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06.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05.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37.xml" ContentType="application/vnd.openxmlformats-officedocument.presentationml.notesSlide+xml"/>
  <Override PartName="/ppt/notesSlides/notesSlide26.xml" ContentType="application/vnd.openxmlformats-officedocument.presentationml.notesSlide+xml"/>
  <Override PartName="/ppt/notesSlides/notesSlide42.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theme/theme3.xml" ContentType="application/vnd.openxmlformats-officedocument.theme+xml"/>
  <Override PartName="/ppt/theme/theme2.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ink/ink4.xml" ContentType="application/inkml+xml"/>
  <Override PartName="/ppt/ink/ink3.xml" ContentType="application/inkml+xml"/>
  <Override PartName="/ppt/ink/ink2.xml" ContentType="application/inkml+xml"/>
  <Override PartName="/ppt/ink/ink1.xml" ContentType="application/inkml+xml"/>
  <Override PartName="/ppt/ink/ink15.xml" ContentType="application/inkml+xml"/>
  <Override PartName="/ppt/ink/ink17.xml" ContentType="application/inkml+xml"/>
  <Override PartName="/ppt/ink/ink16.xml" ContentType="application/inkml+xml"/>
  <Override PartName="/ppt/ink/ink18.xml" ContentType="application/inkml+xml"/>
  <Override PartName="/ppt/ink/ink11.xml" ContentType="application/inkml+xml"/>
  <Override PartName="/ppt/ink/ink19.xml" ContentType="application/inkml+xml"/>
  <Override PartName="/ppt/ink/ink10.xml" ContentType="application/inkml+xml"/>
  <Override PartName="/ppt/ink/ink9.xml" ContentType="application/inkml+xml"/>
  <Override PartName="/ppt/ink/ink8.xml" ContentType="application/inkml+xml"/>
  <Override PartName="/ppt/ink/ink12.xml" ContentType="application/inkml+xml"/>
  <Override PartName="/ppt/ink/ink13.xml" ContentType="application/inkml+xml"/>
  <Override PartName="/ppt/ink/ink14.xml" ContentType="application/inkml+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08"/>
  </p:notesMasterIdLst>
  <p:handoutMasterIdLst>
    <p:handoutMasterId r:id="rId109"/>
  </p:handoutMasterIdLst>
  <p:sldIdLst>
    <p:sldId id="858" r:id="rId2"/>
    <p:sldId id="797" r:id="rId3"/>
    <p:sldId id="885" r:id="rId4"/>
    <p:sldId id="749" r:id="rId5"/>
    <p:sldId id="859" r:id="rId6"/>
    <p:sldId id="887" r:id="rId7"/>
    <p:sldId id="751" r:id="rId8"/>
    <p:sldId id="752" r:id="rId9"/>
    <p:sldId id="753" r:id="rId10"/>
    <p:sldId id="937" r:id="rId11"/>
    <p:sldId id="942" r:id="rId12"/>
    <p:sldId id="754" r:id="rId13"/>
    <p:sldId id="755" r:id="rId14"/>
    <p:sldId id="940" r:id="rId15"/>
    <p:sldId id="941" r:id="rId16"/>
    <p:sldId id="902" r:id="rId17"/>
    <p:sldId id="935" r:id="rId18"/>
    <p:sldId id="932" r:id="rId19"/>
    <p:sldId id="933" r:id="rId20"/>
    <p:sldId id="934" r:id="rId21"/>
    <p:sldId id="888" r:id="rId22"/>
    <p:sldId id="904" r:id="rId23"/>
    <p:sldId id="756" r:id="rId24"/>
    <p:sldId id="943" r:id="rId25"/>
    <p:sldId id="944" r:id="rId26"/>
    <p:sldId id="960" r:id="rId27"/>
    <p:sldId id="758" r:id="rId28"/>
    <p:sldId id="759" r:id="rId29"/>
    <p:sldId id="760" r:id="rId30"/>
    <p:sldId id="761" r:id="rId31"/>
    <p:sldId id="817" r:id="rId32"/>
    <p:sldId id="945" r:id="rId33"/>
    <p:sldId id="946" r:id="rId34"/>
    <p:sldId id="947" r:id="rId35"/>
    <p:sldId id="763" r:id="rId36"/>
    <p:sldId id="764" r:id="rId37"/>
    <p:sldId id="765" r:id="rId38"/>
    <p:sldId id="766" r:id="rId39"/>
    <p:sldId id="889" r:id="rId40"/>
    <p:sldId id="948" r:id="rId41"/>
    <p:sldId id="949" r:id="rId42"/>
    <p:sldId id="950" r:id="rId43"/>
    <p:sldId id="795" r:id="rId44"/>
    <p:sldId id="796" r:id="rId45"/>
    <p:sldId id="891" r:id="rId46"/>
    <p:sldId id="892" r:id="rId47"/>
    <p:sldId id="804" r:id="rId48"/>
    <p:sldId id="954" r:id="rId49"/>
    <p:sldId id="952" r:id="rId50"/>
    <p:sldId id="956" r:id="rId51"/>
    <p:sldId id="957" r:id="rId52"/>
    <p:sldId id="958" r:id="rId53"/>
    <p:sldId id="959" r:id="rId54"/>
    <p:sldId id="955" r:id="rId55"/>
    <p:sldId id="805" r:id="rId56"/>
    <p:sldId id="808" r:id="rId57"/>
    <p:sldId id="961" r:id="rId58"/>
    <p:sldId id="966" r:id="rId59"/>
    <p:sldId id="967" r:id="rId60"/>
    <p:sldId id="836" r:id="rId61"/>
    <p:sldId id="962" r:id="rId62"/>
    <p:sldId id="963" r:id="rId63"/>
    <p:sldId id="964" r:id="rId64"/>
    <p:sldId id="965" r:id="rId65"/>
    <p:sldId id="914" r:id="rId66"/>
    <p:sldId id="917" r:id="rId67"/>
    <p:sldId id="918" r:id="rId68"/>
    <p:sldId id="895" r:id="rId69"/>
    <p:sldId id="897" r:id="rId70"/>
    <p:sldId id="835" r:id="rId71"/>
    <p:sldId id="898" r:id="rId72"/>
    <p:sldId id="860" r:id="rId73"/>
    <p:sldId id="899" r:id="rId74"/>
    <p:sldId id="856" r:id="rId75"/>
    <p:sldId id="769" r:id="rId76"/>
    <p:sldId id="900" r:id="rId77"/>
    <p:sldId id="770" r:id="rId78"/>
    <p:sldId id="773" r:id="rId79"/>
    <p:sldId id="775" r:id="rId80"/>
    <p:sldId id="855" r:id="rId81"/>
    <p:sldId id="968" r:id="rId82"/>
    <p:sldId id="774" r:id="rId83"/>
    <p:sldId id="969" r:id="rId84"/>
    <p:sldId id="970" r:id="rId85"/>
    <p:sldId id="971" r:id="rId86"/>
    <p:sldId id="876" r:id="rId87"/>
    <p:sldId id="829" r:id="rId88"/>
    <p:sldId id="972" r:id="rId89"/>
    <p:sldId id="975" r:id="rId90"/>
    <p:sldId id="976" r:id="rId91"/>
    <p:sldId id="973" r:id="rId92"/>
    <p:sldId id="974" r:id="rId93"/>
    <p:sldId id="814" r:id="rId94"/>
    <p:sldId id="977" r:id="rId95"/>
    <p:sldId id="978" r:id="rId96"/>
    <p:sldId id="979" r:id="rId97"/>
    <p:sldId id="980" r:id="rId98"/>
    <p:sldId id="981" r:id="rId99"/>
    <p:sldId id="982" r:id="rId100"/>
    <p:sldId id="983" r:id="rId101"/>
    <p:sldId id="984" r:id="rId102"/>
    <p:sldId id="913" r:id="rId103"/>
    <p:sldId id="923" r:id="rId104"/>
    <p:sldId id="920" r:id="rId105"/>
    <p:sldId id="921" r:id="rId106"/>
    <p:sldId id="922" r:id="rId107"/>
  </p:sldIdLst>
  <p:sldSz cx="12192000" cy="6858000"/>
  <p:notesSz cx="6858000" cy="9144000"/>
  <p:defaultTextStyle>
    <a:defPPr>
      <a:defRPr lang="en-US"/>
    </a:defPPr>
    <a:lvl1pPr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5pPr>
    <a:lvl6pPr marL="2286000" algn="l" defTabSz="914400" rtl="0" eaLnBrk="1" latinLnBrk="0" hangingPunct="1">
      <a:defRPr sz="2400" kern="1200">
        <a:solidFill>
          <a:srgbClr val="FFFFFF"/>
        </a:solidFill>
        <a:latin typeface="Times New Roman" panose="02020603050405020304" pitchFamily="18" charset="0"/>
        <a:ea typeface="+mn-ea"/>
        <a:cs typeface="+mn-cs"/>
      </a:defRPr>
    </a:lvl6pPr>
    <a:lvl7pPr marL="2743200" algn="l" defTabSz="914400" rtl="0" eaLnBrk="1" latinLnBrk="0" hangingPunct="1">
      <a:defRPr sz="2400" kern="1200">
        <a:solidFill>
          <a:srgbClr val="FFFFFF"/>
        </a:solidFill>
        <a:latin typeface="Times New Roman" panose="02020603050405020304" pitchFamily="18" charset="0"/>
        <a:ea typeface="+mn-ea"/>
        <a:cs typeface="+mn-cs"/>
      </a:defRPr>
    </a:lvl7pPr>
    <a:lvl8pPr marL="3200400" algn="l" defTabSz="914400" rtl="0" eaLnBrk="1" latinLnBrk="0" hangingPunct="1">
      <a:defRPr sz="2400" kern="1200">
        <a:solidFill>
          <a:srgbClr val="FFFFFF"/>
        </a:solidFill>
        <a:latin typeface="Times New Roman" panose="02020603050405020304" pitchFamily="18" charset="0"/>
        <a:ea typeface="+mn-ea"/>
        <a:cs typeface="+mn-cs"/>
      </a:defRPr>
    </a:lvl8pPr>
    <a:lvl9pPr marL="3657600" algn="l" defTabSz="914400" rtl="0" eaLnBrk="1" latinLnBrk="0" hangingPunct="1">
      <a:defRPr sz="2400" kern="1200">
        <a:solidFill>
          <a:srgbClr val="FFFFFF"/>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E07000"/>
    <a:srgbClr val="FF3300"/>
    <a:srgbClr val="FF4B4B"/>
    <a:srgbClr val="E8AB00"/>
    <a:srgbClr val="FFFFFF"/>
    <a:srgbClr val="FF6699"/>
    <a:srgbClr val="10D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8" autoAdjust="0"/>
    <p:restoredTop sz="94434" autoAdjust="0"/>
  </p:normalViewPr>
  <p:slideViewPr>
    <p:cSldViewPr>
      <p:cViewPr varScale="1">
        <p:scale>
          <a:sx n="74" d="100"/>
          <a:sy n="74" d="100"/>
        </p:scale>
        <p:origin x="714" y="72"/>
      </p:cViewPr>
      <p:guideLst>
        <p:guide orient="horz" pos="2160"/>
        <p:guide pos="384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100" d="100"/>
        <a:sy n="100" d="100"/>
      </p:scale>
      <p:origin x="0" y="32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chemeClr val="tx1"/>
                </a:solidFill>
              </a:defRPr>
            </a:lvl1pPr>
          </a:lstStyle>
          <a:p>
            <a:pPr>
              <a:defRPr/>
            </a:pPr>
            <a:endParaRPr lang="en-US"/>
          </a:p>
        </p:txBody>
      </p:sp>
      <p:sp>
        <p:nvSpPr>
          <p:cNvPr id="63491" name="Rectangle 3">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a:solidFill>
                  <a:schemeClr val="tx1"/>
                </a:solidFill>
              </a:defRPr>
            </a:lvl1pPr>
          </a:lstStyle>
          <a:p>
            <a:pPr>
              <a:defRPr/>
            </a:pPr>
            <a:endParaRPr lang="en-US"/>
          </a:p>
        </p:txBody>
      </p:sp>
      <p:sp>
        <p:nvSpPr>
          <p:cNvPr id="63492" name="Rectangle 4">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solidFill>
                  <a:schemeClr val="tx1"/>
                </a:solidFill>
              </a:defRPr>
            </a:lvl1pPr>
          </a:lstStyle>
          <a:p>
            <a:pPr>
              <a:defRPr/>
            </a:pPr>
            <a:endParaRPr lang="en-US"/>
          </a:p>
        </p:txBody>
      </p:sp>
      <p:sp>
        <p:nvSpPr>
          <p:cNvPr id="63493" name="Rectangle 5">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a:solidFill>
                  <a:schemeClr val="tx1"/>
                </a:solidFill>
              </a:defRPr>
            </a:lvl1pPr>
          </a:lstStyle>
          <a:p>
            <a:pPr>
              <a:defRPr/>
            </a:pPr>
            <a:fld id="{E7EC3DFD-D686-4DF6-B4A2-728F843503A3}" type="slidenum">
              <a:rPr lang="en-US"/>
              <a:pPr>
                <a:defRPr/>
              </a:pPr>
              <a:t>‹#›</a:t>
            </a:fld>
            <a:endParaRPr lang="en-US"/>
          </a:p>
        </p:txBody>
      </p:sp>
    </p:spTree>
    <p:extLst>
      <p:ext uri="{BB962C8B-B14F-4D97-AF65-F5344CB8AC3E}">
        <p14:creationId xmlns:p14="http://schemas.microsoft.com/office/powerpoint/2010/main" val="12998604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5T02:43:37.554"/>
    </inkml:context>
    <inkml:brush xml:id="br0">
      <inkml:brushProperty name="width" value="0.05292" units="cm"/>
      <inkml:brushProperty name="height" value="0.05292" units="cm"/>
      <inkml:brushProperty name="color" value="#FFFFFF"/>
    </inkml:brush>
  </inkml:definitions>
  <inkml:trace contextRef="#ctx0" brushRef="#br0">17768 3728 29,'0'0'125,"0"0"-1,0 0 0,0 0-10,0 0-10,0 0-4,0 0-24,0 0 16,0 0-12,0 0-5,0 0-10,0 0-11,0 0-3,0 0-10,0 0-3,0 0-3,0 0-10,0 0 5,0 0-4,0 0-4,0 0-2,-9 23 2,5-12-8,-2 0-4,-2 5 6,1 0-2,-2 7 0,1 0-2,-2 1 2,1 0-6,1 2 6,-1 2 0,0-1-6,0 2 1,0 1 2,2-1 0,0 2 3,2-1 1,-3 0-7,0-1 0,2-1 0,-1-1 5,3-3-5,-2-5 0,2 0 0,-2-2-3,4-1 0,-4 0 2,3-3-2,0-2 1,0 0-7,1 0 9,-1 0-9,1-2 10,-1-1-7,2-2 3,1-6-2,-4 15 8,3-11-12,1-4-7,-5 8-2,5-8-8,-5 7-12,2-3-9,3-4-13,0 0-19,-8 3-14,8-3-20,0 0-25,0 0-78,-15-5-225,15 5 100</inkml:trace>
  <inkml:trace contextRef="#ctx0" brushRef="#br0" timeOffset="690.7764">17825 3816 97,'-5'-7'102,"5"7"-9,0 0 0,0 0-8,0 0-5,-7-4 1,7 4-2,0 0-4,0 0-5,0 0 0,0 0-10,0 0-3,0 0 1,0 0-5,0 0-13,0 0 1,0 0 0,0 0-4,0 0-2,0 0 6,0 0-19,0 0-5,0 0 1,9-13 4,-9 13-2,7-4 0,-3-1-2,-4 5-4,14-6 0,-8 3 1,3-3-4,1 2 2,2 0-1,0 0 4,0 2-9,1-5 3,1 3 3,3-1-4,2-3 1,-2 3-4,1 2 13,0-2-4,0 1 2,0 0-3,0 0-6,0-1 3,0 4-3,-4-2 2,4-1-5,-2 0 6,1 0-1,-3 4-5,0-3-9,-1 0 4,1 1-7,-4 0-4,0 1-4,2-2-2,-6 3-10,2-3-3,-8 3-5,11 0 9,-11 0-10,8-1-3,-8 1-13,0 0-10,6-3-17,-6 3-19,0 0-17,0 0-78,0 0-209,0 0 94</inkml:trace>
  <inkml:trace contextRef="#ctx0" brushRef="#br0" timeOffset="1288.0789">17703 4100 99,'0'0'115,"0"0"-17,0 0-12,0 0-11,0 0 4,0 0-15,0 0-7,0 0-1,0 0-11,0 0-6,0 0 1,0 0-4,0 0 1,0 0-1,0 0 12,0 0-3,12-2 5,-12 2 2,10-2-2,-3 0-7,-7 2 4,15-5-10,-5 1-3,1 0 1,1 0-11,-2 2 2,3-2 0,0 0-6,0 0-2,3-2-3,-1 0 4,2 1-8,0 1-1,1 1 0,0-2-4,-2-1 2,2 3-6,-7-2 0,8 1 2,-7 1-3,1-1-1,-1 0-5,1 2-2,-1-1-5,-1 2-1,2-2-1,-4 2 3,-1-1-16,-1 1-3,-7 1-11,14-2 2,-14 2-10,7 0 1,-7 0-12,0 0-6,0 0-14,0 0-18,0 0-70,0 0-181,0 0 80</inkml:trace>
  <inkml:trace contextRef="#ctx0" brushRef="#br0" timeOffset="2568.2461">18266 4381 2,'0'0'127,"0"0"-3,0 0-9,0 0-13,0 0-4,0 0-4,0 0-16,0 0-2,0 0-14,0 0-5,0 0-1,0 0-2,0 0 1,0 0-12,0 0-7,0 0 3,0 0-5,0 0-5,0 0 3,-17 15-3,17-15-8,-4 9 4,0-7-9,4-2 4,-5 9-4,1-5-14,4-4 14,-6 5-7,6-5-2,-2 7 14,2-7-14,0 0 0,-3 6-1,3-6 2,0 0-3,0 0-1,-1 8-1,1-8-2,0 0 0,0 0 6,0 0-1,0 0 3,0 0 2,0 0-3,0 0 0,0 0 3,0 0 8,0 0 3,19-17 6,-18 12-2,-1 5 16,4-7 14,-4 7-7,3-9-4,-3 9-6,1-8-3,-1 8-5,1-8 0,-1 8-3,2-7-2,-2 7-2,0 0-1,2-9 0,-2 9-3,0 0-3,0 0 0,0-8-1,0 8-2,0 0 1,0 0-4,0 0 0,0 0-5,0 0-1,0 0 3,0 0-3,0 0-4,0 0 1,0 0-2,0 0-2,0 0 1,0 0 5,0 0-2,0 0-7,0 0 4,0 0-3,0 0 1,0 0-3,0 0 0,0 0-5,-14 13 0,14-13-3,0 0 0,-4 8 2,4-8 0,0 0 0,-3 7 0,3-7-2,0 0 2,0 0-4,2 9 9,-2-9-8,0 0 3,0 0-3,0 0 3,0 0 3,0 0-1,0 0-3,2 8 8,-2-8-2,0 0-2,0 0 5,0 0-1,0 0 2,0 0 2,0 0-3,0 0 0,0 0-1,0 0 6,0 0-6,12-15 3,-12 15 3,3-7 3,-3 7-9,2-7 3,-2 7-1,1-9 7,-1 9 5,3-7 2,-3 7-5,0 0 5,0 0-7,0 0 5,0 0-10,0 0 3,0 0-5,0 0 3,0 0-5,0 0-1,0 0 2,0 0-1,0 0 3,0 0-6,0 0 7,0 0-6,0 0-2,0 0 0,0 0-6,-17 13-4,17-13 0,0 0-5,-4 10-9,4-10-6,-1 5-15,1-5 1,0 0-10,0 0-5,-1 9-1,1-9-17,0 0-13,0 0-23,0 0-81,-4 5-219,4-5 98</inkml:trace>
  <inkml:trace contextRef="#ctx0" brushRef="#br0" timeOffset="4392.2451">18896 3905 39,'0'0'110,"0"0"-2,0 0-14,0 0-11,0 0-10,0 0-1,0 0-1,0 0-16,0 0-4,0 0-4,0 0-4,0 0 8,0 0-4,-7 13-3,7-13 0,-3 10 3,1 0-14,-2-2 15,2 1 1,-1 2-2,-1 1-4,1 0-2,-2 3-3,1 0-3,0 0-4,-3 4 6,1-2-13,2 1 1,-3 2-1,3-1-2,-3-1 6,2 2-5,1-1-7,0 0 3,0-2-2,-2 1-13,1 0 15,0-1-9,0 0 0,1 0 5,-1-5-4,0-2 2,2 2-5,-2-2 2,3-1-4,-2-2-1,1 0 8,1 2-6,-1-4-7,3-5-3,-5 11 13,3-5-6,2-6-7,-3 7 2,3-7 5,-4 10-1,4-10 3,-4 5-4,4-5 1,0 0-3,0 0 8,-2 6-4,2-6 2,0 0 3,0 0 3,0 0-8,0 0 4,0 0 2,0 0-3,0 0 5,0 0-7,0 0 0,0 0-1,-4-21 1,4 21 2,-1-13 0,1 6-2,0 7-4,1-17 4,-1 8-6,0-1 2,0-1 2,-1 0-1,1-1-4,2-3 2,-2-1 3,1-1-4,1 2-7,-1-3 3,3-1-4,1 1-2,2-7 8,-1 7-5,0-1 1,-1 1 3,2 2-2,-1-2-4,2 0 5,-1 2-3,2-2 4,0 4-4,-1 1 6,-2-3-2,0 7-3,-1-1 5,1 0-3,0 2 6,-2-1-3,0 1 2,0 4-1,0-8 1,0 7-4,1-2 6,-2-1-2,3 3 0,-3-1-3,1 0 6,1 1-5,1 1-3,0-1 1,-1-2-4,0 5 6,0-5-1,3 1 2,-1-1-1,-3 4 1,-4 3-4,11-6 4,-6 1 1,-5 5-5,9-5 7,-4 3-8,-5 2 2,0 0 3,11-2-6,-11 2 11,9 0-7,-9 0-2,10-1 2,-10 1 6,12 0-6,-12 0 3,13 0-3,-13 0 2,11 0 4,-11 0-4,12 2 1,-6-1-1,-6-1-1,10 5 2,-6-3-2,1 3 0,-5-5 2,7 6-2,-6 0 2,-1-6 0,4 11 0,-4-4 0,0 3-3,-3 0 12,1 2-8,-1-2 4,-1-1-3,0 3 6,-1 0 9,0 2 6,1-3-5,-2 1 0,1-1-1,-3-1-4,2 2-4,-3-2 0,4 0-1,-2 0 4,0-1-6,0 0 5,-2-1-3,2 2-3,0 0 12,-2-4-10,1 0-2,0 1 3,1-2-2,2 0-1,-1-2-1,1 2 4,5-5-4,-10 7 2,7-5-2,3-2 1,-8 3-2,8-3 0,-7 3 3,7-3 5,0 0-8,0 0-1,0 0 0,0 0 4,0 0-7,0 0 1,-11-8-3,11 8-1,0 0 3,0 0 3,0 0-3,0 0-3,13-18 2,-8 16-3,0-1-1,1-1 1,0-1 1,-6 5-2,13-4 8,-8 2-8,1 0 0,2-1 3,-8 3 5,15-4-6,-8 4 1,0-1 0,1-1 1,1 1 5,-9 1-7,17 0 3,-10-2-5,2 1 3,-9 1 0,19 0 4,-7 1-6,-3-2 7,1 2-1,3-1-3,-4 2 3,0-1 0,1 1-4,-2-1 4,-1 2-1,3-3-3,-2 3 0,0 0 3,-1 1-8,0-2 4,0 3-1,1-1 4,-3 1-3,0 1 3,0 1-1,0-2 2,1 3-1,-2 1 0,-1-2 1,1 3 4,-1-1-6,-1 0 6,2-1-4,-1 1 2,-2 0 0,-1 2 0,1-3-2,-1 4 0,-1-3 1,-2 2 4,-2 0 1,0-1-3,-1 0 0,-1 1 2,-2-1-2,-2 2 0,-1 0-3,-2-2 6,-1 0-3,0 0 4,-1-2-3,0 1 1,-1-1 0,1-1-2,-1 0 1,-2 0-2,0 0-1,-1-2-1,1 2 5,-1-2 6,1 0-9,-2-1 0,4 0 0,2-1-2,2-1 5,-2-1-3,0 1-3,1 1 9,2-3-9,0-2-4,1 1 3,1 2 2,1-1-6,-1-1 0,10 1 1,-13-3-5,6 1-6,7 2-6,-11-4-8,6 1-6,5 3-7,-8-3 3,8 3-11,-6-6-10,6 6-9,0 0-12,0 0-7,11-20-5,-7 15-21,0 0-9,1 1-73,1-3-212,0 3 94</inkml:trace>
  <inkml:trace contextRef="#ctx0" brushRef="#br0" timeOffset="5381.5934">19590 4292 37,'0'0'107,"0"0"-9,0 0-15,0 0-4,0 0-7,0 0-8,0 0-5,0 0 0,0 0-31,0 0 15,0 0 1,-12 17-10,12-17 2,-5 4-10,5-4 2,-6 7-4,6-7 1,-5 5-20,5-5 17,0 0-9,-3 5-3,3-5 4,0 0-11,-3 8 3,3-8 3,0 0-2,0 0 8,0 0-6,-1 8-6,1-8 0,0 0 2,0 0 11,0 0-2,0 0-1,0 0-13,0 0 19,0 0-3,13 0 4,-13 0 5,0 0 1,9-11-9,-5 6 2,0 0 1,-2-2-8,2 2 1,-4 5 1,6-13 12,-5 9-1,-1 4 6,3-10 8,-3 10-2,3-7-1,-3 7-1,0-7-2,0 7-7,0 0 1,2-8-9,-2 8-4,0 0 0,0 0 1,0 0-10,0 0 4,0 0-2,0 0 0,0 0 6,0 0-9,0 0-1,0 0 1,0 0 0,0 0-13,0 0 6,-19 14 6,19-14-2,0 0 6,-2 6-6,2-6-2,0 0 1,0 0 0,-2 7-4,2-7-4,0 0-3,0 0 5,0 0-4,0 0 1,0 0 1,0 0 0,0 0 0,0 0 7,0 0-1,0 0-1,0 0 2,0 0-1,0 0 2,0 0-2,0 0-1,0 0-1,0 0-4,0 0 16,-2-24-11,2 24 6,0-6-11,0 6 5,0 0 4,1-12-8,-1 12 10,0 0-9,0 0 3,0 0-5,-1-7-10,1 7-22,0 0 2,0 0-3,0 0-16,0 0 13,0 0 1,0 0-7,0 0-3,0 0-7,0 0-5,0 0-3,-9 19-14,9-19-80,-3 10-174,3-10 78</inkml:trace>
  <inkml:trace contextRef="#ctx0" brushRef="#br0" timeOffset="6189.6334">20089 3871 61,'0'0'103,"0"0"8,0 0-25,0 0-3,0 0-2,0 0-4,-5 6-6,5-6 1,0 0 2,0 0 1,0 0-7,0 0-11,0 0-9,0 0 5,0 0-9,0 0-1,0 0-3,0 0-9,0 0-1,0 0-2,0 0-7,0 0-9,0 0 4,0 0 4,0 0 1,-1 10-7,1-10-4,-2 8-7,2-8 11,0 14 0,-2-6 7,0 2-15,0 1 2,0 6-10,-2-2 23,1 2 0,1 1-2,-3 7 6,-2-1-12,1-1 9,1 3 15,0-2-6,-3 0-4,3-3-3,-1-4 1,0 3-5,3-1 0,-3 8-1,2-11-2,1 0-2,0 1 8,-1-1-13,3-6 0,-1 2-1,0 0 1,1 0 15,-2-1-14,2 0-4,-1-3-8,-2 2 4,1-3-4,1 0-1,-1-2-5,3-5-5,-6 11 5,3-4-14,1-1 5,2-6-5,-7 6-7,5 0-12,2-6-2,-7 5-3,7-5-10,-5 4-4,5-4-19,0 0-18,0 0-12,0 0-21,0 0-73,0 0-218,-15-7 96</inkml:trace>
  <inkml:trace contextRef="#ctx0" brushRef="#br0" timeOffset="7320.8426">20088 3923 94,'0'0'119,"0"0"-12,0 0-1,0 0-5,0 0-5,0 0-7,0 0-2,-4-9-9,4 9-4,0 0-9,0 0 4,0 0-9,0 0 0,0 0-10,0 0-1,0 0-2,0 0-1,0-10-2,0 10-2,0 0-6,0 0-1,0 0-1,0 0-4,0 0-7,1-12 0,-1 12-1,0 0-5,5-4-3,-5 4 0,4-4-2,-4 4-3,0 0 0,11-4-5,-7-1 2,-4 5 2,11-3-6,-6 1 5,-5 2-3,12-3 4,-5 2-6,-7 1-1,13 0 0,-5-3-1,0 3 2,3 0 0,-11 0-2,19 0 2,-9 0-1,0 3 0,-2-3-4,1 0 3,3 0 1,-2 2 1,-4 1-1,4-1 2,-2 0-3,0 1 5,1 1-10,-2-2 10,0 2-3,2-3-7,0 3 8,-3 0-4,0 0-1,5 1 2,-5-1 0,3 3 3,-3-3-6,3 0-1,-1 3 4,0 0-1,1-1 1,-1 2 2,0-1-4,0 0 2,1-1 3,-3 1-5,-1 0 3,0-1 0,3 1 3,-2-1-1,-1 1-2,1-2 0,0 2-4,-1-2 2,-1 0-1,2 2 3,-2-2 2,0 3 1,0-1-6,0-2 7,1 3-10,-1 1 7,-2-4-2,1 2 3,-2 2-5,3-2 1,-2 1 5,0 1-6,-2 0 3,0-1 2,0 0-6,1 1 2,-1 1 2,0-1-1,0-9 3,-1 17-1,-1-9-3,1-1 5,0 2-2,0 2 2,-1-4-4,0-2 2,-1 5 3,1-2-4,-1 0-1,-1 2-2,-1-1 3,0-1-1,0 2 3,-3-1-1,3 1-4,-1-3 4,-2 4-1,2-2 0,-4-1-1,1-3 2,2 4-1,-3-2 1,4-2 0,-2 2 1,-1 2-5,-1-4 6,2 1-8,-2 0 7,0 0-3,1-2 4,-2 2-5,0 1 7,-1-3-6,2 3 5,-1-2 0,-1 0-5,1 0-1,-2 2 4,3-3-4,-6 6 5,4-6-3,-1 2 0,3-2 1,-2 0 3,-1-2-7,2 4 2,0-6-1,0 3 4,1-1-2,1 0 8,-3 0-12,3-2 8,9 0-2,-16 0 7,10 1-7,6-1-1,-15 0 4,8 0-2,7 0-2,-10 0 0,10 0 1,-11-2-1,11 2-2,-10-1 3,10 1-4,-10-2-2,10 2 1,-8-2 4,8 2-4,-11-3 3,11 3-1,-8 0 4,8 0-7,0 0 7,-12-1-7,12 1 1,0 0 0,-11-1 0,11 1 0,-6-5-1,6 5-3,0 0 1,-9 0-4,9 0-1,0 0-3,0 0-4,0 0-16,-8-2 8,8 2-18,0 0-21,0 0-16,0-10-11,0 10-11,0 0-6,12-10-22,-9 6-71,3-1-218,-3 0 97</inkml:trace>
  <inkml:trace contextRef="#ctx0" brushRef="#br0" timeOffset="16203.931">21813 4039 74,'0'0'128,"0"0"-7,0 0 0,0 0-8,0 0-3,-10-22-4,10 22-4,0 0-9,0 0-2,-5-4-7,5 4-3,0 0-6,0 0-9,-7-4-8,7 4-5,0 0-7,0 0-8,-14 1-2,14-1 0,-10 3-5,10-3-6,-12 5-5,5 2 2,-1-2-2,-1 2-2,0 1-6,-1 1 4,1 0-2,0-1 2,-2 6-10,3-4 6,0 0-9,1-1 2,-1 2 3,2 1 1,-1-3-3,1 1 0,1 1 0,1 0-1,0-2-5,2 0 1,0 1 4,2-3 11,2 1-15,-1-2 5,1 1-6,0 0 5,2-3-9,-4-4 0,8 10-1,-1-7-1,-2 1 0,3-2 2,0 0-1,-8-2 9,15 0-9,-6 0 0,-1-3-1,3 3 8,-11 0-2,15-5-3,-9 3 1,1-1 0,-1-2 2,-1 2 2,2-1-1,-7 4-1,6-12-2,-2 7 4,-3-1 2,2-3-6,-2 4 2,-1-6-2,0 2-5,-3 0 6,5 0-5,-6-1 3,3 3-1,-2-4-1,0 2 0,1 0 2,-2-1-4,2-1-7,2 1-2,-2-2-2,1 1-2,1-1-1,1 0 0,1 0-6,-1 0 2,3 0 8,1-6-8,-1 2 6,-1 4 1,3-6 4,-1 7-4,2-4 1,1 1 5,0-1-2,-1 0 2,1 5 1,0-2-4,-2 4 6,1-2-5,-1 2 1,1 0 2,-3 2 3,0 1 4,0 0 4,-4 5 3,7-7-1,-5 3-1,-2 4-7,6-4 6,-6 4 0,4-5-4,-4 5 1,0 0 2,7-4-2,-7 4-3,0 0 4,0 0-3,12 1 8,-12-1-13,9 4 6,-9-4 0,7 4-2,-7-4 6,6 10 4,-2-5-1,1 2-7,1 0 7,-1 3-6,1 0 2,-1 1 2,-3 2 2,4 1-1,0 2 8,-2 0-1,-2-2-2,2 6-1,-1-3 0,-1 2 2,1-1 4,-1 7-7,1-5 1,-2 6 5,2 0-2,-4-1 7,5 1-4,-4 0-4,-2 0-1,1-1 6,1-1-8,1-4 2,-2 6-1,0 0-2,-2-6 4,3 6-7,-1 0 12,-2 0 3,2 1-2,-3-2 7,1 4-5,1 0 7,-2 0 0,-4 1 5,3-1-3,-2 1-2,-1-1-1,1 1 2,-1 1-8,1-1 1,1 1 2,-1 0-2,0-2-1,3 0-3,0-3 1,1-1-5,2-4 1,-1-1 0,0-3-3,2 0 1,0 1-1,2-2 0,-2-5-3,0 2-4,1-3-7,0 1-2,0-2-1,1-2-4,-1 0-1,-1-7-4,3 11-4,-3-11 3,1 7 4,-1-7 7,2 6 3,-2-6-2,0 0 1,0 0 4,0 0 0,0 0 3,0 0 3,0 0 3,3-25-3,-3 15 3,-1-1 7,1-2 0,-3-3 5,-1-1 2,-1 0-5,0-1 0,-3 0-4,-2 0-2,0-5-2,1 6 0,-4 0 0,-2-3 0,0 6 1,2-2-7,-6-2 2,4 6 1,-2 0-3,1 2 1,-3 0 1,1 3 2,3-2-6,-2 1 4,5 4 3,-2-1-4,2 0 0,4 0 0,1 2 8,0 0 0,7 3-4,-13-4 0,10 1 3,3 3-4,-8-2-1,8 2 0,0 0 0,-8-5 1,8 5-5,0 0 1,0 0 1,-5-4-2,5 4-4,0 0 1,0 0 5,0 0-1,0 0-4,0 0 7,0 0-6,0 0-1,0 0 3,0 0 0,0 0-1,15-10 2,-8 8-2,2-3-2,1-2 3,2 4-2,-2-4 3,8-3-2,-3 1-2,3 3 1,2-5 1,0 5 3,4-5-4,3 0 0,-2-2-2,2-2 1,-1 5 4,2 0-4,0 1 1,0 2 1,0-2-3,-2 3 4,-5 0 0,5-1 0,-6 3-5,2 2 3,-3-3 2,-3 1-1,3 1 3,-6 0-5,0-1-1,-1 3 4,-3-3-5,4 2 5,-7 1-2,2 1-1,-8 0 3,12-3 2,-12 3-2,8-2-2,-8 2 4,0 0-1,9-2 2,-9 2-5,0 0 6,0 0-6,0 0 1,9 0 3,-9 0-6,0 0 3,0 0-7,0 0-14,0 0-4,0 0-20,0 0-24,0 0-12,0 0-24,0 0-12,0 0-20,0 0-97,0 0-254,0 0 112</inkml:trace>
  <inkml:trace contextRef="#ctx0" brushRef="#br0" timeOffset="16979.2624">22948 3827 106,'0'0'167,"0"0"-14,0 0-2,0 0-16,0 0-8,0 0-11,0 0-6,0 0-12,0 0-14,0 0-5,0 0-8,0 0-9,0 0-7,0 0-5,0 0-8,0 0-4,0 0-5,0 0-4,0 0-7,0 0 6,-2 24-5,2-13-6,-2 0 0,1 1-5,-2 8 0,-1 3 3,-2 4-5,5-1 4,-3 1-6,1-1 5,-1 2 0,1-2-7,-4 0-1,1 0 4,1-3 1,1-3-4,1-2-1,-1-1 4,1 3-4,0-3 4,-1 0-5,4-5-10,0 0-6,-1 0-13,1-2-5,0 0-4,-4-1-6,4-3-7,0-6-25,0 12-3,0-12-3,-4 9 1,4-9-14,-5 4-19,5-4-104,-10 3-232,-1-6 104</inkml:trace>
  <inkml:trace contextRef="#ctx0" brushRef="#br0" timeOffset="18103.1188">22626 4107 68,'-1'-7'157,"1"7"2,0 0-9,0-11-6,0 11-12,0 0-9,-2-12-13,2 12-7,3-6-13,-3 6 3,0-9-9,0 9-4,0 0-8,1-10-7,-1 10-9,6-10-2,-4 6-3,3-1-11,-5 5-7,10-11-3,-2 5-4,2-1 0,0-1-4,0 2-3,7-2-5,-2-2 3,2 3-5,-1-1-4,4 1 2,0 0 2,0-2-2,0 5-2,-1-1-1,-2-2 0,0 1-2,2 2 0,-2 0-1,1 1 0,-5 2-1,1-2-1,4 1 3,-6-1-1,0 2-3,0 0-1,0 1-1,-1 0-3,-4 1 1,1 0-2,0 1 0,-8-2-2,12 3-1,-6-1 2,0 0-5,-6-2 7,8 7-4,-5-2 3,0 1-1,-2 1 2,-1 3-1,0-1 3,-1 5 5,-4 2-2,2 3-4,-1-2 5,-1 2-2,-1 0-2,0-2-2,-1 8 5,2-5-4,2-4 0,1 3 5,-3 0 2,2-4-3,2 1-1,2-4 1,-2 0 0,2 1 0,-2-2-1,1 1 1,1-2-4,1 1-9,-1-5-3,1 2-3,1-3-1,-3-5-4,2 12-1,-2-5-6,0-7-6,2 8 7,-2-8 5,0 0 2,2 9 1,-2-9 4,0 0 10,0 0-3,2 5 2,-2-5 1,0 0-1,0 0 0,0 0 6,0 0-2,0 0 2,0 0-1,0 0 4,-11-20-1,11 20-1,-2-9 1,2 9 3,0 0-6,2-14 3,-2 14-5,4-9 3,-4 9-3,4-8 2,0 5-5,-4 3 2,8-7 3,-5 5-2,-3 2 4,13-6 5,-6 5-8,-7 1 3,11-2-5,-2 2 2,-9 0 2,14 0 2,-6 1 0,-8-1-1,15 1 1,-7 0-1,1 2-2,0 0 0,1-1 3,-2 0 0,3 2 0,-2-2 0,1 0-2,3 0 1,-2-2 1,1 2 4,2-1-3,3-1-2,1 1 0,1-3 6,-1 2-3,1-2-2,0-2 1,-2 1 5,2-2-2,-1 0 3,1-1-7,-3 0 8,2 1-3,-6-2-3,6-1-1,-5-1 3,-2 1 8,-3 1-1,1-2-1,-1-1 3,-2 0-2,-1 0 3,-1 0-1,-3-1 10,1 1 7,-2 1 4,0 9-7,-2-15 3,-1 8-8,2 0 1,-2-2-1,0 3-5,-1 2 0,4 4-5,-10-9-1,3 5 0,2 0 0,0 0-2,5 4-5,-9-4 3,9 4-5,-11-2 3,11 2-6,-10-1 1,10 1-2,0 0 1,-13 3 3,9 0-4,4-3-1,-9 9 4,4-5 1,1 2-1,-3 2-2,4 1-4,-1 0 4,0 1-2,0 1 4,1 1-3,0-1 3,0 1 1,0 5-4,2-4 4,-1 1-2,2 2 1,2-1 0,-1-3-1,2 0 0,0-1 5,-1 0-7,2 1-8,1 0 2,0 0 5,3-2-3,-2-1 1,1 1 1,0-2-2,3-1 4,1 0 1,0-2-5,6 1 4,0 0 0,-3-5 1,5-1 4,1 2 1,3-1-4,7-5 4,-1 4-2,3-3 3,-3-3-6,-1 2 3,3-3-1,-3 3 1,-1-1 8,-6 0-10,-1-3 3,0 4 0,-3-4-6,0 4 3,-6-3-3,-1 2 4,-1 3 8,-2-3-7,-2 2 1,0 0 0,-5 3-6,6-6-5,-6 6-4,7-3-10,-7 3-15,0 0-20,0 0-22,3-8-22,-3 8-31,0 0-138,0 0-292,0 0 130</inkml:trace>
  <inkml:trace contextRef="#ctx0" brushRef="#br0" timeOffset="19328.3334">24723 3680 121,'0'0'103,"0"0"-4,0 0-15,0 0-12,0 0 3,0 0-14,0 0-1,0 0-18,0 0-2,0 0-1,0 0-7,0 0-1,0 0 6,0 19-5,0-19-5,-3 17-3,3-6 4,0 1-1,-1 4 6,2 2 10,-5 1-4,2 1 2,-1 5-6,-1 1 0,0 0-3,1 2 3,-1-2-1,-2 1-3,3 2 2,-1-3-7,-1 3-3,1-2-2,-1 1 1,2-5-5,-2 4 3,3-6-2,1-2-4,-3 5 7,2-6-4,1-2-8,1-2 2,0-3-1,0 3 3,0-5-3,0 2-2,-1-2 2,1-2 1,-1 0-14,1-7 8,-2 10-2,2-10-1,-1 10 2,1-10 0,-4 8-1,4-8 5,0 0-2,0 0 4,0 0-6,-6 1 0,6-1-3,0 0-3,0 0-2,-10-14-7,8 6-1,2 8-5,0-18 9,2 8-3,-2-2 1,1 2-2,1-2 3,1 2 7,2-2 5,3 0-8,-2 4-1,1-7 5,1 6 0,-3 0-1,2-1-1,1 0 8,-2 3-2,3-2-1,-1 2 0,-1 0-1,1 1-4,2 2 2,-1-3 9,1 3-6,1 0-4,-1 2 2,0-2 2,0 0-1,2 4-1,-4-1-4,3 1 5,-1 1 1,-1 2 9,3 0-1,-2 1-4,-1 0 1,1 3-2,-1-2-1,0 3-2,5 1-1,-5-1 4,0 2 1,0 0-1,0 1-2,1 1 5,0 1-2,-1 0-2,-4-1-2,0-1 5,-2 1-4,1-1 16,-2 0-3,-1 1-8,-2-2-2,-1 1 8,-5 0-2,-2 3 0,-2-2-5,-3-2 7,-2 1-1,-1 0-1,-2-1-4,0-2 0,-7 0 5,4-3-5,3 1-3,-3-4 3,2 1 4,-1-3-3,1-2-3,-3 1-2,5-3-7,-1 2-1,-2-2-10,3-3-3,4 4-7,3-2-8,-2-1-8,4 0-5,-1 1-14,5 0-13,-2 2 3,7 3-15,-7-7-24,3 3-15,4 4-90,0 0-231,-3-8 102</inkml:trace>
  <inkml:trace contextRef="#ctx0" brushRef="#br0" timeOffset="20707.8307">25350 3659 53,'0'0'132,"0"0"-12,0 0-10,0 0-7,0 0-13,0 0-5,-11 0 1,11 0-21,0 0-7,0 0-8,0 0-1,0 0-9,-4 5-6,4-5-3,0 0 10,-5 12 2,2-7 1,2 5-9,-4-1 6,-2 4-3,3 2 6,-3 8-6,-3 3 1,3-3-2,-1 7 3,2-1-5,-3-3-3,3 6 2,1-4-2,-4 4-3,0 0-3,4-3-1,0 1-4,1-3 0,2 2-3,-1-4-4,3-4 1,0-3-3,0 0-2,1-1-2,1-1 1,1-5 2,1 2-9,0-1-3,1-1 1,-1-1-4,3-2 3,-3 1-5,1-1 1,0-4 2,1 3 1,-1-5-1,1 2 1,-1 0-2,-5-4 2,9 3-4,-4-2 6,-5-1 0,13 1-2,-13-1 3,13-5-2,-7 2-5,2 2 2,1-5 4,-2-1-1,0 2 2,3-2-3,-2-1 2,-5 2 1,4-2-2,-3 1 1,2-2 0,-3 4 7,-1-3 3,3 1 5,-2 1 6,1 0 4,-2 1 0,-2 5-2,5-10-2,-5 10 0,4-7-6,-4 7 2,4-3-5,-4 3-2,0 0-3,0 0-2,0 0-4,3-8-2,-3 8-2,0 0 0,0 0-3,0 0 3,0 0 3,0 0 3,0 0-5,0 0 1,10 17-2,-8-12-1,1 1 3,1 0-2,1 0 1,-3 1 4,3 0 1,1 1 0,-1 0-2,-1 0 1,1-1-1,0-1 0,-1 1-4,2-2 2,-1 2 2,-1-2-1,1 0 0,1 0-2,0-1-4,-6-4-3,10 6 4,-6-4 4,1 1-4,-5-3 5,11-1-4,-11 1 4,9-3 1,-9 3-6,12-7-4,-6 2 5,0 1-6,-2-5-7,1-1 4,-1 0-2,-1 1 2,-2-1 3,-1 1 4,0 0-8,-4 0 0,4 9 8,-4-16 2,-2 11 4,0-2 0,-3 3 1,1-1-1,-1 0-4,-1 2-1,-2 0 6,1 1-6,0-1 5,-2 1 0,2-1 1,0 1 1,1 0-3,-1 1 0,4-2 3,7 3 2,-12 0 0,12 0-7,-9-4 6,9 4-3,-5-2 0,5 2 0,0 0 1,-9-5-4,9 5-3,0 0 1,0 0 2,0 0-6,0 0 4,0 0 1,0 0-5,18-10 6,-11 9-4,0 0-7,5 1 8,-1-3-5,1 3-6,0 0 0,5-1 4,-2-2-15,2 2 3,1-2 1,1 2-3,-1 0 0,1-1 2,-2 0 0,-3 2 6,5-3 5,-6 3-1,0-3-1,2 2 4,2-1 1,-3 0 7,2 1-7,-1 1 5,-2-3-1,1 3-1,-1-2 4,-1 2-1,-2-2-1,0 1 10,1-1-2,0-1 1,-3 2 3,-1-2 2,-7 3-2,13 0-1,-7-3 5,-6 3 9,9-1-3,-9 1 13,9-3 8,-9 3 3,0 0 3,7-2 5,-7 2-1,0 0-5,0 0 0,0 0-1,0 0-5,0 0 1,0 0-6,0 0-8,0 0-1,0 0 0,0 0-9,0 0 1,0 0-1,0 0 0,0 0-3,0 0 0,-27 9-6,22-5 1,-1 1-4,0 3 5,-1-3-1,-1 2-5,1 0 3,0 3 1,-1-1-2,-1 1-1,3 0 1,1 0-3,-3 1 1,3-2 3,1 1-4,0-1 4,2 2-2,0-5-5,2 4-9,0-1-2,0-9 0,3 15 2,1-10 3,0 1-1,-1 1 1,5-3 0,1 4-2,0-5 0,5 2-4,-3-3 2,1 1 2,1-2-6,0 2-2,4-3-4,-4 0-1,2-3-22,-2 1 1,6-1-4,-1-1-20,2-1-8,-1-2-12,-1-2-9,-1 0-141,-2 1-259,-4-2 114</inkml:trace>
  <inkml:trace contextRef="#ctx0" brushRef="#br0" timeOffset="21190.6501">26287 3742 52,'0'0'134,"0"0"-23,0 0-6,0 0-15,0 0-8,-7 3-8,7-3-11,0 0-9,0 0 2,-4 10-7,4-10-10,-1 11-8,0-2 3,-4 1 0,5 4-9,-3-2-1,3 4 1,-1-1-2,1 1 3,0 1-6,-1 0 0,2 3-6,-1-2-3,1-2 7,-1 4-10,2 1 3,-2-3 5,1 2-6,4-3 0,-3 0-5,1 2 6,1-2-9,-3-1 9,0-3-2,-1 3-5,2-5-2,-1 1 3,0 0-3,1 2 10,-2-3-24,0-1-5,0 1-8,2-3-5,-2 1 3,0-1-7,3 2-15,-5 0 9,2-10-11,0 13-8,0-8 0,0 3-9,0-8-76,-1 11-155,-3-6 68</inkml:trace>
  <inkml:trace contextRef="#ctx0" brushRef="#br0" timeOffset="21690.5354">26620 3917 66,'0'0'114,"0"0"-2,0 0-13,0 0-4,-25 18-11,14-12 3,0 1-11,-1 1-5,-2-1-1,-1 0-20,1 3 4,-1 0-5,2-4-9,-2 4-4,6-3-3,-7 2-3,6-1-2,1 0 0,-1-3-7,1 3 1,0-2-9,4 0 4,-1-1 4,-2 2-11,3-4 10,1 4-3,-3 0-9,4-1-3,-2-1 4,2 3-8,2-2 9,0 4-3,2 0-7,1-1 3,2 0-2,2-1 8,-2 2-5,3 1-2,2-3-1,5 5-5,-4-5 14,5 2-1,1-1 0,1 3-8,1-1-2,2-2 8,5 5-1,2-2-4,-1-2 0,-1 3 0,2-1-4,-8-4 2,9 1 15,-2 3-14,-7-3-13,-1-1-12,-3 0 7,3 1-11,-3-2-24,2 3-3,-5-7-23,-2 2-12,-1-1-98,-4 1-202,-1-3 89</inkml:trace>
  <inkml:trace contextRef="#ctx0" brushRef="#br0" timeOffset="24281.7233">20838 7650 28,'0'0'116,"0"0"-8,0 0-1,0 0-6,9 1-10,-9-1-3,0 0-4,0 0-1,0 0-5,0 0 2,0 0-2,0 0-1,0 0 4,0 0-10,0 0 0,0 0 0,0 0-11,0 0-4,0 0-6,0 0-4,0 0-6,0 0-2,0 0-3,0 0-5,0 0-5,0 0 0,0 0-2,0 0-6,0 0-2,0 0 3,0 0-6,4 6-1,-4-6-2,6 0-1,-6 0-1,8 3 3,-8-3-3,13 4 2,-6-4-5,1 0 2,-8 0 1,20 0-1,-11 0-2,4-2 1,-1 4 3,-1-2-1,2 0 0,-1 0-4,0 1 3,-2-1-3,1-1 0,-1 1-1,0 3 1,0-2 2,2 1-4,-2-2-4,0 1 9,-1 0-3,3-1-4,1 2 6,-1-2-2,0 4 1,0-4-4,3 2 2,-1-2 1,-3 1-3,2 1 2,1-2 0,3 0-3,2 0-1,2 0 7,-2 0-1,2-2-5,1 2 4,-2 0-4,9-3-1,-1 5 2,0-4 3,-7 2-8,0 2 4,-3-1 1,3 0 3,-3 3 2,0-4-8,0 0 1,-4 3 2,3-1 2,-6 0-6,1 1 2,1 0 1,-3-2 3,1 2 1,-1 1-4,0-4 2,1 4-3,-3-2 2,2 0-1,-2 1-1,3-1 4,-1 0-5,2-1-7,-2 0 14,2 2-1,0-2 2,1 0-2,4-1-3,1 0 1,-5 0-2,6 0 3,-6 0-1,4 0 0,2 0 1,-1 0-1,0 3-5,-4-3 6,-2 0-1,1-3-3,0 6 3,-1-3 2,-1 3-3,-2-1-1,3 0 2,-3 0-1,0 1-2,0-1 2,2 1 0,-2 0-4,-1-2 0,3 2 2,1-2 2,-1 0 0,2 2-2,-3-3 2,3 3 0,0-2 1,0 1-4,1-1 4,0 0 1,0 1-3,3 0 2,-4 0-4,5-2 4,-4 0 1,4 0-3,-4 3 1,-1 0-2,1-2-1,0-1 1,-1 1 2,-1 1-2,-1-1 0,0 1 0,0-1 4,-1 0-4,1 2 5,0-1-3,-3-2-3,0 1 3,1-1 0,2 1 1,-1 1 1,0-1 0,0-1-3,0 2 3,2-2 3,1 0-10,-2-2 6,1 1 0,0-1 2,1 2-3,0 0 3,0 0-6,-2 0 4,3 0-2,-1 0 3,2 0-4,-3-1 2,0 1-1,0 0 2,1-1 4,1 1-7,-4 1 0,2-1 6,-1 0 0,0-1-3,0 1-2,3 0 7,-1-5-7,-2 5 1,0 0-1,-1-1 1,3 1-4,-3-1 3,-2 1-1,3-3 0,-1 2 0,3-1 0,0 1 3,-2 1-2,3 0 1,-1 0 3,1-3-6,-1 3 6,5-3-3,-4 3-1,0 0 0,-1-2 3,0 2-2,-1 0-3,0-4 1,2 3 2,-3 0-1,2 1-1,-1-1 6,-2 1-1,1 0 0,0-1-6,0 0 3,2 1 2,-2 1-4,2-2 3,0 1 1,0 0 2,1-1-4,-1-1 0,0 2 0,2 0 0,-3-3-1,0 3 2,0-2 2,0 0-5,0 2 1,-1-1 2,-2 0-4,1 1 3,-10 0 0,17-3 2,-11 3 1,2-3-1,-8 3-3,15 0 5,-6-1-2,-1 0-4,2-2-1,0 1 3,1 0 6,1-2-5,1 3 0,0-2 3,0 1-3,-2-2 3,3 3-3,-1-3 8,2 1-5,-2 3 2,0-3-2,-2 1 2,1 0-5,1 1 0,-2-3 1,-2 4 1,4 0-3,-5-1 1,2-1 1,-1 1 0,-9 1 0,16 0-1,-7-1 2,-9 1-3,14 0 3,-6 0 0,1-2-3,1 1 0,1 1 1,0-1-3,0 1 0,0-1 5,1 1-3,1-2-1,1 2 3,-2-2 0,1 3-2,-1 0 3,1-1-6,1 0 4,-1 0-3,2-1 6,-3 1-5,2 0 3,-1 0-5,0 1 7,-1-1-6,-2 0 5,3 2-1,-4-2-6,3 1 4,-5-1-3,3-1 2,-2 2-2,-8-1 6,18 1-3,-8 0 0,-2-1 0,1 0 0,-9 0 0,19-2 0,-10 1 3,2 1 0,0-3-1,-2 3 0,1-1 1,-2 2-2,2-2-1,-1 1-1,-9 0 0,14-3 4,-6 3-2,0 0-1,-8 0-1,16 0-2,-10 0 4,-6 0-1,15 0-2,-8 0 2,-7 0 0,15 0 0,-8 3-4,-7-3-1,11 0 5,-11 0-5,11 0 5,-11 0-3,8 1 2,-8-1 2,0 0-4,9 0 1,-9 0-1,7 1 5,-7-1-6,0 0-5,0 0 1,0 0-5,11-1-3,-11 1-3,0 0-3,0 0-8,0 0-17,0 0-27,0 0-20,0 0-29,0 0-40,0 0-91,0 0-274,0 0 121</inkml:trace>
  <inkml:trace contextRef="#ctx0" brushRef="#br0" timeOffset="27990.2191">20825 7690 31,'0'0'97,"0"0"-12,0 0 1,0 0-7,0 0 4,0 0-18,-5-4 0,5 4-16,0 0-2,0 0-4,0 0-4,0 0 1,0 0-5,0 0-1,0 0-6,0 0-2,0 0-3,0 0 3,0 0-14,0 0 11,0 0 0,0 0 0,0 0 3,0 0-4,0 0 11,0 0 3,0 0 5,0 0 3,0 0 4,0 0-3,0 0 6,0 0-4,0 0-7,0 0-4,0 0-1,0 0-7,0 0-1,0 0-4,0 0-1,0 0-5,0 0-1,0 0 1,0 0-6,0 0 2,0 0-5,0 0 2,0 0-5,0 0 2,0 0-12,0 0 6,0 0 4,0 0-4,0 0 3,0 0-2,0 0 1,0 0-2,-1 20 6,1-20-3,0 0-1,1 9 3,-1-9-4,1 10-2,-1-10 2,0 10-1,0-10-1,0 11-1,2-5 6,-2-6-3,0 12 1,1-3-6,-1-1 5,0 0 0,0 2 0,-1-2 1,-1 2-1,2-3-5,-1 5 7,0-2-2,0 0 0,-1-1-1,0 1 1,0 0-3,1 0 3,-2 1-3,-3-2 14,3 3 11,0-1-2,0 0-2,-2 0-3,3 1 1,-2-2-2,-1 0-1,1 1 1,1 0-5,1-1 1,1 1 2,-2 1-5,-1-1-3,2 0 0,-1 2 1,2-2 2,1 0-2,-2 2 5,1-3-8,1 2-2,-1 0 0,1-2 3,0 2 2,-3 0-2,3 0-2,0 1-3,-1 0 2,1-2-2,-2 1 2,0 3-2,2 0 2,-1 2 6,0-6-13,-2 0 7,1 2-3,0 3 0,1-2 2,1-1 3,-1-2-4,-1 0 2,4-1-4,-4 1 5,2-1-6,0 2 3,0-2-1,0 1 3,2 0-3,-2-1 4,1-1 0,-1 3-3,0-3-3,0 2 4,1 1 3,-1-1-3,0-1 0,-1 0-1,1 0-2,0 0 1,0 0 3,-1-1 1,-1 3-3,1-2-2,0 2 3,0-2 2,2 1-7,-2-1 7,1 2-7,-3-1 4,3 0 0,-1 0-1,-1 0-2,1 1 4,1 1 1,0-1 1,-2 1-4,1-2 2,-1 2-2,1 1-1,1-3 1,0 1 2,1-1-5,-1 2 4,0-2 0,2 0-1,-4 0 2,4 0-2,-1-1 2,1-1 0,-1 3 0,-1-3-2,2 1 0,-2 0 5,0-2-6,0-1 2,1 0-2,-1-7 4,-1 14-2,1-14 2,0 13-1,1-8-4,-1-5 5,0 12 1,0-5-1,0-7-3,0 12 1,0-5 2,0-7-3,-1 12-1,1-5 5,0-7-3,-2 10 1,1-3-5,1-7 5,-2 10-2,2-10 1,-1 12 0,1-12-2,0 12 3,0-12-1,0 10-2,-2-3 2,2-7 3,0 12-2,0-12-1,0 14 0,-1-8 5,1 3-8,-1-1 5,1 2-4,-2-3 3,0 1 0,0-1 0,2-7 1,0 17-1,2-8-1,-2-3-3,0 2 5,0-8 1,-2 13-6,4-6 4,-2-7-1,0 13 0,0-5 6,0-8-6,-2 14-3,1-8 3,0 1 0,1-7 0,1 12 0,-1-4 1,0-8-1,-2 13-3,0-6-1,1 1 4,1-8-1,-1 14 2,-1-6 2,1 0 0,0-1-2,-2 2 1,2-1-1,0-3-2,1-5 0,-4 17-1,2-8 1,0-2 5,0 1-7,-1 1 3,1 1 0,-2-2-1,1 1-1,0 1 1,0-1 1,0 1 4,-2-3-9,3 3 7,0-1-3,-2 1 0,2-3-3,-1 1 6,2-1-7,-2 1 8,2 0-2,1-8 4,0 15-6,-1-10-1,0 2-3,1-7 7,0 13-7,-2-8 7,2-5-2,0 11-2,0-11 2,-1 10 1,1-10 1,1 8-5,-1-8 3,0 7 0,0-7-2,0 0 0,2 9 1,-2-9 0,0 0 4,0 0 0,1 9-1,-1-9-2,0 0 0,0 0 3,0 0-3,0 0 5,0 0 0,0 0 0,0 0 3,0 0 3,0 0-5,1 6 5,-1-6-3,0 0-2,0 0-6,0 0 6,0 0-1,0 0-2,0 0 0,0 0-2,0 0 1,0 0 1,0 0-4,0 0 4,0 0-1,0 0-2,22-10-2,-22 10 2,7 0 0,-7 0 0,0 0 5,13-1-4,-13 1-1,8 0 2,-8 0-4,13-1 1,-13 1 2,10 0-3,-10 0 1,11 0 1,-11 0 3,11-2-1,-5 1-5,-6 1 3,13 0-7,-13 0 0,14-2-5,-8 2 1,2-2-2,3 1 7,-11 1-7,15-2 4,-4 2 2,-3 0 0,2 0-3,-10 0 1,19-2 5,-11 2 2,4 0-8,-1 0 3,-1 0 1,1 2 1,0 0 3,-1-2 3,3 1-8,-4-2 2,2 2 0,1-1 0,-1 0 0,2 2 4,-4-2-4,1 0 3,0 0 2,2 2-4,-3-1 4,2-1 3,0 0-3,-1 0-3,1-1 1,-1 1 2,1 0 2,1 1-1,0-2 0,1 2-1,-3-2-3,0 1 2,2 0 0,-3 0 1,2 0 0,-1-2 0,1 2 3,-11 0 0,12 2-6,-3-2 3,-2 1-1,-7-1 2,13 2-4,-5-2 3,-8 0 1,12 1 1,-7 0-5,-5-1 9,14 0-3,-14 0-2,14 0 0,-7-1-2,-7 1-2,15 0 5,-5-1-2,0 1 2,0-2-1,1 2-3,-11 0 4,16 0-1,-7-1 1,-1 2-5,1-1 3,-9 0 1,15 0-3,-7 2 0,1-1-3,-2 0 4,1-1 0,-8 0-1,15 3 0,-7-2 0,0 0 2,0 1 4,3-1-2,-2 1 13,1 0-17,2-1 2,-1 1-1,2-2 0,0 2-2,-2-2 6,7 0-4,-4 3 1,2-3 2,0-3-2,3 6 0,-1-6 2,0 6-6,0-3 4,-1 0-1,0 0-1,-4 1 3,1-1 1,3 3-2,1-2 0,-4 0-4,0-1 2,4 3-1,-5-3 5,-1 3-5,1-1 6,-1 0-5,2 1 1,1 0 0,3 1 2,-5-1 0,1-1-4,4 1 1,-1-1 0,-4 0 3,5 1 1,-1 0-1,1 1 4,1 0-6,-1-1 3,1-3 1,-1 3-3,2-3 1,1 2-3,-3 0 1,1 1 0,-1 0 1,0 1 2,2-3 0,-3 1 1,3 1 0,-2-2-3,-1 0-2,0 3 0,0-1 1,2-1 2,-3 1-1,1 0 0,-2-2-3,-3 2 5,2-1-1,0 1-2,-2-3 0,2 3 0,-3-2 0,1 2 2,1-1-3,-2 0 3,1-1 0,-1 1-2,0 3 3,0-4 0,0 1-5,-1-2 2,2 4 2,-3-1 0,3-3 1,-1 3-1,-1 1-5,2-1 4,-1-1 0,1 0-2,1 1 4,-1-2 1,2 2-4,3-2 2,1 3-1,0-4 1,0 3-1,-3-3-1,0 2 1,3 1 0,-1-3 0,2 2 2,-1 1-1,1-1-3,-2 0 0,3-2 2,1 0 0,0 0 1,-1 1 4,1 1-3,2-1 1,4 0-5,-6 1 1,2-1 3,-2 0-2,0 0 4,0 3-2,1-4-1,-1 1 0,0-1 1,1 2-5,0-1 4,-3-1-2,1 2 2,1 2-2,-1-3 5,1 0-2,0-1 4,5-1-4,-5 2-1,7 0 1,-7 1-2,2-4 3,7 2 0,-5-1 2,3 0-1,-6 2 0,6-3-3,-6 2-3,0-2 5,6 0-1,-5 1 1,-3 1-1,1-1-1,8-2 1,-7 0 2,6 1-1,-8 1 0,10-1 1,-10 0-1,1 2 4,0-2-2,7 2-2,-7-3 0,-2 3-1,1-3 1,-2 1 1,3 0 1,-4 0 0,2 0-1,-4-1 9,-2 3-5,4-4 6,-5 2-3,0 0-4,2-2 1,-5 4 2,5-3-5,-3 0 5,-2 2-2,2-2-2,0 2 1,-5 0-1,6-2-1,-6 1 1,0-1-2,-6 3 1,16-1 1,-16 1-6,13-1 5,-13 1-1,11-2-1,-6 1-3,-5 1 1,13-1 1,-13 1 0,12 0-1,-12 0 0,7-4 2,-7 4-2,10-2 1,-10 2 1,7 0-3,-7 0-1,0 0 0,8-2 4,-8 2-4,10-1 2,-10 1 2,9 0-2,-9 0-5,11 1 3,-11-1 6,15 0-4,-7 2-1,-8-2-3,13 0 2,-2 0 2,-2 0-3,3 0 1,-2 0 3,-1 0-2,-9 0 0,17 0 1,-8 0-3,-2 0 1,5 2 2,-5-2 0,-7 0 0,16 0 2,-9-2-3,-7 2 2,13 0-4,-6-2 7,-7 2-4,11 0-2,-11 0 0,10-1 3,-10 1-1,0 0 2,0 0 7,11-2-7,-11 2 0,0 0 3,7-1 2,-7 1-4,0 0 3,0 0-4,0 0 2,0 0 6,0 0-3,0 0 3,8-1 1,-8 1 4,0 0 1,0 0-1,0 0 0,0 0 1,0 0-2,0 0-6,4-7 2,-4 7-2,0 0 2,0 0-4,0 0-2,0 0-6,0 0-6,0 0-9,0 0-8,0 0-12,0 0-8,0 0-9,0 0-11,-8-13-14,8 13-16,0 0-15,0 0-19,0 0-20,0 0-153,-15-4-326,10 3 145</inkml:trace>
  <inkml:trace contextRef="#ctx0" brushRef="#br0" timeOffset="30032.7667">24511 7690 61,'0'0'113,"0"0"-14,0 0-6,0 0-6,0 0-16,0 0-1,0 0-1,0 0-8,0 0-10,0 0-9,0 0 2,0 0-4,0 0 3,0 0-13,0 0-2,0 0 10,0 0 1,0 0 5,0 0-7,0 0-1,-17 13-7,17-13-4,0 0 4,0 0 1,0 12-2,0-12 8,0 8-3,0-8-6,2 9-4,-2-9-3,2 8-4,-2-8 6,2 12-8,-2-7-15,2 2 17,-1 0-2,-1-7 3,3 13-1,-2-7-2,-1 3 3,1-1 3,2 3-2,-1-2-10,-1 0 8,1 1-4,-1 2 5,-1 0-6,2-3 3,-2 4-6,-1-1 1,2-1-1,1 5-2,-2-4 13,1 1-13,3 3 1,-3-2-1,0 0 5,1-3 2,-1 5-6,2-4 5,-1 0-1,-1 1 0,2 2-1,-2 1 4,3-1-8,0 1 7,0-2 1,-3-1-5,0 2 3,2 2-1,-1-1 0,0-4-1,0 6-4,0-6 4,-1-1-3,0 7-3,2-4 5,0 4 2,-1-2-2,0 1 0,1-5-3,1 5-3,-4-1 4,1 1-4,0-4 4,2 3-3,-1 0-5,0 1 4,-1-1 2,0 1-1,-2 0 2,2-2-2,2 1-1,-3-1 0,1 0-3,-1 3 3,0-2-3,0 0 0,-1 0 2,2 0 1,-2-4 3,2 5-12,-1-3 7,1 3 3,4-5-2,-3 3 1,1 0-2,1 1-3,-2-5 6,0 2-5,1 0 3,-2-1 0,0-1-2,1 2 1,-2-1-6,0 0 5,1 1-6,0-4 3,-2 3 3,1 0 3,-1 0-1,1 0 2,-3-2-4,2 2 2,1-3 0,0 2-1,-2-2 2,0 3 1,2-2-4,0 2 1,0-4-3,1 2 4,-1 1-1,1-4-1,-1 4 6,2-3-5,0 2-6,-2 0 5,2-2-4,-2 3 7,1-3-2,-1 1-3,1 0 1,0 0 4,1 3-4,-2-3 2,1 1 3,-2 0-5,1-1 2,1 1 0,-1-3 0,0-7-1,1 15 3,-1-7-3,0-2-9,0-6 9,-1 15 4,1-8-8,0-7 4,-1 16-1,-1-9 5,4 1-1,-2 1 0,0-2-5,0-7 1,-2 14 1,2-7-3,0-7 4,-1 14 2,1-8-1,-1 2 2,1-8-4,-1 15-3,-1-8 4,2-7 2,-1 14 2,1-6-3,0-8-3,0 13 2,-1-6 4,1-7-4,0 14-2,-2-6 4,2-8 3,0 12-4,-1-3 1,4-1-4,-3-8 3,0 14-2,-3-7 0,3-7 0,-1 17 1,1-11-2,1 3 3,-1-2 2,0-7-2,-1 12-5,2-5 8,-1-7-8,-1 12 4,1-12-2,-1 12 1,-1-7 2,2-5-1,2 12-2,-2-6 0,0-6-3,0 14 5,0-14 0,-3 10-1,3-10 4,0 11-4,1-4 0,-1-7-2,-1 10 4,1-10-3,1 10-6,1-5 7,-2-5 0,1 7 1,-1-7-2,2 10 2,-2-10 1,2 7 0,-2-7-10,0 0 10,-2 10-3,2-10 3,0 0-1,3 7-3,-3-7 8,0 0-6,0 0 3,-4 10-3,4-10 1,0 0 2,-1 11-7,1-11 8,0 0-5,-4 7 1,4-7-2,-3 6 4,3-6-2,0 0-2,-3 8 1,3-8 4,-3 7-4,3-7 3,0 0 1,-5 4-4,5-4 0,0 0 0,0 0 3,0 11-2,0-11 0,0 0 1,0 0 1,0 0-2,0 9-3,0-9 5,0 0-7,0 0 8,4 7-6,-4-7 0,0 0 5,1 7 0,-1-7 2,0 0-3,0 0-1,0 0 1,0 11-1,0-11-2,0 0 0,0 0 0,-4 8 1,4-8-8,0 0 10,0 0-10,0 0 9,0 0-7,0 9 0,0-9-2,0 0 2,0 0-1,0 0-1,0 0 1,0 0-8,0 0 1,0 0-11,0 0-16,0 0 7,0 0-3,8 4-7,-8-4-13,0 0 4,0 0-3,0 0-6,0 0-1,0 0-4,0 0-3,0 0 1,0 0 1,0 0-5,0 0-4,0 0-16,0 0-87,0 0-196,9-15 87</inkml:trace>
  <inkml:trace contextRef="#ctx0" brushRef="#br0" timeOffset="36950.5132">22478 5842 73,'0'0'78,"0"8"7,0-8-17,0 0-7,0 0 3,0 0-7,0 0-1,-2 9 7,2-9-7,0 0-2,0 10 2,0-10-5,0 0-2,-1 9-1,1-9 4,-1 8-1,1-8-16,0 9 8,0-9 3,-1 10-8,1-10 4,-2 8-5,2-8-4,-2 12-6,2-12-2,-3 9-2,3-9 4,-3 12-1,3-12-11,-1 9 3,1-3-3,0-6 9,-2 14 5,2-9 3,0-5-6,-2 12 1,2-4 1,0-8-4,-1 11-6,0-3 2,1-8 3,-3 16 0,3-10-4,-1 1-2,1 2-9,0-9 2,0 13-3,0-6 5,0-7-2,1 12-1,0-5 0,1 0-2,-1 1 2,-1-8-2,0 11 1,1-5-4,1 1 0,-2-7 4,1 12 1,-1-5-3,0-7-3,1 12 6,0-7-2,-1-5-7,0 13 5,2-8 4,-2-5-7,0 14 5,1-9-6,-1-5-1,1 9-3,-1-1 5,0-8 1,0 11-3,0-11 5,3 10-2,-3-3-4,0-7 5,3 10-5,-3-5-4,0-5 14,2 12-12,-1-4 1,1-1 1,-2-7 6,2 11-2,-2-7-1,0-4-4,1 12 1,-1-6 3,0-6-6,2 13 2,-2-6 8,0-7-5,0 13-1,-2-7-2,2-6-1,-1 15 6,1-6-2,-2-1-1,2-8 3,0 14-5,-2-9 2,2-5 1,-1 14 2,1-7-2,0-7-5,0 13 10,1-6-8,-1 1 6,0-8-5,2 12 5,0-5-6,-2-7-3,0 13 10,0-6-1,1-1-4,-1-6-4,2 12 5,-2-4 2,0-8 0,0 12-7,0-7 4,0-5 0,-2 14 2,2-14 0,0 12-3,0-5 0,0-7 1,0 13-2,0-7 2,0-6 0,2 15-1,-2-10-1,0 2 1,0-7 2,0 13-1,0-6-3,2 0 7,-2-7 0,1 10 0,1-2-2,-1-2 0,-1-6-7,1 12 4,1-7-1,-2-5-5,0 11 7,2-5 1,-2-6-3,1 12 5,1-5-3,-1-2-2,-1-5 12,1 10-10,1-5 0,-2-5-2,1 9 1,-1-9-4,0 9 8,0-9-2,1 8 3,-1-8-2,0 0-1,0 11 0,0-11 0,0 0-2,-1 11 4,1-11-4,1 8 2,-1-8-2,0 10 2,0-10-8,0 0 4,0 11-4,0-11-1,1 8-2,-1-8 3,3 9 0,-3-9-1,0 9 2,0-9 0,1 10-2,-1-10 3,3 10 4,-3-10 0,1 12-4,0-7 1,2 3 0,-3-8 7,1 13-2,-1-6-8,0 0 3,0-7 1,0 14-2,0-3 0,0-3 4,0-1 0,0-7 0,0 12 5,-1-4-8,2 0 2,-1-8-8,0 13 12,0-8-7,0-5 4,1 15-5,-1-10-2,0-5 5,2 13-3,-2-7 2,0-6 4,1 12-7,-1-6 4,0-6 3,0 14-3,1-8 3,-1-6 3,-1 13-2,1-6-2,0-7-5,0 13 5,0-4 1,0-9 1,-1 13-1,1-5 2,0-8-4,-2 10-6,2-2 7,0-8 2,-1 14-4,1-7 6,0-7-2,0 15 1,0-8 1,0 1-1,1-1 0,-1-7-3,-1 18-2,1-9 8,0 0-9,0 0 1,0 0 5,-1 2-2,1-11 2,-2 17 0,1-8-5,0 0-1,1 1 6,-1 0 1,-2 1-2,1-2-4,0-1 3,1 1-3,0 1 3,1 0 0,-1 1 1,-2 0-1,2-3-1,-1 2 4,1 1-4,0-1 6,0-2-5,1 1-1,-2 2 4,1-3 3,0 2-5,1 1-1,0 0-2,-2-2 1,1 0-1,2 1-1,-2 0-1,0 0 1,1-1 6,-1 1-4,2 1 1,-1-2 2,-1 1-4,1-10-1,0 15 3,0-8 2,-2-1 1,2-6 0,0 18-4,-1-10-3,1-8 8,0 10-7,-2-3 0,0 1 5,2-8-2,0 14 2,-1-7-6,1-7 3,0 14 1,-1-8 0,1-6 4,-1 12-4,1-12-2,0 14 7,0-9-9,0-5 3,-2 12 0,2-4 2,0-8 2,0 11-4,-1-5 5,1-6-3,0 13-3,0-13 2,0 13 1,0-6 2,0-7-5,0 12 2,0-3-1,0-9-2,0 15 4,0-7 1,0-2-5,0-6 8,1 15-8,-1-8 0,0 1 4,0 2 1,2 0-1,-4-1-1,2 1 2,-1-1-3,0 1-2,1-1 5,-2 1-9,1 0 3,0-1 4,-1 2 4,2-1-2,0 1-6,-1-3-1,1 2 6,0 1 0,0-1 0,0 0 5,-1-1-2,1 1-3,0 0-3,-1 0 1,3-1 1,-2 1 6,0-1-11,1 1 2,-1-2-2,0-1 10,2 4-4,-2-3 0,0 3-4,0-3 2,0 2 0,-2 1 0,2 0 0,0-1 3,-1-2-3,0 3 1,-2-4 6,3 0-9,-1 4 0,0-2 1,-1 3-1,1-2 4,0-3-2,0 5 3,-1-4-1,0 3-4,2-3 12,-1 0-5,-1 2-8,2 0 3,0-10 2,-1 12-2,0-4-1,1 1 5,0-9-2,-1 13 8,1-7-8,0-6-4,0 15 2,0-10-2,0-5 3,-2 15-3,2-10 5,0-5-1,-1 14 1,1-7-1,0-7-3,0 15 9,0-9-8,0-6-1,-1 11 1,1-1 2,-2-3-3,2-7-2,0 14 3,0-8-1,-1 0 4,1 4-3,-1 0-12,1-10 12,-1 12 2,1-5 2,0 3-2,0-2-3,0-8 0,0 15 4,-2-7-4,1 2 4,1-10 2,0 13-6,-1-6 5,1-7-1,-2 14-5,2-6 0,-1-1 4,1-7 0,0 11-3,0-11 6,1 13-5,-1-8-3,0-5 2,-1 11 3,1-11 1,1 12-1,-1-12-1,0 8 2,0-8 1,-1 9-8,1-9 4,0 0-1,0 9-2,0-9 4,0 0-4,0 0 3,0 8 0,0-8-1,0 0 5,0 0-5,0 0 8,0 0-5,4 6 5,-4-6 3,0 0 12,0 0 1,0 0 0,0 0 5,0 0-1,0 0 10,0 0-5,0 0-5,0 0-4,0 0-1,0 0 2,0 0-2,0 0-6,0 0 3,0 0-3,0 0-1,0 0-2,-1-25-7,1 25 1,0 0 2,-2-10 3,2 10-2,-1-12-2,1 12-3,-1-10 0,1 10 2,-4-11-5,0 5 5,4 6 1,-2-12-6,-1 3 0,1 2-2,2 7-1,-6-15 2,1 8 4,3 0 0,-2-1-7,0-1 3,-1 4 3,1-5-3,0 2-2,-1-1 4,0 4-3,2 0-2,-3-4 1,1 2 3,0 2-1,0-5 3,0 5-6,1-1 2,0 1 0,-2-1 1,2-1 4,-1 3-4,0 0-2,1-3 3,-1 2-1,5 5 2,-9-7 5,5 1 4,4 6-4,-7-7 1,4 3-2,3 4-4,-6-5 10,6 5-5,-6-5-1,6 5 1,0 0-2,-4-9 1,4 9-4,0 0-4,-3-7 7,3 7-3,0 0-4,0 0 4,0 0 1,0 0-4,0 0-2,0 0 4,0 0 0,0 0-1,0 0-3,0 0 2,17 14 0,-17-14 0,7 5 4,-3-2-3,-4-3-3,7 7-1,0-2 0,-2 1 5,2 0 1,0 2-2,1 0 0,0-2-2,0 3 3,0-1-3,2 2 4,-2 0-2,1-2-2,2 2 5,-2-2-6,3 3 3,-1 2 1,-1-1 1,1 0-2,-3-1 2,3 0-1,-4 1-1,0-4 1,0 1-2,0-2 0,-2 2 2,0 1-3,-1-2 1,0-2-2,1 0 3,-2 1-2,0-1 0,-3-6 1,4 10-2,-1-7 2,-3-3 2,3 7-1,-3-7 1,2 7 0,-2-7 0,0 0-2,0 0 6,0 0-1,0 0 1,0 0-4,0 0 4,0 0 4,0 0-4,-9 4-1,9-4 1,0 0-3,0 0 1,0 0 0,0 0 2,0 0-2,-13-14-3,13 14 6,0 0-6,-3-9 2,3 9 1,2-12-8,-2 12 9,0-9-5,0 9 5,1-12-3,0 4-1,4-1-1,-4 1-1,3 1 3,0-2-2,0-1 2,0 2-2,-1 1 0,0-1 1,2-1-1,-2-1-2,1 2 5,-2 0-1,2-1-2,-3 3 2,2 1-4,-3 5 5,7-15-2,-6 8-1,4-1 2,-1 1 3,-1 1-7,1 1 3,-1-2-3,-1 2 0,2-2-2,0-1 6,-1 3 1,2-2-5,-3 3 0,-2 4-2,7-10 5,-5 6 0,-2 4 0,5-6 1,-5 6 0,0 0 1,2-8-4,-2 8-1,0 0 0,0-9 5,0 9-1,0 0-1,0 0 0,0 0 3,0 0-6,-11-5 0,11 5-2,0 0-1,-11 0 5,11 0 3,0 0-4,0 0 3,-13 5-6,13-5 4,-6 5-3,-1-3 10,1 3-10,6-5 4,-10 6 0,2-1 1,2 0 0,-4-1-4,1 1 4,-3-1-1,-1 2 2,0 0 0,-4 0-1,-3 2-3,1-1 2,1-1 1,2 1 0,-3-3-3,3 4-5,2-5-1,3 2-5,-3 0-1,2-3-6,1 1 11,-1 1-4,3 0-5,1-1 1,0 0-4,3-2 1,5-1-7,-12 2-6,12-2-9,-7 2-6,7-2-15,0 0-10,0 0-14,0 0-9,0 0-19,0 0-13,0 0-122,0 0-270,26-12 120</inkml:trace>
  <inkml:trace contextRef="#ctx0" brushRef="#br0" timeOffset="38884.0755">23061 5782 48,'0'0'87,"-3"-20"-2,3 20-13,0 0-6,0 0-8,0 0-13,0 0 7,0 0-11,7-9-6,-7 9 3,0 0 2,8-1 1,-8 1-2,8-4-12,-8 4 1,10-3 6,-10 3 2,11-2-6,-3 0-1,0 0 5,2-1-3,-2 1 3,1 1 2,1-3-7,-3 3 7,1 0 1,-8 1-6,14-1 6,-9-3-4,-5 4-4,11-1 0,-5-1 0,-6 2-3,10-3-6,-3 1-1,-7 2-2,11-4-4,-3 4 3,-8 0 6,12-1-11,-4-1-4,-8 2 2,14 0 1,-14 0-1,12 2-4,-7-1 2,-5-1-1,11 3-10,-4 0 13,-7-3-8,7 5-1,-1-2 3,-3 0 5,-3-3-4,8 11-5,-6-6 1,1 2 1,-2 0 3,-1 3-3,2 0-1,-2-3 1,-3 5 10,2-1 5,-2-1-6,-1 6 3,-1-6-4,0 1-1,0 1 3,-1-4 0,-2 2 6,-1-1-8,1 1 2,-2-1 1,-4 2-2,0 0-1,-1 0 2,-2-2-6,1 0 1,0-1 0,-2 0 3,2 0-4,-4-2-1,5 2 6,1-2-8,4 4 1,-4-6-3,5 1-1,0 0 14,0-2-15,3-1 1,-1 0 1,7-2 2,-9 5 1,4-3-2,5-2-1,0 0 0,0 0-2,-6 4 1,6-4 6,0 0-5,0 0 1,0 0 1,0 0 6,25-1-1,-13-1-5,1 1-2,-1 0 3,2-2 1,1 3-2,2-3 1,0 0-2,-3 1-2,0 0 7,0-1-5,-1 2-2,1 0 3,-2-1-5,-2 2 7,4-2 1,-4 1-2,0 1-3,0-2 2,-10 2 0,13 0-4,-6-1 5,-7 1 3,12 0-1,-12 0 2,0 0-2,9-1 10,-9 1 0,0 0 0,0 0 4,0 0 1,8-1 0,-8 1 0,0 0 6,0 0-4,0 0 1,0 0-1,0 0-1,0 0-4,0 0-4,0 0 0,0 0-4,0 0 2,0 0-2,0 0-1,0 0 0,0 0-2,0 0 1,0 0-4,0 0 3,0 0 0,0 0-3,0 0-4,0 0 0,0 0-7,0 0 2,0 0-8,0 0 7,0 0-12,0 0 2,0 0-7,0 0-5,0 0-2,0 0-4,0 0-10,0 0 4,0 0-7,-18-10-7,18 10-11,0 0-5,-6-4-18,6 4-18,-5-6-19,5 6-110,-5-7-253,5 7 112</inkml:trace>
  <inkml:trace contextRef="#ctx0" brushRef="#br0" timeOffset="40070.4485">23202 5979 84,'0'0'94,"0"0"-9,18 13-3,-18-13 0,0 0-14,0 0-2,0 0-8,8 1-5,-8-1 4,0 0-4,7 7-8,-7-7 5,9 4-3,-9-4 3,9 6 0,-2-3-7,-2 1-4,2 0-4,0 1-8,0-2 3,2 4-3,0 1-2,0 0-13,0-2 4,1 1 1,1 1-1,-1 1-3,1-1-8,1-2 4,2 2 1,-1 4 1,-2-6-3,1 1 4,-1-1-5,0 1-7,0 0 4,-1-2 5,3 1-2,-4 2-3,1-2-3,-1-1-2,-3 1 4,-1-3-3,1 2 10,0-2-11,-6-3 3,7 7 1,-3-5-5,-4-2-2,7 3 1,-7-3 6,4 4 0,-4-4 9,0 0-7,5 5 3,-5-5 1,0 0-3,0 0-5,0 0 3,0 0-1,0 0-11,0 0-14,0 0-8,0 0-14,0 0-19,0 0-17,-16-18-19,16 18-89,-6-8-204,5 2 91</inkml:trace>
  <inkml:trace contextRef="#ctx0" brushRef="#br0" timeOffset="40653.1069">23820 5500 80,'-3'-9'136,"3"9"-20,0 0-10,0 0-8,0 0-14,0 0-6,0 0-9,0 0-11,0 0 2,0 0-12,0 0 7,0 31-4,0-20 3,0-2-7,1 3 2,-2 0-6,1 5-3,1-1 7,-1 2-2,0 2-6,1-1 4,0 0-7,2 6 2,-4-1-9,3-3 4,1-1-6,-1 4-2,1-4-4,-2-1-1,1-1 0,2 2-1,-1-1-2,1-1-2,0 1-1,-2-4-1,0-3-5,-1 5 2,-1-8-3,1 1 8,1 0-4,-1 1-2,1-3-11,-2 2-11,0 0 2,0-10-9,3 9-14,-3-3-1,0-6-13,0 0 0,-1 9-5,1-9-25,0 0-20,0 0-32,0 0-81,0 0-228,0 0 101</inkml:trace>
  <inkml:trace contextRef="#ctx0" brushRef="#br0" timeOffset="41146.7206">24109 5666 109,'-6'4'104,"-2"1"-6,-2-1 3,0 2-20,0 1-1,-6 2-12,1-1-3,1 2-11,4-3-2,-2 1-11,-1 1-1,3-2-9,-1 0 7,0 2-10,1-2-2,1-1-18,2 1 18,-1-1-9,3-2 4,1 0 4,-2 0-9,6-4-10,-8 5 6,8-5-5,-4 7 1,4-7-3,-2 4 7,2-4-2,0 0-7,-3 8 10,3-8 1,0 0 16,6 9-7,0-6 2,-1 0-3,3 1 1,1 0 7,1 1-12,0-1 5,-3 0-2,5 3-2,-1-4-6,0 2-2,-1 2 3,1 0-2,-1-1-4,1 1 10,0 0-13,-1 0 5,3 0-4,-3 0-1,-1 1 3,3 0 1,-2 0-12,0-3 2,-2 4-5,2-2-1,-2 1 5,-2-3-13,2 0-8,-3 2-6,1-4-1,-2 1-5,3 2-9,-2-4 6,-5-2-19,10 5 1,-10-5-5,5 4-3,-5-4-19,0 0-87,0 0-184,0 0 81</inkml:trace>
  <inkml:trace contextRef="#ctx0" brushRef="#br0" timeOffset="42040.7708">24374 5646 112,'0'0'134,"0"0"-17,0 0-15,0 0-13,0 0-4,0 0-9,-3 7-10,3-7-6,0 0-3,3 13 1,-3-13 3,1 14-11,0-4-7,-2 0-3,4 1-9,-2 2 4,-1-1-7,3 5 2,-3-4-8,1 3-4,-1 1 9,2 0-5,0-1-6,-2-5 4,1 3-6,0 0-3,2-1-5,-3-1 2,0-1 4,0-1-6,-3 2 6,2 0-8,0-3 3,-1-1 5,0 0-5,1-1 0,1-7 2,-4 14-13,4-9 6,0-5 5,-4 8-11,4-8 16,-4 4-5,4-4-3,0 0 1,0 0 2,0 0-3,0 0 1,0 0-2,-14-15-8,13 8 10,-2-4-3,2 1-2,0-2 7,-2-1-7,2-3 5,-1 1-8,2-4 3,-1 1-3,0 2 10,1-2-2,1 2-2,-1 1-2,0-1 9,0 4 4,0 2 4,0-3 4,0 0-4,-1 3 10,1-1 7,1 0 9,-2 3-10,1-1 3,0 9 2,1-12 5,0 6-6,-1 6 5,0 0-7,0-11-9,0 11-1,0 0-5,2-8-4,-2 8-1,0 0-1,0 0 1,0 0-6,11 2 2,-11-2-7,10 6 3,-1 0-2,-2 2 1,3-1-3,0 0 4,-1 3 0,1-2-3,1 4-1,1 3-1,0-3-1,-1 2 0,1 0-1,2 1 5,-4 0-5,2-2 3,0 0-2,0 0-3,2 0 1,-4 0-2,0-4-4,-2 1 0,1-2-3,-1-1 4,-1 1 0,1-2 1,0 1-8,-3-2 10,0-2 1,1-1-1,1 3-4,-7-5 3,9 5 9,-4-3 2,-5-2 0,0 0 2,15-6-1,-10 0 20,0 1-4,1-2 1,0 0-9,-4-3 3,2-1-4,-1-5 1,-2 1-2,4-1-7,-4 1 6,2 0-5,0-3-4,-2 1-3,-1 2 1,3-2-2,-3 2 2,-3-1-6,3 4-3,-1 0-6,-1 0-3,1 2 4,-3 0-5,3 1-14,0 0-1,-3 0-11,2 2-13,2 7-8,-3-9-4,0 2-8,3 7-4,-1-8-14,1 8-5,-4-10-26,4 10-29,-5-7-97,5 7-270,-5-9 120</inkml:trace>
  <inkml:trace contextRef="#ctx0" brushRef="#br0" timeOffset="48880.4255">18157 5538 40,'0'0'68,"0"0"-5,0 0 3,-5-5-9,5 5-5,0 0 3,0 0-10,0 0 2,0 0 0,0 0-14,0 0-6,0 0 5,0 0-6,0 0-6,0 0 1,0 0-3,0 0-3,0 0-7,0 0 16,0 0 3,0 0-8,0 0 10,0 0-6,0 0 12,0 0-14,0 0-2,0 0-2,0 0 5,0 0-6,7 21 2,-7-21 2,0 0 3,0 0-6,2 6 7,-2-6-4,0 0 12,0 0 1,3 8-2,-3-8 8,6 3-6,-6-3 7,5 5-2,-5-5-3,8 5-3,-4-2 0,-4-3 2,9 5 2,-3-3-4,-1 1 2,-5-3-3,8 6-7,-3-1 4,-1-2-4,3 0 1,-2 1-9,0-2 11,1 4-3,0-2 3,-1 1-6,0-3 0,3 4-2,-3-1 2,0-1-3,1 1-6,2 2 0,-4-2 9,5 1-7,-3 1-3,2 2 5,-2-2-2,2-1-1,-1 0 2,-2-2-2,2 4 0,1-1-2,0 0-2,-3-2 2,5 0-3,-4 2 2,2-1-3,0 0 5,0 2-4,-1-1-4,1-2 1,-3 0 1,2 3 1,-2-4-3,1 0 5,-1 2-3,1 1-5,-2-3 1,5 1 0,-4-1 2,0 1-1,0-1-3,2 0 1,-2 0 1,1 0-2,-1 0-1,-1-1 6,-4-3-7,7 7 3,-1-4-1,-2 1 0,1-1 4,0 1-6,-5-4 3,6 8 1,-2-5-2,-4-3-2,8 6 3,-6-2 3,3 0 1,-5-4-4,7 5 2,-2-1 0,-5-4-3,8 5-1,-3-2 2,-5-3 0,6 7 0,-1-5-2,-5-2 5,7 5 1,-7-5-5,4 8-4,-1-4 4,-3-4 1,7 5-2,-7-5-1,6 8 4,-6-8-3,5 7 0,-2-6 2,-3-1-4,4 8 1,-4-8 4,6 4-5,-1 0 1,-5-4 3,5 6-2,-5-6 3,8 8 0,-6-5-4,-2-3 2,6 7 1,0-3-1,-2 1 0,0 0 6,-4-5-8,6 6 2,-2 0-2,0-1-2,0 0 3,0 1-3,2-2 10,-3 6-1,1-3-7,3 5 4,-3-7-4,1 0 7,2 2-4,0 1 3,-1 1 0,2-3-5,-1 2 1,1 0 2,1-1 1,-2-1-4,3 3 5,-1 2-5,-2-5 2,3 3 1,-3-1-2,2 0 3,0 0-5,1-1 4,-1 0-2,-1 1 6,2 0-6,-1-2 3,-1 3-4,-1-3 0,3 3 1,-2-1 1,0-1-5,-1 3 2,0-3 2,0 0-2,1 2 4,-3-3-1,4 3-1,-4-3 0,0 0 0,1 2 2,0 0-1,1-2 0,0 1-3,-1 1 2,0-1 3,-1-2-3,2 1 0,-2 1 3,0-3 1,1 1-6,0 0 1,0-1 2,-1 3-3,1-5-1,-1 3 4,-1 1-6,1-1 6,1-1-3,-2-1 0,1 3 4,-5-6-1,8 9-2,-4-4 0,2-1 2,-6-4 1,9 8-3,-5-3 2,-1 1-5,3-1 5,-1-2 1,-5-3-3,10 7 2,-5-2-2,-1-2 3,0 2 1,0-1-6,-4-4 3,7 8-1,-2-3 1,-1-4-1,-4-1 1,8 8-3,-4-4 3,0 1-3,-1-1 4,-3-4-4,12 8 1,-10-5 1,3 2 1,-5-5 3,10 7-4,-4-2 8,-2-1-5,1 1 0,0-2 0,-5-3-1,10 7 0,-5-3-5,-1 0 4,-4-4 2,9 7-10,-5-1 10,0-2-2,1-2 2,-5-2-6,10 8 5,-5-4-3,-1 0 2,-4-4 1,9 8 1,-3-6 0,-2 3-3,1-2-1,-1 1 6,-4-4-3,9 8-1,-5-4-5,1 0 7,0 0-3,1 0 0,-6-4 2,6 6 0,-1-2-9,-5-4 11,5 5-2,0-2 0,-5-3 3,7 7-6,-7-7-1,7 6 4,-2-2-1,-5-4 3,10 7-4,-6-2 3,-4-5 1,9 6-1,-9-6-2,9 5 0,-4-2 0,0 1-3,-5-4 4,8 4-1,-8-4-1,8 6-1,-3-3 2,0 0 2,-5-3-4,0 0 2,14 7 2,-14-7-6,9 7 3,-5-5 1,-4-2 3,10 5-3,-5-4-3,0 1 8,-5-2-4,10 7 0,-3-4 2,-7-3-4,10 5-1,-10-5 0,10 6 4,-5-1-4,-5-5-3,12 7 2,-12-7 2,10 8-2,-5-7 1,-5-1 3,9 8-2,-4-3 0,-5-5 1,8 5-3,-8-5 4,9 10 1,-3-10-1,-6 0-1,12 11-1,-7-5 3,1-4-3,2 5 0,-2-2-2,-1 0 2,4 0-2,-1 3 0,-2-4 1,1 1-2,0 0-2,1 2 4,0-3-2,-3 1-4,4 0 6,-3 0-5,3 0 10,-1 1-12,-2-2-1,1 0 4,0 0-2,1 2 1,-1-2 2,0 1 4,-2 1-5,4 0 3,-1-1 0,-2-2 2,0 5-4,1-2 1,-1 1 1,-1-2 3,2 1-4,-2 1 1,1-1 1,-2-2-1,0 3-5,0-2 8,1 0-1,-1-1 1,0 3-6,-1-3 1,1 1 2,2-1-1,-2 1 5,0-1-4,0 1 1,0 0 0,0 0-1,1 0 2,-5-5-3,5 6-1,-5-6-1,6 8 0,-2-5 2,0 1-5,0 1 6,1 0-5,-1-1 8,-4-4-4,6 8-3,-1-5 4,-5-3 3,8 7-6,-4-3 3,-4-4-4,9 5 0,-6-1 0,1 0-2,-4-4 3,7 7 3,-2-4 0,-5-3-5,7 8 2,-1-4 5,-4 1-8,2 1 8,0-1-7,0-1 11,1 1-4,0-1 2,0 3-3,-1-2 0,1 0 0,0 2 3,-1-2 5,2 1-8,1 1-1,-2-1-1,-1-2 1,2 1 5,2 1 1,1 0-3,-6-1 2,4 1-3,-2-2 5,1 0-6,-1 0 3,2 2-3,-3-1 0,1-1 4,-5-4-4,11 11 2,-4-5-5,-7-6 4,10 7-1,-5-1 5,0-2-4,-5-4-2,12 9 8,-9-4-7,-3-5 1,9 9-3,-2-6 3,-7-3 2,9 9 0,-9-9-3,9 8 2,-9-8 2,9 8-4,-4-4 1,-5-4 0,11 6-2,-11-6 4,8 6-2,-3-1-2,-5-5 3,11 5 3,-11-5-5,7 7 6,-7-7-9,9 6 8,-4-2-1,-5-4 0,8 4-3,-8-4 4,9 6-1,-9-6-5,9 6 4,-9-6-2,0 0 0,10 6-6,-10-6 2,5 6 7,-5-6-3,10 5 4,-10-5-4,9 6 3,-9-6 2,11 5 1,-5-1-5,-6-4 1,10 8-2,-4-6-3,-6-2 2,17 7 2,-12-2 2,4-1 0,0 1-1,-3-1-3,2 3 3,1-1 1,0-2-2,-2 3-1,2-3 0,-1 1 6,1 0-6,-3-1 2,-6-4-1,16 10 4,-10-6-13,2 2 7,-2-2 2,-1 1 0,-5-5 3,13 10-5,-13-10 6,9 6-3,-9-6-1,8 8-2,-8-8 1,10 8 1,-10-8 0,6 4 4,-6-4-3,0 0 0,8 6-1,-5-2 3,-3-4 0,0 0-8,7 8 1,-7-8 6,4 2-7,-4-2 8,4 5-7,-4-5 5,0 0 0,6 5 0,-6-5-2,0 0 2,5 3 9,-5-3-10,0 0-6,6 2 6,-6-2 0,0 0-1,7 7 2,-7-7-3,0 0-1,5 3 5,-5-3-10,0 0 7,0 0 4,8 4-2,-8-4 1,4 3 0,-4-3-1,0 0 2,6 2 0,-6-2-5,0 0 4,5 5-2,-5-5-3,0 0 4,7 3-2,-7-3 1,0 0 3,5 4-5,-5-4 2,0 0 2,6 2 3,-6-2-3,0 0 6,10 0-4,-10 0-1,12 0 3,-12 0 2,0 0-6,10-1 5,-10 1-3,0 0 6,9-1-2,-9 1-2,0 0 2,10-2 1,-10 2 0,0 0-4,9-2 4,-9 2 4,0 0-1,7 0-9,-7 0 5,0 0-3,6-6-4,-6 6 1,0 0 3,0 0-2,9 0-2,-9 0 4,0 0-13,8 0 11,-8 0-5,0 0 1,0 0-1,10 0 1,-10 0 1,0 0 3,0 0-3,11 0 3,-11 0-3,0 0 6,0 0-5,0 0-1,0 0 4,8 0 10,-8 0 3,0 0 7,0 0-1,0 0 4,0 0 1,0 0 0,0 0-3,0 0-2,0 0 2,0 0-5,0 0 2,0 0 0,-3-13 0,3 13-4,0 0 3,0 0-3,-10-8 2,10 8 2,-5-5-7,5 5 0,-9-8-1,4 4-1,1-1-1,4 5 0,-12-7-4,6 1-1,-1 2-1,-2-4-2,0 7 1,1-6-1,-1 4 3,0 0-4,-2-4-1,2 3-7,-3 1 8,2 0-2,-2 1 0,-1 0-1,1-3 3,-2 2-8,0 3 4,1-2-1,-2 3 2,-2-2-1,3 1 0,-4 2 0,3-1 1,5 1 0,-6-1 1,5 0-3,11-1 3,-21 0-2,21 0 1,-15 0 2,15 0-2,-13 0-2,13 0 4,0 0-6,-15 0 4,15 0 0,0 0 2,-13 0-3,13 0 1,0 0-3,0 0-2,0 0-6,-13 0 1,13 0-1,0 0-1,0 0-4,0 0-2,0 0-3,0 0 2,0 0 1,0 0 4,0 0 2,0 0-2,0 0 4,0 0 0,0 0 1,0 0 4,0 0-2,23 17 0,-23-17 1,12 5 1,-6-3 1,-6-2-1,18 7 3,-9-1-2,1-3 1,2 3 4,-3-1-3,1 2 3,3-3-2,-4 1-1,2 3 3,-1-3-6,6 4 5,-5-5-2,1 3 0,-2-1 3,3 0-2,-3 0 1,3 0 0,-3-1-4,0 1 6,2-3 1,-2 4-4,-1-3-1,0 2 5,-2-4-3,0 1 1,-7-3 4,9 3-8,-9-3 3,9 4 0,-5-1 2,-4-3-1,5 4-1,-5-4 1,0 0 0,5 3 4,-5-3 3,0 0 3,0 0 5,0 0 2,8 1 0,-8-1 2,0 0-1,0 0-1,0 0-2,0 0 1,0 0-5,0 0 1,0 0-3,0 0-2,0 0 5,0 0-5,0 0 1,0 0-1,0 0-1,0 0-1,0 0-1,0 0 2,0 0-2,0 0-2,0 0-2,0 0 3,-7-21-2,7 21 2,-4-11-2,2 3-1,-2 3 1,1-4-2,-1-1 3,-1 1 2,0-3-7,3 2 2,-1-1-3,-2 1 4,1-3-3,-1 2-8,-4-5 1,4 4-2,1 1 4,-1-3-3,1 3 5,0 1-5,0 1 5,1-1 0,0 0 2,-1 2-1,2-2 1,1 5 0,1 5 0,-2-13-3,1 7 5,1 6-4,0 0 5,-1-12-4,1 12 1,0 0 1,-2-9-4,2 9 2,0 0 1,0 0 2,4-9-4,-4 9 7,0 0-7,0 0 2,0 0-1,0 0 4,0 0-4,3-7 0,-3 7 2,0 0 1,0 0 0,0 0 1,0 0 2,0 0-2,0 0 2,0 0-2,0 0 0,0 0 2,0 0-4,0 0 1,0 0 1,0 0-1,0 0-3,0 0 1,0 0 1,0 0 2,0 0-8,0 0 6,0 0 0,-22 14 0,14-6 1,3-4-3,-4 1 3,2 0-1,-2 2 3,0 0 0,0 0-1,-3 0-9,3-2 3,0 3-1,-1-2-7,3-2-6,-1 3 0,-2-1-1,1 0-11,9-6-5,-11 9-2,8-5-9,3-4 0,-10 10-11,6-4-5,4-6-7,-7 9 4,7-9-6,0 0-12,-8 10 7,8-10-11,0 0-2,0 0-2,-3 7-4,3-7-10,0 0-99,0 0-223,0 0 99</inkml:trace>
  <inkml:trace contextRef="#ctx0" brushRef="#br0" timeOffset="50180.4332">20769 7733 64,'0'0'93,"0"0"-11,0 0-10,0 0-6,0 0-6,0 0-10,0 0 2,0 0-9,0 0-6,0 0-3,0 0-7,0 0 5,0 0-4,-9-1 0,9 1-8,0 0 5,0 0-5,0 0-4,0 0 6,0 0 6,0 0-4,0 0 7,0 0-6,0 0 4,0 0 3,0 0 2,0 0-7,0 0 3,0 0-2,0 0 1,0 0-7,0 0 6,0 0 1,0 0 2,0 0-2,0 0 4,3 20 0,-3-20 0,0 0-2,4 9-2,-4-9-1,3 6 3,-3-6 1,4 6 0,0-1-2,-4-5 3,9 7-8,-4-4 2,0-1 1,2 3-4,0-4-3,-7-1-5,12 7 4,-6-6-1,2 2-2,-1 0-4,2 1-1,-2-1 4,1-1-2,-1 0-3,-2 1-1,2 0-1,-7-3-2,10 5 4,-4-1-4,1-1-2,-7-3-1,7 5 2,-2-3 1,-5-2-1,7 7-3,-2-4 2,-5-3-3,5 5 2,-5-5 2,5 7-4,-5-7-4,5 2 5,-5-2-1,5 6-1,-5-6 1,0 0 0,4 6 5,-4-6-6,0 0-1,4 4 3,-4-4-2,0 0-6,0 0-7,0 0-4,6 3-7,-6-3 0,0 0-9,0 0 1,0 0-12,0 0-3,0 0-16,0 0-9,0 0-16,0 0-8,0 0-18,0 0-119,0 0-251,0 0 111</inkml:trace>
  <inkml:trace contextRef="#ctx0" brushRef="#br0" timeOffset="50771.8955">21078 7967 71,'0'0'97,"3"7"-7,-3-7-9,0 0-17,0 0 1,2 9-9,-2-9-3,0 0-5,0 9 5,0-9-4,0 0 4,3 8-8,-3-8 0,0 0-9,0 0 2,5 7 4,-5-7-7,5 4-4,-5-4-5,4 4 5,-4-4-6,8 5-2,-8-5-1,4 3-3,-4-3 4,6 5-9,-6-5 7,6 7 0,-2-6 4,3 2-7,-2 1-1,2-2-4,-7-2 0,11 4-5,-5-2 4,-1 3-2,3-3 4,-3 1-10,1 1 7,1-2-8,0 2 1,1-1 3,-2 1-8,1-1 4,-1-1 6,2 1-9,-3 0 11,0 1-9,-5-4 3,9 5-4,-9-5 2,6 9-5,-2-8-7,-4-1 0,0 0-2,5 7 0,-5-7-5,0 0-6,3 4-1,-3-4-3,0 0 3,0 0-2,0 0-21,0 0-11,0 0-9,0 0-21,0 0-86,0 0-188,0 0 84</inkml:trace>
  <inkml:trace contextRef="#ctx0" brushRef="#br0" timeOffset="51429.6602">21533 8264 95,'9'1'88,"-9"-1"1,0 0-9,0 0-2,0 0-8,0 0 3,0 0-7,0 0-10,7 4 6,-7-4-6,0 0-6,5 3-1,-5-3-2,0 0-4,6 5-8,-6-5 7,5 5-12,-5-5 1,0 0-6,8 4-2,-8-4-3,6 4 2,-6-4-1,8 4-5,-8-4-3,8 4 7,-2-1-6,-6-3-2,8 2-4,-8-2 2,6 4-1,-6-4-4,8 4 5,-8-4-7,5 4 0,-5-4-2,6 3 1,-6-3 7,8 7-9,-4-5-1,-4-2 1,5 5 2,-5-5-1,6 4 1,-1 0 2,-5-4-2,5 4-7,-5-4 4,5 3-1,-5-3-2,0 0 3,6 5-2,-6-5-3,0 0 3,0 0-4,5 4-6,-5-4-1,0 0-2,0 0-4,5 2 2,-5-2-12,0 0 3,0 0-16,0 0-1,0 0-11,0 0-5,0 0-1,0 0-11,0 0-16,0 0-47,0 0-144,0 0 64</inkml:trace>
  <inkml:trace contextRef="#ctx0" brushRef="#br0" timeOffset="52025.6798">21890 8502 45,'0'0'107,"9"2"-11,-9-2 1,0 0-16,0 0 3,6 3-10,-6-3-7,0 0-6,8 1-5,-8-1-10,0 0 2,7 3-7,-7-3 1,7 3-13,-7-3 7,0 0-5,7 5-3,-3-3 0,-4-2-2,0 0-5,7 7 1,-7-7 2,5 3-7,-5-3-1,0 0 2,4 3-6,-4-3 1,0 0-5,6 6 3,-6-6-6,8 2 3,-8-2-8,9 3 7,-9-3 5,10 3-6,-3-3 0,1 2 2,-8-2-8,17 2 1,-8-1 12,-2 1-10,0-1-6,1 1 2,3 1-8,-5-1 2,-1 2-14,1 0 5,-6-4-10,11 5 1,-6-4 3,-1 3-4,-4-4-3,9 7-3,-5-5-2,-4-2 0,7 4-1,-7-4 4,6 5-2,-6-5 1,3 2-3,-3-2 1,0 0-4,6 5-6,-6-5-10,0 0-12,6 1-46,-6-1-120,0 0 53</inkml:trace>
  <inkml:trace contextRef="#ctx0" brushRef="#br0" timeOffset="53685.5709">22272 8708 51,'0'0'83,"4"4"-8,-4-4 0,5 4-5,-5-4-12,6 3 1,-6-3-4,8 3-8,-8-3-11,9 5 2,-9-5-3,6 4-6,-6-4-4,7 5 2,-5-2-3,-2-3 7,5 2-15,-5-2 1,6 6-4,-6-6-1,0 0 1,7 6 0,-3-3 0,-4-3 7,6 3-15,-6-3-1,7 4-1,-7-4 7,7 5-7,-7-5 12,8 2-16,-2 0 5,-6-2-8,13 4-6,-7-4-2,1 2 1,-7-2 1,11 3 2,-3-2-4,-2-1 4,-6 0-2,12 5 14,-6-4-13,-6-1 8,10 1-4,-10-1-2,9 2 13,-9-2-9,8 3-8,-8-3 13,5 2-7,-5-2-1,0 0 5,9 3-1,-9-3 0,0 0 4,0 0-5,8 3 3,-8-3 2,0 0-3,5 3 9,-5-3-8,0 0 0,8 1-7,-8-1 8,8 1 2,-8-1-6,10 2 5,-10-2-11,7 1-1,-7-1 1,9 0 0,-9 0 5,9 1 4,-9-1-1,8 0-4,-8 0-1,9 3 10,-9-3-7,7 1-5,-7-1 3,0 0 1,11 3-4,-11-3 5,6 3-6,-6-3 9,0 0-6,5 4 0,-5-4-1,0 0-1,8 6 6,-8-6-5,0 0 2,0 0 3,4 2 0,-4-2 10,0 0-5,0 0 11,0 0 2,0 0-3,0 0 5,6 3 3,-6-3-8,0 0 5,0 0 1,0 0 1,0 0-2,0 0 5,0 0 7,0 0 6,0 0-2,0 0 8,0 0 10,0 0 2,0 0 5,0 0 9,0 0-1,0 0 2,0 0-5,0 0-4,0 0-2,0 0 0,0 0-2,0 0-2,0 0-7,0 0-5,0 0-1,0 0-4,-18-12-6,18 12-1,-8-7-3,3 5-3,5 2 1,-7-4-6,7 4-3,-10-4-1,10 4-3,-11-2-4,11 2 3,-11-2-5,11 2 0,-13 2 2,5 0-7,0 0 4,8-2 0,-17 2 4,9 2-11,0-2 4,-2 4-3,1-3 4,0 2-1,2-3-6,2 1 4,-2 1 4,-1 0-2,2-1-6,0 3 8,-1-3-6,7-3 0,-6 8 6,1-4-2,5-4-8,-5 8 4,2-3-4,3-5-4,-2 8 3,2-8-2,-2 8 1,2-8-2,0 0 3,2 10-6,-2-10 1,0 0 2,5 8 0,-5-8-4,3 7 4,1-4-2,-4-3 4,5 3 4,-5-3 0,8 4-2,-3-3 1,-5-1 0,10 2 3,-10-2-1,11 1 0,-11-1 1,10 1-1,-10-1-3,14-2 1,-14 2 6,12-3-3,-5 1 1,-7 2 0,12-5 1,-7 2-2,-5 3 2,10-4-3,-4-2-1,-1 2 1,2 2-5,-3-3 4,-4 5-1,6-10-1,-1 5 2,-2 1 0,-3 4 2,3-8-6,-3 8 7,3-12 1,-3 12-3,1-9 1,-1 9 1,-1-13-2,1 13 1,-3-9 1,3 9-1,-3-10 0,-2 5 1,5 5 1,-7-6 0,7 6-3,-6-5 0,6 5 1,-8-4-2,8 4 5,-10-2-2,10 2-2,-8-3 1,8 3-3,-9-2 1,9 2 2,0 0 1,-17 3-2,11-1 4,6-2-4,-14 2 3,5-1 2,4 2-1,5-3 2,-14 4-3,9-3 2,5-1 0,-13 4-2,13-4-3,-7 3 4,7-3-2,-7 6 3,7-6-5,-5 3 6,0 2-3,5-5-1,-4 7 0,4-7 1,-2 6-1,2-6-2,0 0 4,0 10 2,0-10-1,2 8-4,-2-8 1,4 7 6,1-2-7,-5-5 0,6 7 1,-2-4-2,1-1 3,-5-2 3,11 5 1,-5-2-2,-6-3-4,12 4 5,-7-2-2,1 1 0,-6-3 0,13 0 0,-7 0-4,-6 0 1,11 0 6,-11 0-6,12 0 0,-12 0 5,12-3-3,-7 1 5,-5 2-3,11-2-4,-4-1-1,-7 3 7,11-3-5,-6-1 5,-5 4-2,12-4-2,-8-1-3,-4 5 6,7-6-2,-3 2 8,0-1 6,1-1-1,-5 6 2,4-10 9,-3 4 1,0-1-2,-1 7-3,3-15-3,-3 7-1,0-1 1,0 9-3,-1-14-1,1 7-4,0 7 3,-2-12-5,2 12 5,-3-9-4,0 4-4,3 5 2,-6-6-4,6 6 0,-9-4-1,9 4-2,0 0 3,-14 3-3,14-3-1,-16 4 5,9 1-5,-1-2 3,-1 1-3,1 1 4,1 0-2,0-1-3,-3 2-2,2 2 3,1 0 1,0-2-3,0 0-2,2 0-3,2 1 1,-2 0-2,1-4-3,3 5-6,1-8 2,-5 10 0,2-6 1,3-4-8,-4 9-6,4-9-14,-2 9 3,2-9-16,0 0-3,0 0-18,1 9-10,-1-9-27,0 0-155,0 0-290,0 0 129</inkml:trace>
  <inkml:trace contextRef="#ctx0" brushRef="#br0" timeOffset="56868.2345">18861 5153 109,'0'0'110,"0"0"0,0 0-15,0 0-10,0 0-6,0 0-17,0 0-1,0 0-9,0 0 0,0 0-8,0 0 0,-2 10-5,2-10 2,0 0-2,1 7-5,-1-7 6,0 0-1,-1 9-1,1-9-1,0 10 6,0-10-4,-2 10-3,2-10-3,-1 12-1,0-7 3,0 4-2,1-9 2,-2 17-5,4-7 18,-4 2-8,2 0 1,0 0-1,-1 0-7,2 5 0,-2-2-6,2 2 0,-1-3-3,3 2-5,-3 0 2,1-2 0,2 1-4,-2-1-4,2-3 7,-3 1-8,1 1 2,0-1-2,-1-2-7,4 2 8,-3-3-5,2-1-1,-2 1 1,0-1-1,-1-8-2,0 12 1,0-12-3,3 7-7,-3-7-12,0 7-13,0-7 13,0 0-5,0 0-11,2 8 0,-2-8-9,0 0-23,0 0-25,0 0-14,0 0-22,0 0-122,0 0-267,0 0 119</inkml:trace>
  <inkml:trace contextRef="#ctx0" brushRef="#br0" timeOffset="57363.1968">19128 5121 38,'0'0'111,"-3"6"-6,3-6 1,-3 9-16,3-9 11,-1 12-16,-1-6-3,2 3-6,0 0 0,0-2 0,-1 4-14,2-1 5,1 3-10,-2-4 3,2 4-2,0-1-3,-1 0-6,1 0-4,1 6 4,0-2-11,-1-1 4,-1-1-7,3 1-5,-1-1-2,-1 1-2,2-1 0,-3-4-2,1-1-7,-1 3-1,-1-2 5,2-2-7,0 1-1,-1-2 0,-1-7-6,0 13-3,1-8-8,-1-5-18,0 9-10,0-9-19,2 10 8,-2-10-19,0 0-9,0 0-7,1 5-16,-1-5-19,0 0-93,0 0-222,0 0 98</inkml:trace>
  <inkml:trace contextRef="#ctx0" brushRef="#br0" timeOffset="57810.5164">19347 5167 4,'-27'5'141,"27"-5"-13,-10 5-13,3-3-5,1 1-17,1-1-1,-3 3-1,1 0-21,-1 0-1,-1 0-5,0 2-6,1-2-10,1 1-3,-3 0 0,3 0-5,-2 2-9,1-3-5,0 2 4,2-1-4,1 0-6,0-1-9,0-2 3,0 1 5,0 2 3,5-6-16,-8 7 14,8-7-15,-6 5 2,6-5-2,-3 7 6,3-7-6,0 0 0,-1 8 6,1-8-6,-1 9-1,1-9 2,2 8-2,-2-8 3,4 9-1,0-4-8,0 2 2,1-2 5,1 2-1,3-1-2,-1-1-7,1 1 8,1 0 5,0 0-9,1 0 5,1-2-1,-2 5-6,6-2 11,-5-2-8,1 2-1,2 1-3,1-1 6,0 3-2,-3-5-6,-1 0-6,1 4-20,0-4-10,0 0 2,-3 0-7,0 3 1,1-4-4,-2 2-15,-1-2-13,-1 0-13,0-1-82,-6-3-186,0 0 83</inkml:trace>
  <inkml:trace contextRef="#ctx0" brushRef="#br0" timeOffset="58611.6652">19559 5235 91,'0'0'139,"0"0"-14,0 0-13,0 0-4,-19 11-9,19-11-2,-4 8-2,3-2-18,-4 1 8,5-7-7,-2 14-12,0-4-2,1-1-8,1 3-3,-3 4-5,3-5-2,-1-1-16,-1 2 8,2-3-1,-2 0-5,0 2-6,1-4-2,0 3-5,1-3 10,0-7-12,-1 12-2,1-12-1,-3 12 6,3-12-6,1 8-3,-1-8 3,-4 7-11,4-7 10,0 0 1,-1 8 0,1-8-4,0 0-2,0 0 0,0 0 1,0 0-15,0 0 14,0 0-3,-10-18-1,9 11 1,1 7-4,0-22 1,-4 10-2,5-3-2,-1 3-5,0-5 1,-1 4 5,2-3-2,1 4 2,-2 0-3,2 0 0,-3 0-1,2 2 3,-1-1 11,0 1 1,0 10 7,0-13-1,0 13 7,-1-12-6,1 12 3,-1-9 2,1 9-4,2-5-3,-2 5-2,0 0 0,0 0-1,0-11-3,0 11-3,0 0-1,0 0-2,0 0-9,0 0 8,0 0 7,0 0-9,0 0-2,0 0 4,17 13 0,-14-8-1,4 5 0,-2-4 1,3 3-3,-1 2 1,0-3 4,2 3-5,2 2-1,-3-3 4,0 1 2,4 2-5,-4-4 0,0 3 5,2 1 0,-3-1-3,1-3 2,0-2 0,0 1 2,-1-1-3,-2 0 2,0-2-3,1 0-2,-3-2 4,-3-3-2,8 6-1,-8-6 5,8 1-2,-8-1-1,0 0 2,10-5-1,-10 5 3,8-10 7,-3 1 0,-3-2 8,1 2 2,-1-1-2,0-1-3,-1-2 3,-1-1-7,0-1-1,0 1 3,1 0-5,-3-1-7,2 2-2,1 1 2,-2 0 1,-1 0-8,2 0 7,0 0-5,0 3-1,-1 1-5,1 8-4,0-12-5,0 12-4,0-11-7,0 11-13,0-11-6,0 11-12,0 0-22,-3-7-17,3 7-15,0 0 0,0 0-9,0 0-12,0 0-110,0 0-262,0 0 115</inkml:trace>
  <inkml:trace contextRef="#ctx0" brushRef="#br0" timeOffset="60680.6517">17977 7799 32,'0'0'79,"0"0"2,0 0-8,0 0 2,0 0-9,0 0 2,0 0-6,0 0-1,0 0-2,0 0 3,0 0-8,-3-9 1,3 9-3,0 0-1,0 0 8,0 0 9,0 0 1,0 0 7,0 0-4,0 0 6,0 0-4,0 0-1,3-9 0,-3 9-3,0 0-6,0 0 8,0 0-12,0 0-4,0 0-4,0 0-3,0 0-3,0 0 1,0 0-10,0 0-2,0 0-4,0 0-1,0 0-9,0 0 0,0 0-5,0 0-1,7-3-2,-7 3 0,0 0 1,0 0-6,0 0 1,12 0-2,-12 0 1,8 0-1,-8 0 2,11 0-2,-11 0-1,16 0-3,-10 3 3,5-3 0,0 0 1,-1 1-2,2-1-2,1 2 0,3-2-2,-3 1 4,4 2 0,-2-2-4,1 0 2,1-1 0,-4 3 0,1-1 1,1-1 0,2-1-3,-6 0 1,4 1 1,-2-2-3,2 1 0,-2 1 4,0-1-2,-1-1 1,2 1 2,-4 0-5,-2-1-2,-8 1 4,14 0-2,-14 0 2,10 1-2,-10-1-1,8-1 2,-8 1 0,0 0 2,12 0-1,-12 0 1,0 0 3,0 0-6,7 0 2,-7 0 1,0 0-4,0 0 0,0 0 0,0 0-5,0 0-13,0 0-11,0 0-14,0 0-15,0 0-12,0 0-16,0 0-12,0 0-19,7-5-13,-7 5-9,0 0-10,0 0-107,0 0-279,0 0 123</inkml:trace>
  <inkml:trace contextRef="#ctx0" brushRef="#br0" timeOffset="61283.8314">18859 7817 84,'0'0'158,"0"0"-15,0 0-2,2-7-14,-2 7-9,0 0-13,0 0-15,0 0-7,0 0-11,0 0-9,0 0-7,0 0-1,10 0-7,-10 0-8,0 0 4,0 0-12,13 2 4,-13-2-9,11 1 4,-4 0-4,-7-1-4,13 3 1,-7-2-3,2 0-7,0 0 5,1 0-4,1 2 1,1 0-3,2-2-1,2 3-6,-2-4 0,1 1 4,3 2 0,3-3-1,-2 0 0,3 0-5,2 0 3,-3 0-3,-1 0 3,2 0-3,-1-1 1,-2 1 4,0-2 3,-1 1 1,-3 1 0,-3 0 0,-1 0-4,0-1 3,-10 1 3,13-3-5,-6 3 8,-7 0 0,0 0 8,12 3 4,-12-3 1,0 0 13,8 0-11,-8 0-3,0 0-6,0 0-4,0 0 2,0 0-4,0 0 0,0 0-7,8 0 2,-8 0-1,0 0-5,0 0-1,0 0-12,0 0-9,0 0-15,0 0-11,0 0-7,0 0-6,0 0-12,0 0-9,0 0-17,0 0-4,0 0-17,0 0-7,0 0-11,0 0-106,0 0-256,0 0 114</inkml:trace>
  <inkml:trace contextRef="#ctx0" brushRef="#br0" timeOffset="61810.6832">19665 7839 101,'0'0'140,"0"0"-17,0 0-6,6-3-18,-6 3-7,0 0-6,0 0-6,0 0-14,9 0-3,-9 0-8,0 0-6,0 0-4,14 3-1,-10-2-13,-4-1 0,11 1 2,-11-1-7,11 5-2,-6-5-3,1 3 3,-6-3-2,12 4-4,-2-1-2,-2-3-1,1 1-3,2 0-5,1 2 1,1-3 4,1 1 0,5-1 1,-1 0-4,0 0-4,1 1 4,0-2 0,3 0-3,-6 1-1,3 0 0,2-1-1,-4 1 6,-1 0-1,-2-2 1,-1 4-1,0-2-2,-3 0-6,1 1 4,0 0-3,-5 0 3,-6-1-2,15 2 2,-10-2-3,-5 0 5,11 0-7,-11 0 2,0 0 2,10 3 0,-10-3-3,5 2 1,-5-2-1,0 0 1,0 0-2,0 0 2,8 2 1,-8-2-1,0 0 0,0 0-2,0 0 4,0 0-3,0 0-10,0 0-3,0 0-16,6 3-8,-6-3-11,0 0-13,0 0-8,0 0 2,0 0-19,0 0-10,0 0-95,0 0-205,0 0 91</inkml:trace>
  <inkml:trace contextRef="#ctx0" brushRef="#br0" timeOffset="62284.1822">20442 7927 51,'0'0'112,"0"0"-9,0 0-6,8-5-14,-8 5 0,0 0-16,7-1 6,-7 1-21,0 0 1,0 0-2,13 3-9,-13-3-6,9 4 1,-9-4-6,9 3 3,-3-2-9,-6-1 0,16 3-4,-7-2-2,0 3 3,3-4-4,-1 3 0,-1-1-6,2 0 1,0-2 8,7 1 4,1-2 5,0 1-4,3-2 0,-2 2-7,0-2 2,1 1-3,-3 1 0,0-2-1,-1 0 1,-5 0 1,1 2 0,-1-1 8,-3-1-6,1 1 4,-3 1-3,1 0 4,-9 0 2,15-1 3,-15 1 5,9-2 2,-9 2-5,9 0 2,-9 0-4,0 0-1,10-1-4,-10 1-4,0 0-1,0 0-6,0 0-4,0 0-18,0 0-18,0 0-23,0 0-15,0 0-23,0 0-16,0 0-19,0 0-127,0 0-266,0 0 117</inkml:trace>
  <inkml:trace contextRef="#ctx0" brushRef="#br0" timeOffset="63399.4186">19919 7078 83,'-10'0'106,"10"0"-3,0 0-6,0 0-12,-10 0-7,10 0-11,0 0 3,0 0-8,0 0 2,0 0-5,0 0-10,0 0-2,-12 0-6,12 0-3,0 0-3,0 0-2,0 0 7,0 0-6,0 0-1,0 0 3,-6 4 4,6-4-3,-5 4 4,5-4-4,-10 7-2,6-4-6,4-3 0,-10 7-9,2-2 4,-1 2-2,1 0-1,1 0 3,-1 4-9,-1-2-1,3 0-2,-2-1 0,-1 5 5,0-2-10,0 2 5,3 0 0,-4-1-6,1 3-1,1-1 3,1 2-3,0-2 2,1 2 0,-1-1 1,2 0-6,0 2 2,0-1-2,0-5 1,1 1 1,0 2-3,1-2 5,1 1-4,-1-1-3,2 4 1,-2-6 1,2 6 4,0-3-4,0-1-1,1 0 4,0 2-4,-2-2 1,1 3 5,1-2-2,-2-1-2,2 5-5,0-5 6,-2-1-3,4 2 3,-2-2-2,0 0 1,0 0 0,2-1 1,-1-1-3,-1 1 4,2 0-6,-1-3 2,-1-7-2,4 12 2,-2-6-1,-2-6 2,4 10 0,0-6-2,-3 3 0,-1-7 3,5 9-6,-5-9 10,4 8-3,-1-3 2,-3-5-5,5 7 2,-5-7 0,4 10-3,-4-10 0,2 5-5,-2-5 5,4 7 1,-4-7-3,1 6 5,-1-6-2,0 0 4,3 8-7,-3-8 4,0 0-2,1 6-1,-1-6 4,0 0-3,0 0 0,0 0 1,0 0-1,4 5 4,-4-5-3,0 0 0,0 0 5,0 0-2,0 0-6,0 0 6,0 0-3,0 0 0,0 0 0,0 0-4,0 0 3,0 0 5,0 0 0,0 0-8,0 0 3,0 0 3,0 0-5,-1 9 6,1-9-3,0 0 4,0 0-6,0 0 3,0 0-1,0 0-4,0 0 5,0 0-1,4 5-5,-4-5-8,0 0-9,0 0-13,0 0 0,0 0-6,12-13-9,-12 13-13,7-9-22,-3 6-9,-4 3-15,4-9-106,-2 1-232,-2 8 103</inkml:trace>
  <inkml:trace contextRef="#ctx0" brushRef="#br0" timeOffset="64340.3711">18755 7158 23,'0'-12'140,"0"12"-10,0 0-12,3-7-11,-3 7-7,0 0-8,4-7-8,-4 7-9,6-7-5,-1 5-3,-5 2-9,10-6 3,-5 2-9,4-1-5,1 3-4,0-2 2,0 0-13,1 1 5,-1-1-2,2 1-3,1 1-10,-2 0 1,1-1 1,1 1-6,-3 0 2,2 2 1,-3-3-7,2 3 0,-2 0-2,-9 0 1,15 0-7,-9 0 5,0 3-8,-6-3 6,12 2-5,-5 3-5,-5-3 2,-2-2 3,7 9-1,-6-4 1,3 2-6,-4-7 6,-3 13-2,2-4 1,-2 1 0,0 0 7,-4 0-7,2 2-1,-1-2 3,-1-3 1,0 1-6,-1 0 3,1 1-2,-1-2 3,1 0-3,-1 0 5,3-3-4,-1 1 0,-2-1 2,1 2-3,2-3-2,-1-1-5,6-2 3,-10 5 0,6-1 3,4-4 0,-6 3-2,6-3-2,0 0-1,0 0-1,-6 3-5,6-3 7,0 0-2,0 0-1,0 0 1,0 0-2,0 0-1,0 0 1,24 1 8,-15-1-2,1 0-2,3 0 2,-3 2-3,2-2 1,-1 0-6,1 1 12,-1 0-8,-1 3 7,1-4-4,-5 3 4,3-1-8,-3 2 1,1 1 2,-2-1 4,1 2-8,-1-1 4,-1 0 4,-1 1-4,-1 1 1,-1-1 1,-1 4 0,-2-1-1,-1 0-1,-2 0 4,-2 2-5,-4 1 4,2-1 7,2-4-9,-5 2 7,2-2-5,-1 1 3,2-1-6,-2-1 4,2 0 5,-2-1-5,2 0 9,0-1-8,-1-2 6,1-1-7,1-1 6,8 0-2,-15 0-1,15 0-4,-13-1 3,7 0-13,6 1-16,-13-5-11,6 3-2,7 2-10,-10-6-1,5 4-8,5 2-8,-6-7-8,6 7-17,-5-4-90,5 4-197,-4-8 88</inkml:trace>
  <inkml:trace contextRef="#ctx0" brushRef="#br0" timeOffset="64968.0952">19233 7240 67,'0'0'90,"0"0"-12,-4 8 1,4-8-11,-2 8 8,2-8-8,-3 7 0,3-7-6,-4 11-4,3-6-5,-1 2-6,2-7-2,-6 13 4,5-5-3,-2 0-7,1 2-5,-1-2 9,0 1-10,1-1 1,0-1-3,1 2-2,1-1-8,-2 3 5,1-4-7,1 3 4,0-10-9,1 13 8,-1-6-10,2 0 2,-1 0 3,1-1-3,2 1-1,-1 0 1,-3-7 1,6 9-9,-2-3 2,0-2 3,0 0-2,0 0 1,-4-4-5,10 4 3,-5-2 0,-5-2 0,13 1-6,-13-1 6,11-1-6,-11 1 6,10-4 1,-3 1-4,-2-1 1,1-2 3,-2 1-4,-4 5 5,9-11 0,-5 4 0,1 2 6,-1-4 1,2-1-4,-3 0-4,-1 2 0,-1-1 1,1 0 0,-4-1 0,4 0-4,-2 1 3,-3-1-2,1 2-1,-1 0-6,0-1 6,-1 2-7,-2 2 0,1 0-7,0-3 1,0 4-8,-3-2-1,2 2-5,0-3-9,-2 2-6,3 1-4,-3 1-8,8 3-5,-10-6-5,6 2-11,4 4-3,-13-4-11,13 4-25,-12-4-66,4 2-188,3-1 84</inkml:trace>
  <inkml:trace contextRef="#ctx0" brushRef="#br0" timeOffset="65549.1797">19153 6861 2,'0'0'107,"-8"-3"-6,8 3-9,0 0 0,0 0-14,0 0-12,0 0 4,0 0-13,0 0 8,0 0-18,-15 3-4,15-3 2,0 0 5,-7 6-14,3-2-2,4-4-6,-6 8-4,3-3 0,-2 0-1,5-5 2,-3 12-8,1-6-1,1 1-1,-2 0-4,2 3 2,0-3-4,0 3 4,1-2-12,0-8-6,1 12 18,0-5-4,0 0 1,-1-7-5,4 12 1,0-7-2,0 0 2,1-1-1,-5-4-5,8 5 2,-3-5 7,-5 0-3,10 2 9,-10-2-7,13 0-9,-13 0 10,13-6 5,-7 4 4,0-3-7,1 2-3,-1-5 6,1 3 5,-4-2-9,4 1 10,-4-2-13,1 3 1,-1-3-2,0-1 1,-1 0-2,-1 2 1,-1-1-4,0 8 4,-1-12-2,0 5-2,1 7-8,-4-11-2,0 7 0,4 4-14,-8-7-10,3 2 0,5 5-4,-6-5 0,6 5-4,-8-2 1,8 2-1,0 0-10,-10 0-5,10 0-6,0 0-2,-13 2-95,13-2-170,-7 2 75</inkml:trace>
  <inkml:trace contextRef="#ctx0" brushRef="#br0" timeOffset="72443.4574">22586 9889 16,'0'0'68,"0"0"-4,0 0-3,-5-3-20,5 3 13,0 0-8,0 0-7,0 0 2,0 0-10,-5-5 10,5 5-3,0 0-1,0 0 3,0 0-4,0 0-15,0 0 8,0 0-3,0 0-3,0 0 10,-9-3-5,9 3-1,0 0 3,0 0-14,0 0 10,0 0 0,0 0 4,-9 0-7,9 0 2,0 0-5,0 0 6,0 0-10,0 0 5,0 0 4,-6-4 2,6 4-21,0 0 16,0 0 3,0 0 5,0 0-5,0 0 1,0 0-2,0 0 6,0 0 2,0 0-9,0 0-1,0 0-7,0 0 6,0 0-4,0 0-3,0 0 7,0 0-8,0 0 8,0 0-6,0 0 3,0 0-5,0 0 2,0 0 0,0 0 3,0 0-6,0 0-7,0 0 9,0 0-2,0 0 2,0 0-4,0 0 2,0 0 0,-3 12 4,3-12 1,0 0-4,0 0 11,0 0-3,1 13 7,-1-13-4,-1 6 1,1-6-4,-1 10-3,1-10-3,-2 9 0,2-9-2,-1 12 1,0-7-2,0 3-2,1-8-1,-2 11-3,2-3 2,0 1-2,0-9 4,0 14-5,0-8 3,0-6-3,2 13 0,-2-7-1,1 2-1,0-1 0,0 2 2,1-2 1,-2-7-3,4 10 0,-3-4-1,0 3 1,-1-9-3,1 11-1,2-5 3,-2 1 3,-1-7-3,3 11-5,-2-3 6,-1-8-1,2 12-1,-2-7-1,0-5 3,0 12 3,0-12-5,-2 12-2,2-12-5,0 10 9,-1-3-2,1-7 0,0 9-2,0-9 0,-3 12 4,3-6-6,0-6 1,0 10 3,0-10 0,-1 11 1,1-11 2,-1 8 0,1-8-6,0 12 2,0-12 0,1 10 4,0-5-5,-1-5 3,0 9-1,0-9-3,3 9 1,-3-9 1,3 8-1,-3-8-1,1 8 1,-1-8 2,2 7-1,2-2 0,-4-5 2,0 9-3,0-9 3,1 7 0,-1-7-5,0 0 0,0 13-1,2-8 2,-2-5 1,1 8 2,-1-8 1,0 10-2,0-10 0,1 10 2,-1-10-3,3 8 0,-1-2-2,-2-6 3,3 11-3,-1-6 6,1 2 0,-3-7-3,5 9-3,-4-4 2,4 0 2,-2 2-1,0-2-2,0 2-1,-3-7 1,6 10 1,-5-3 0,1-2-1,1 3-1,-2-1 5,-1-7-4,4 13 2,-3-7-3,2 2 7,-1-1-5,-2-7 3,2 11-2,-1-4 3,-1-7-5,2 9 3,-2-9-1,2 12-1,-2-8 1,0-4 1,1 8 0,-1-8-1,0 9 1,0-9-4,1 8 0,-1-8 0,2 7 4,-2-7-1,0 9 4,0-9-1,0 0-5,1 10 1,-1-10 1,1 7 1,-1-7 1,0 0 1,1 7-5,-1-7 3,0 0-6,2 8 5,-2-8-2,1 6 9,-1-6-11,0 0 1,0 0 5,1 11-7,-1-11 5,2 6 0,-2-6 2,0 0-1,0 11 1,0-11-2,0 0 0,-2 8 1,2-8-3,-1 8 3,1-8-3,-1 9 1,1-9 2,0 0 0,0 9-1,0-9-3,0 10 2,0-10-1,0 0 5,0 11-4,0-11 4,2 7-5,-2-7 1,2 8-1,-2-8 1,2 8 3,-2-8-4,2 6 0,-2-6 1,1 10 3,-1-10-2,-1 10 1,1-10 0,1 8 1,-1-8-2,-1 10 0,1-10-1,1 11 2,-1-11 0,-1 11 5,1-11 4,0 11-3,0-11 3,1 13-2,-1-7-2,0-6 0,1 9-3,-1-9 1,1 11 1,2-6-4,-3-5 2,1 8-2,-1-8 3,4 8 2,-4-8-4,1 7 1,-1-7 1,1 10-4,-1-10 4,0 7-2,0-7-3,0 0 0,2 11 5,-2-11-4,0 7 9,0-7-6,1 7-1,-1-7-2,0 0 3,1 8-3,-1-8-3,0 0 4,2 11-2,-2-11-2,2 5-1,-2-5 3,3 7-1,-3-7 4,1 9 1,-1-9 0,4 8-1,-3-4 0,-1-4-3,1 10 0,1-4 0,-2-6 5,3 9-3,-3-9-1,0 9-2,0-9 5,0 11-5,0-11 4,2 9-2,-2-9 0,0 8 1,0-8 2,-2 9-4,2-9-1,2 8-2,-2-8 4,0 9-2,0-9 2,0 8-2,0-8 1,1 6-1,-1-6 2,1 8-2,-1-8 1,0 0-2,2 10 5,-2-10-6,2 7 1,-2-7 2,0 7-4,0-7-1,1 7 6,-1-7-5,3 8 2,-3-8-2,1 8 1,-1-8 4,0 0 1,-1 11-5,1-11 2,0 7-1,0-7-2,0 9 3,0-9 1,-1 8 0,1-8 1,1 10-3,-1-10 3,1 11-2,-1-6-2,0-5 3,2 13 0,-2-13-2,0 11-2,1-3 4,-1-2-2,0-6 0,1 16 3,0-9-4,-1 4 0,-1-2-1,1 0 11,-1 0-8,0 2 6,-2-1-6,0-1-3,0 3 2,0-3 3,-1 3-2,0-1 3,2 1-3,-2-3 4,1 3-2,1-2 2,-1 1-7,2-3 3,0 2 2,-1 1-2,2-2-1,-1 0 3,0 0 2,1-9-3,0 17-2,-1-10 1,1-7-1,1 13 1,-1-5-1,0-8 9,1 10-7,-1-4 2,0-6-2,1 11-1,-1-11 1,2 9 1,-2-9-3,-2 9 3,2-9 0,0 0-1,0 11 0,0-11 5,0 0-4,0 8-1,0-8 0,0 0 2,0 0-3,0 0 1,-1 10-5,1-10-2,0 0 2,0 0-6,0 0 1,0 0 4,1 8-1,-1-8 1,0 0-6,0 0 6,0 0 0,0 0 3,0 0 2,2 6-5,-2-6 0,0 0-4,0 0-1,0 0 3,0 0-2,0 0 2,0 0-2,0 0 3,0 0 2,0 0 1,0 0-4,0 0 4,0 0-2,0 0 0,0 0 1,0 0 3,0 0-6,0 0-1,0 0-8,0 0-3,0 0-10,0 0-7,0 0-4,0 0-14,0 0-12,0 0-12,0 0-12,0 0-31,14-13-89,-14 13-229,2-10 102</inkml:trace>
  <inkml:trace contextRef="#ctx0" brushRef="#br0" timeOffset="74399.632">22572 9916 45,'0'0'109,"0"0"-13,0 0-6,0 0-11,0 0 1,0 0-4,0 0-15,-13-4 4,13 4-15,0 0-6,0 0 0,0 0-3,0 0-9,0 0-5,-2-8 5,2 8-2,0 0 4,0 0 3,0 0-1,-3-9-2,3 9 6,0 0 0,0 0-4,-2-8-3,2 8 5,0 0-13,-4-6 6,4 6 3,0 0-9,0 0 3,0 0 2,-7-6-2,7 6 6,0 0-10,0 0 1,-6-4 0,6 4-1,0 0 6,0 0-1,-6-5 4,6 5-5,0 0 5,0 0-6,0 0 3,0 0 1,-5-2-4,5 2-3,0 0-2,0 0-2,0 0-6,0 0-2,0 0-3,0 0 3,0 0-18,0 0 18,0 0-3,-10 12-1,10-12-5,-6 10 2,4-6 0,-1 2-1,3-6 4,-6 14 5,2-5-10,1 1 6,-1 2-2,1-2 1,-5 3 2,4-1-9,-2 1 5,-1-1-5,3-2 2,-1 2-1,-1-1-2,1 0 5,1 0-1,-1 0 0,0 0-3,2-2 2,-3 2 2,2-3-3,0 1-1,0-1 4,1 1-3,-1-3 1,1 3-3,1-2 4,-1-1-4,-2-1 0,2 1-2,3-6 4,-5 10-6,4-4 2,-3 0 2,4-6 2,-4 9-1,4-9 1,-5 9-2,5-9 1,-5 8-1,5-8 0,-2 7 3,2-7-1,0 0 1,-3 8-1,3-8-3,0 0-2,0 0 2,0 0 4,-2 5-3,2-5 2,0 0-1,0 0 2,0 0-1,0 0 0,0 0 0,0 0-2,0 0 1,0 0 3,0 0-4,12-17-2,-9 11 4,-3 6-2,5-10 1,0 2 0,-2 0-3,2 0 3,-1-1 0,1 0 0,0-1-5,0 0 1,-1 1-5,2-5-1,2 2 0,-3 1-2,0-1 2,1 1-3,1-3 4,-2 3 1,2-5-3,-1 6 3,1-3 1,-3 1-1,1 2 2,-1 1 4,1 0-3,-2-2 1,-1 2 2,1 1-2,-2 1 3,0 0 3,2 0 4,0 1 1,-3 6 0,1-11-3,-1 11 13,1-10-10,-1 10 1,3-9-3,-3 9 1,1-8-2,-1 8-3,4-8 5,-4 8-1,0 0-3,2-10 2,-2 10-2,1-6-2,-1 6 1,0 0 0,0 0 0,2-8 2,-2 8-4,0 0 1,0 0-1,0 0-4,0 0-2,0 0 4,0 0-1,0 0 2,0 0 1,0 0-4,0 0 1,0 0 3,0 0-2,0 0-2,0 0 3,0 0-2,9 15 5,-9-15-2,0 0 0,5 8-3,-5-8 1,5 6 2,0-3 2,-5-3-2,8 8-2,-3-4 1,0 1 1,0 3 0,3-3 1,-2 4-5,1-4 0,-1 6 0,0-2 7,2 0-1,-2 0-2,1 2 0,-1 0-1,3 4 3,-4-5-2,4 3-1,-4-1 1,4 1 3,-1-3-3,-2 1 3,-1 4-3,1-5 0,1 0 0,-3 0 1,0 1 3,1-2-6,-1-1 0,1 0 4,-2 2 1,0-6-3,4 5 3,-5-3-4,2-1-1,-4-5 6,4 9-3,0-4-2,-2 0 1,-2-5 4,4 7-2,-4-7-3,6 8 0,-6-8-1,3 4 1,-3-4 0,5 6 5,-5-6-4,0 0 2,3 8-1,-3-8 1,4 3-3,-4-3 2,0 0-1,0 0 0,0 0 3,3 6 4,-3-6-1,0 0-2,0 0 2,0 0 0,0 0-2,0 0 3,0 0 7,0 0 0,0 0-1,0 0 1,0 0-2,0 0-3,0 0 4,0 0 1,0 0-5,-24-9 2,24 9-4,-6-5-2,6 5 1,-11-4-3,11 4 0,-10-5 2,4 2 1,-2 2-1,-1-3-4,-1 1 4,0 1-2,0 0 1,-3 0-1,1 2-3,-3-3 2,-2 2 0,0 1-2,0 0 0,-1-1-1,5 2 0,-1 0 6,3-1-7,-2 1 0,3-1-11,-2 0-1,12 0-5,-15 2-3,15-2-8,-10 0-8,10 0-13,0 0-19,-14 0-18,14 0-14,0 0-29,0 0-18,-5-7-134,5 7-306,-3-7 135</inkml:trace>
  <inkml:trace contextRef="#ctx0" brushRef="#br0" timeOffset="78709.7847">23100 11437 78,'0'0'146,"0"0"-13,0 0 2,0 0-23,0 0-20,0 0 0,0 0-8,0 0-11,0 0-10,0 0-2,0 0-7,0 0 0,0 0-12,0 0-3,0 0-5,0 7-2,0-7 1,0 0-1,-1 12 9,1-12-7,-2 16-1,2-8-1,-1 1-10,-2 0 2,3 3 8,-1 0-6,-1-1 1,-1 2-13,1 2 12,0-4-10,1 3 1,-3 1-2,3-2-4,0-2 1,-1-1-4,1 2 3,0-2-2,-1 2-1,1-1-2,0-3 0,0 1 8,-2-1 1,0 2 0,0 0-2,-1-3-3,1 0 5,1-2 0,-2 2 1,-1-2-3,2 2 1,3-7-2,-8 8-1,5-4-5,3-4 6,-7 5 0,7-5 0,-5 5-1,5-5 1,0 0 1,0 0-1,-10 0 1,10 0 2,0 0-6,0 0 2,0 0 0,-8-9-5,8 9 2,-5-8 3,5 8-6,-1-9-1,1 9-1,0-11 3,0 11-4,-1-11 2,1 3-2,0 8-1,0-17 1,0 10 3,2-4-2,0 0-6,-1 1 1,1-2 0,1-1-5,-1 0 4,0-1-3,0 1-1,2-3-2,-1 2 3,1-2-4,-1 0 3,1 0 1,1 0 1,-1 4 0,0 2 2,0-2-2,0 0 1,1 0 4,-1 3-4,2-2-1,-1 2 0,0-1 3,0 0 0,0 2-1,3-1 2,-3-1 2,2 3-7,-1-2 5,2 1-2,0 0 5,1 2-3,2-1-2,-2 0 3,-2 0-1,2 1 2,0 1-5,-1 0 4,-3 1-3,0 1-1,0-1-3,-5 4 4,12-2-3,-12 2 4,7-3 0,-7 3 1,9 0-1,-9 0-1,0 0 2,14 3-1,-10 1-4,-4-4 4,8 8 2,-4-4-3,0 1 3,-2 0-3,1 2-1,-1 0 1,1 0 2,-1 1 5,0-1-4,-2 3 3,0-10-6,-2 17 7,1-5-1,0-4-1,-4 5-2,0-5 3,1 2-6,0 1 10,-3 0-5,2-2-1,-2 0 0,-1 1-1,0-2 1,-1 0 1,-1 1 1,0-2 2,0 1-4,-2 0-1,3-2-3,-1 1 6,-1-3-3,0 2 2,0-1 1,3-1 1,1-1-2,-1-2-2,0 1-3,8-2 6,-13 3-2,8-2 3,5-1-6,-6 3 3,6-3 1,0 0-2,-9 3 0,9-3-6,0 0 2,0 0 2,-5 4-3,5-4 2,0 0 0,0 0 5,0 0-6,0 0 6,0 0-5,19 7 0,-15-4-1,-4-3 6,10 6-1,-5-3-3,2 0 5,-1 1 0,0 3 0,2-4 6,-3 4-7,1-2 5,0 0-2,1 2-3,-1-2-2,1 2 4,-1 3-5,0-3 7,0 0-4,0 2 2,1 0-5,-2 0 1,1 0 0,-1-1 3,1 2-3,-1-3 3,3 1-3,-2 0-3,-1-3-3,1 3-7,3-1-9,-3-4-8,1 2-10,-2-1-6,1-1-22,1 1-3,-1-1-14,1-2-10,-7-1-12,10 3-16,-10-3-106,9 1-249,-9-1 110</inkml:trace>
  <inkml:trace contextRef="#ctx0" brushRef="#br0" timeOffset="79788.9851">23464 11699 73,'0'0'172,"0"0"-15,0 0-14,0 0-16,0 0-14,0 0-9,0 0-14,0 0-6,0 0-11,0 0-11,0 0 2,0 0-7,0 0-12,0 0-6,0 0 0,0 0 0,4 19 7,-4-19-6,1 9 5,-1-9-1,0 12 3,0-12-8,-1 15 1,0-8-1,-2 0-3,2 3-3,-2 1-8,1 0 0,-1 1-3,0-1-2,0-1 2,0 1-5,-1 5-2,0-5 2,2 0-4,-2-1-4,1-1 2,2 3 0,-1-3-2,0-1-1,0 0 2,-1-2-8,1 2 7,2-8-4,-3 12 1,3-12-4,-2 7-1,2-7-2,-3 8 0,3-8 1,0 0 2,-2 5-1,2-5 0,0 0 2,0 0-1,0 0-3,0 0 0,0 0 0,0 0 6,0 0-4,-15-16-2,13 12-1,-1-4 1,2-1 0,-1-1 3,0-1-4,2 1 2,0-2-1,0 0 4,0 2 0,2-3 6,0 2-3,2-1 6,-3-1-2,3 2 1,0-1-2,-2 2 3,2 0 2,-1 0 0,1 1-1,1 1 10,-3 0 1,2 3 8,-4 5-1,5-11-3,-2 5-3,1 0-5,-4 6 0,3-9-1,0 5-4,-3 4 0,4-6-1,-4 6-4,0 0 1,4-8-2,-4 8-1,5-4-2,-5 4-1,0 0 0,7-3-1,-7 3-2,0 0 1,11 0 1,-11 0-4,10 4 3,-10-4-1,10 4-3,-5-1 1,-5-3 2,13 6 5,-7-2-8,2 1 0,-3 1 3,0-2 0,3 4-1,-3-2-1,0 1-3,2-1 4,-2 2 0,-1-1-4,2-2 3,-4 2 1,4 0-2,-1 1 3,-1 1-3,1-1 1,-1-1 0,0-3-3,0 2 2,1-1 4,-2 1-4,1-1-2,0 0 1,1-3 1,-5-2-4,7 8 3,-3-4-5,1 0 2,-5-4 2,8 4 0,-8-4-4,7 5 5,-7-5-4,7 3 1,-7-3-1,0 0 4,9 0 1,-9 0-1,0 0 1,12-5 2,-12 5-5,8-6 3,-2 5 2,-2-4-2,-4 5 3,5-6 0,-3 0-1,2 1 4,-4 5-1,1-9 1,-1 9 10,3-14-7,-3 9-2,1-6-1,4 2 1,-6 0-2,1 0 2,0-2 0,0 0-2,0 0-4,1 0-7,-1-1 2,3 0-10,-3 2-3,2-2-3,1 0-4,1-5-9,0 7-3,-3-2-3,3 0-4,-2 3-5,3-1-2,0 3-6,-1-3 3,-1 5-3,-3 5 1,2-9-17,-2 9-3,4-8-16,-4 8-25,2-7-26,-2 7-116,0 0-282,0 0 125</inkml:trace>
  <inkml:trace contextRef="#ctx0" brushRef="#br0" timeOffset="81509.5518">22596 9840 81,'0'0'93,"0"0"0,0 0-10,0 0-8,0 0-7,0 0-4,0 0-8,0 0-2,0 0-6,0 0 4,0 0-3,0 0-1,0 0 3,0 0 3,0 0-10,0 0 4,-21 6-6,21-6 3,0 0-3,0 0-2,0 0 2,0 0-5,0 0-3,0 0-2,0 0-2,0 0-1,0 0-8,0 0 6,0 0-11,0 0 3,0 0 0,0 0-4,0 0-1,-9 1 2,9-1-4,0 0 6,0 0-4,0 0 2,0 0-6,0 0 3,0 0 1,0 0-3,0 0 2,0 0-4,-4-10 6,4 10-4,0 0-8,-3-7 7,3 7-8,0 0 3,-2-10-3,2 10 5,0-9-4,0 9 5,-3-8-8,3 8 5,-1-12 0,1 12 2,0-11-8,0 11 5,-1-11-2,-1 4-1,2 7 2,2-12-3,-2 12-1,0-12 4,0 12-7,0-10-1,1 5-3,-1 5-4,1-12-2,-1 12-1,3-10-6,-3 10-8,1-8-3,-1 8-14,3-8-9,-3 8 2,2-7-10,-2 7-8,2-7-7,-2 7-15,0-8-108,0 8-218,0 0 96</inkml:trace>
  <inkml:trace contextRef="#ctx0" brushRef="#br0" timeOffset="82110.4613">22527 9491 37,'0'0'129,"0"0"-10,-7-15-1,7 15-11,0 0-4,0 0-4,0 0-6,-3-7-4,3 7-2,0 0-4,0 0-5,-3-8 0,3 8 0,0 0-4,0 0-8,-2-7-1,2 7-4,0 0-7,-4-7-3,4 7-3,-4-7 3,4 7-12,0 0 1,-5-9-9,5 9 2,-4-5-5,4 5-5,-3-8 1,3 8-7,-4-9 4,4 9-8,-3-10-6,3 10-6,-1-10-16,1 10 3,0-12-11,0 12-17,1-15-3,-1 9 2,1-2-2,2 1-6,-2-1 6,1 0-8,-2 8 1,1-11-2,1 5 9,-2 6 0,2-11 2,-2 11-10,2-8-2,-2 8-13,2-8-1,-2 8-12,0 0-6,0 0-92,-6-13-190,3 9 85</inkml:trace>
  <inkml:trace contextRef="#ctx0" brushRef="#br0" timeOffset="82560.4831">22543 9140 40,'0'0'146,"0"0"-6,0 0-10,-10-14-10,10 14-12,0 0-6,-6-3-10,6 3 1,0 0-10,-5-9-6,5 9-10,-4-5 1,4 5-11,0 0-4,-4-7-2,4 7-8,-2-5-4,2 5-4,0 0-6,-4-10-1,4 10-8,0-8 0,0 8-9,4-9-2,-4 9-4,2-7-9,-2 7-18,2-7-15,-2 7-9,2-10-15,-2 10-2,4-7-9,-4 7-6,3-8-17,-3 8-103,2-9-215,-2 9 95</inkml:trace>
  <inkml:trace contextRef="#ctx0" brushRef="#br0" timeOffset="83972.5385">22527 8925 112,'0'0'133,"0"0"-12,0 0-8,0 0-12,0 0-13,-15-15-2,15 15-12,0 0-7,-4-7-4,4 7-8,0 0-7,-5-9 1,5 9 1,-4-5-6,4 5-5,-4-5-2,4 5-3,-3-7-6,3 7 0,-7-3-2,7 3-3,-7-2 1,7 2-7,0 0 4,-12-3-7,12 3-2,0 0 7,-10 0-8,10 0-9,0 0 8,-7-2 2,7 2-9,0 0 6,0 0-6,0 0 1,-11 2 0,11-2 6,-6 5-5,6-5-2,-8 5 1,4-1 0,4-4-5,-10 6 4,6-1 2,0 1 1,0-2-5,0 2 6,4-6-2,-5 10 0,0-3 1,3-2 5,-1 3-5,1-1 2,-1-2-4,3-5 6,-3 13-7,1-8 3,2-5-3,-1 11 4,1-11-9,0 9 8,0-9 1,-2 10-3,2-10-6,0 7 11,0-7-8,3 10 2,-3-10 0,4 7-6,-4-7 5,5 2-1,-5-2-5,6 5 7,-6-5-5,8 4 4,-8-4-1,9 1 3,-9-1-3,10-1 0,-10 1 1,11-3-2,-11 3 2,11-1 8,-11 1-9,10-7 7,-4 5-9,-1-1 4,2-3-2,-2 0 2,0 4-1,0-3 0,0-1 3,0 2-4,-2-3 0,1 0-1,-4 7 2,5-11-13,-2 4 1,-1 1 3,-1 1-5,-1 5-2,3-14-1,-2 9 6,-1 5 0,0-10 0,0 10-2,-1-12 3,1 12 3,0-9-3,0 9-3,-3-8 9,3 8-1,-1-6-2,1 6 4,0 0 2,-6-8 3,6 8-2,-3-4 2,3 4-1,0 0 0,-6-6-5,6 6 3,0 0 1,-10-1-4,10 1 2,0 0-3,0 0 2,-13 1-1,13-1 1,0 0 1,-7 4-1,7-4-1,0 0 5,-5 5-8,5-5 1,-6 2 5,6-2 3,0 0-2,-6 7-3,6-7 5,-6 6 4,6-6-4,-5 5 6,5-5-5,-6 7 1,2-2 1,4-5 1,-5 6-7,5-6 3,-4 8 3,3-2-3,1-6 5,0 9-4,0-9-2,-1 12 0,1-12 2,1 9 0,-1-9 0,2 10 0,1-5 0,-3-5 2,7 10-5,-4-8 3,-3-2-5,9 9 2,-5-7-1,-4-2 0,9 4 1,-4 0 3,-5-4 0,10 1-2,-10-1 1,9 2-5,-9-2 7,12 1-1,-12-1-4,9-4 4,-9 4-4,9-3 4,-6-1-5,-3 4 4,9-7-5,-4 0 6,-2 4-3,1-2 3,-2-2-2,-2 7 1,7-15-4,-5 6 0,2 3-1,-3-1 1,1 0-1,-1-3-4,0 1-6,0-1 4,-1 3-7,0 7 3,-1-14 1,0 7-2,1 7 7,-3-9-5,3 9 7,-3-11-4,3 11-2,-5-7 3,5 7-3,-6-7 4,6 7 3,-3-5-3,3 5 0,-7-2 6,7 2-16,0 0 13,-14 2 0,14-2 1,-9 5 3,9-5-4,-8 5-2,3-1 13,-1 0-10,2 1 5,-1 1-5,1-1 5,2 2-5,-5 0 8,3 1-4,-1-1 2,0 4 1,1-4-3,2 1-1,-1 0 4,1 1-3,0-2-3,2-7 0,-1 13 0,1-6 4,0-7 1,0 14-3,1-9 1,1 1-1,0 0-1,-2-6 0,7 9-2,-5-6 0,-2-3 2,8 5 2,-3-2-4,-5-3-1,9 3 2,-9-3 5,12 0-7,-12 0 1,11-3-1,-5 0-4,-1 1 4,2-1-2,-7 3 2,10-8-5,-6 4 0,1-3-10,-2 2 3,-1-2-3,2 1-3,-1-3-6,-2 2-7,1 0 2,-2 7-2,4-13 2,-4 7 8,0 6 9,0-12-10,0 12-6,-4-8 2,4 8-4,-2-10 3,2 10-12,-4-7-7,4 7-5,-5-2-10,5 2-16,0 0-19,-9-2-57,9 2-167,0 0 75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8T09:00:54.984"/>
    </inkml:context>
    <inkml:brush xml:id="br0">
      <inkml:brushProperty name="width" value="0.05292" units="cm"/>
      <inkml:brushProperty name="height" value="0.05292" units="cm"/>
      <inkml:brushProperty name="color" value="#FFFFFF"/>
    </inkml:brush>
  </inkml:definitions>
  <inkml:trace contextRef="#ctx0" brushRef="#br0">1559 9388 39,'0'0'93,"1"11"-5,-1-11-7,-1 12-7,1-5-13,0-7 9,0 13-5,0-8-8,0-5 0,1 12-8,-1-6-3,0-6-3,5 9-4,-5-3 7,0-6-14,2 6 2,-2-6-2,2 8 1,-2-8-5,0 0 3,0 0-9,0 9 4,0-9-13,0 0 6,0 0 4,0 9-6,0-9-6,0 0 2,0 0 0,0 0-6,0 0 9,0 0-1,0 0-2,0 0-5,0 0-2,3 5 2,-3-5-1,0 0 5,0 0-6,0 0-6,0 0 2,0 0 1,0 0-4,0 0-5,0 0-7,0 0-4,0 0-6,0 0 3,0 0-8,0 0-9,0 0 2,0 0-3,0 0-1,0 0-8,0 0-11,0 0-20,0 0-75,0 0-166,0 0 73</inkml:trace>
  <inkml:trace contextRef="#ctx0" brushRef="#br0" timeOffset="1337.401">1603 9276 5,'0'0'113,"0"0"-18,0 0-14,0 0 8,7-3-5,-7 3-13,0 0-9,0 0-1,0 0-13,0 0 8,0 0-16,0 0-6,0 0-3,0 0-4,0 0 9,0 0-1,0 0 0,0 0 5,-5 24 3,5-14 2,0 0-8,-2 0-3,2 6 1,0 0-3,0 1 2,-2 1 6,0 7-6,1-1 2,-4 2-3,3-1-7,-2-1 5,0 2-4,2-9-3,-1 1-4,3 2-3,-4-2 4,2 1 0,2 1-4,-2-4 5,1 2-11,-3-2-1,1-1 2,1 0-4,-2 0 2,3-1-6,-1-3 3,0 0-3,0 1 4,2-2-6,0 1 0,0-4-1,-2 1 3,2-8 0,0 11-2,0-11 1,-1 9-6,1-9 7,-3 6-4,3-6-1,0 0 3,0 0-5,-1 8 8,1-8-11,0 0 5,0 0-3,0 0 1,0 0-6,-12-25 5,11 18 0,1-5-5,1-2 0,-1-3 7,-1-2-4,0 1-3,3-2 1,0-3 3,-2-6-6,3 2 3,-2 1 2,1-3-8,-2 5 8,-3 0 3,4 4-5,-1-4 6,2 5-5,0-1 1,0 2 6,0-1-5,0 3 8,-1 4-4,3-4 4,-2 1 6,2-1-2,-1 5 1,-1 1 5,1 0 8,2-1-4,-5 4 1,4-1-1,-2-2-4,0 3 6,3 2-3,-1-5-5,0 3-7,2 4 6,-6 3-3,6-8-5,1 4 7,-3-1-4,-4 5 7,12-4-10,-5 3-2,-7 1 0,10-7 3,-2 7-6,-8 0 11,13 0-6,-5 3-5,-1-1 2,3-1-1,-1 4-7,-1-1 13,0 2 0,1 2-1,-4 0-3,-2 4 3,2 0 1,-4 3 8,1 1-13,-2-1 0,-3-1 6,0 0-4,-2 1-3,-1 2 1,-2-3 9,0 4 7,0-6 2,0 2 4,-5 1-10,4-1 1,-2-1-1,1-5 1,-2 5 2,2-4-6,-1-2 1,4 1-7,-1-2 10,2 2-7,-3-2 1,3-2-1,2 1 1,-1-2-1,5-3-1,-9 5-4,5 0 0,4-5 2,-3 7-6,3-7 5,-2 7-2,2-7-3,0 0 4,5 14-3,-2-9-3,3 0 4,-4 2 0,2-2 5,1 3-2,0 1-6,1-1 1,0 2 7,0 0-5,2-1 5,-3 2-6,4-1 3,-2 2 0,0-2 1,-1 5-2,1-6 2,-3 3 0,5-1 3,-4 0 6,1 4-9,1-1 0,1 1 1,-4-3-1,0 1-2,1-4-10,-1 3-10,-2 0-9,3-1-11,-4 0-8,4 1-14,-4 0-18,3-1-23,-1-3-17,-2-1-134,0 0-274,1-1 121</inkml:trace>
  <inkml:trace contextRef="#ctx0" brushRef="#br0" timeOffset="2071.2916">2022 9615 16,'0'0'191,"0"0"-16,0 0-21,0 0-17,0 0-12,0 0-16,0 0-10,0 0 3,0 0-5,0 0-9,-1 24-5,1-13-12,2 0-4,-2 1-8,0 7-2,0-1-4,0-2-1,0 3-7,0 5-6,2-4 0,-4 5-8,2-7 1,0 1-5,3 0-4,-2-1 2,-1 1-3,2-4-2,-1 4-4,-1-2-1,2-2 0,-2-3-5,0-3 4,2 4-4,-2-4 0,2 1-6,-2 0-2,0-4-8,0-6 4,0 13-4,0-13 9,2 7-14,-2-7 7,0 0 1,0 7-2,0-7-3,0 0 4,0 0-4,0 0 0,0 0-4,-11-21 2,9 10-5,-1-6 4,-1 1 0,2-3 5,1-2-1,-1-6-3,2 2 1,2 0 7,-4-1 1,2 2-3,0-3 6,2 3 4,-2 5 4,1-1-1,1-1 7,1 4-6,-1-3 3,-2 2-1,3 3 8,0-2-3,-2 0 2,1 7 3,1-2-6,-2 2-1,1 1-4,0 1 0,-2 0-4,3 2-1,-3 6-3,5-10 5,-3 5-6,-2 5 2,5-5 1,-5 5-2,8-3-3,-8 3 1,0 0-2,17 4 4,-11 0-3,2 1-2,1 1 2,1 0 2,-1 4 5,1 2 7,4 4 0,-5-1 1,0 2 2,1 1 4,-1 0 0,2 4-3,-5-5 1,4 1-4,-2 1-1,-3-2-3,5-1-1,-1 1-3,-2 0 4,-2-1 3,1-4-7,2 2 1,3 1-3,-3 1-11,-1-6-11,-1 2-8,0-2-8,2-3-4,-2 3-9,0-3 2,2 1-10,-1 1-11,0-3-13,-7-6-6,12 9-19,-12-9-7,7 7-18,-7-7-11,0 0-112,7 10-271,-7-10 120</inkml:trace>
  <inkml:trace contextRef="#ctx0" brushRef="#br0" timeOffset="2402.5256">2016 9893 217,'0'0'208,"0"0"-19,0 0-21,0 0-18,0 0-15,0 0-16,0 0-14,0 0-8,0 0-6,0 0-5,14-12-4,-5 9-18,2 0-2,1-1-8,1-1-3,2 0-8,3-1-5,2-2-2,-1 3-4,0-2-1,0-1-7,0 1-6,-1 0-24,-3 0-17,4 0-23,0-1-23,6-3-32,-8 0-22,8-1-19,-11 3-123,1-3-288,-2 0 128</inkml:trace>
  <inkml:trace contextRef="#ctx0" brushRef="#br0" timeOffset="4405.9201">15303 9010 30,'0'0'109,"0"11"-5,0-11-9,-4 13-15,4-6 3,0 2-2,-3 1-2,3 1-3,-2 0-2,4 6-6,-2 2 1,-2-1-3,4 1-1,-2-2-9,-2 7-2,0-3 0,0-3-7,4 7-8,-2-7-1,-2 0-9,0 1 5,0-1-6,-2-2-1,2 2-9,2-3 2,-2 0 0,0-2-4,0-2-4,-1 1 0,2 0-1,0-1-1,-1-2 3,0 0-3,0-1 1,2-8 2,-2 11-6,2-11 0,0 10-3,0-10 5,0 0-2,-2 5 5,2-5-6,0 0 5,0 0-1,0 0-3,0 0-3,0 0 1,6-23-4,-4 12 0,0-1 3,0-3-2,3-1 4,-5-2-3,4-1-3,-2 1 1,2-2 3,2-3-7,-4 4-2,3-1 4,-3-6-9,2 7 4,-1-5 0,1 5 2,3 1 5,-3-1-4,3 0-2,-3 2 6,3-1-8,0 2 8,0-1-7,0 0 3,-1 3 1,4-1 4,-4 3-11,1 2 2,-1-1 2,1 1 2,2 0-1,-2 0 4,0 0-3,1 2 3,0 0 1,0-2 1,-1 5 2,3-2 0,-2 0-5,3 1 1,-2 0 2,1 3 3,-4-2-8,1 3 6,-7 2-3,14-3-3,-6 3 5,-8 0 1,11 3 0,-11-3 3,10 5-2,-6 0 0,-1-3 3,-1 5 1,2-2 4,-4 3 0,0 0-2,0 3 2,-4-1-4,1 4 5,-5 0 0,-2 1 0,3-5-2,-5 4-1,2-2-1,-3 3 2,1-2-3,1-5 1,0 0-7,1 1-1,-3 1 7,3-3-2,0-2-2,3 2 4,-3-2-7,3 0 2,0-2 5,2 1-3,5-4 0,-8 3-4,8-3 4,-5 2 1,5-2-4,0 0 0,-9 3 0,9-3-4,0 0-2,-5 5 0,5-5 1,0 0 1,0 0 2,4 12-4,-4-12 0,6 14 1,-4-6 2,0 3 2,0-1-3,0 4 9,-1-3-6,3 3 5,-2-3-2,0 2 2,2 2 0,1-1 1,0 2 1,-1-3-3,1 2 2,1-1 1,1 1-4,0-2-2,0 0-1,-1-1 2,-1-2 2,3 2-2,0-4-2,-2 3 4,3-3-5,-2 0-3,2 1-13,-2-2-2,-1-2-13,-1 0-5,2 0-13,-2 0-18,1-1-13,-2-1-20,-4-3-16,9 2-31,-9-2-77,8 3-243,-8-3 107</inkml:trace>
  <inkml:trace contextRef="#ctx0" brushRef="#br0" timeOffset="5531.7827">15763 9275 31,'0'0'168,"0"0"-15,0 0-13,0 0-17,0 0-15,0 0-6,0 0-10,0 0-7,0 0-5,0 0-16,0 0-3,0 0-4,0 0 5,0 0 2,5 21-10,-2-14-1,-1 2-2,-2-2-4,4 6 0,-3-4-5,-1 4-3,4 0 3,-2 2-5,0-3-1,0 5-8,-2 0 0,3-2-1,-3-3-4,4 4-1,-4-1-1,0-2-4,2-2-3,-4 1-2,4-2 5,-2 2-4,0-1-1,0-2 1,0-3-5,0-6 5,0 13-3,0-6-3,0-7-1,0 7 2,0-7 2,0 0-3,5 6 4,-5-6-3,0 0 1,0 0-1,0 0 1,0 0-5,0 0 4,0 0-3,-9-22 0,9 14 1,-2-4-3,-1 0-3,6-1 2,-6-3-1,3-1-1,0 0 2,-2 2-2,4-1 5,-2 1-6,0-2 2,0 5-3,3 0 1,-1 0 2,2-5-1,1 3 2,0-2-3,-1 8 2,-2-5 5,3 2 2,1-2-4,-1 3 4,4-2 3,-4 0-2,3 0 2,-3 0 1,2 3 4,-2-1-4,1 0 1,0 3 2,1-1-3,-5 3 1,6-4-2,-4 4 1,-4 5-2,6-7-3,-6 7 1,5-7-2,1 4-1,-6 3-1,10 0 1,-10 0 0,0 0-2,11 0-5,-11 0 5,9 5-1,-2-1 1,-2 2-2,1-4-3,-2 4 6,1 3-3,-1 1 0,1-1-3,0 1 6,-3 2 0,2-2 0,-4 2 0,3 0-1,-3 2-2,0-2 1,-3 1 1,-1 0 2,0 3 2,-4 0-4,-1-1 1,1 3 0,-4-5-2,1 3 3,-2-3-3,1-2 2,3-2-1,1 0 1,0-4-2,0 1 1,1 0 5,1-4-3,1 1-5,5-3 4,-12 0 1,12 0 0,-9-2-5,9 2 1,-8-3-1,8 3 0,-8-8 2,8 8-2,0-8-5,0 8 5,0 0 0,6-17-2,-2 12-2,0 0 2,1 0-1,1 0 3,-1 2-3,6-1 0,-2-4 0,-2 4 0,4 1 1,-4 0 1,2 1-1,2-2 1,0 4-1,-2-2-1,3 2 3,-1 0 3,0 0-4,1 0-1,1 2 1,3 2 1,-3-2-4,0 1 2,1 2 1,-3-1 4,1 2-5,-4-1 1,5 0 0,-3 2-1,-1 0 0,0 0-2,0 2 2,-2-1 0,1 4 0,-1-4 0,-3 4 4,2-1-1,-4-1 0,0 1-1,-2 0 2,2 0-3,-4 1 4,-2-2 2,2 3-3,-6-3 4,4 1 6,-3 0-3,-2-2 0,2 1 0,-6 0 7,0 2-8,3-4 1,-7 1 3,1-2-4,3 0 1,-2-1-2,5-1 0,-1-1 1,-3-4-3,3 2 0,-3-2-1,1-2-3,-1 2-16,1 0-8,2-4-16,-3-1-10,3-1-13,-1 1-20,-1-1-17,-1-2-15,5-2-7,-2 5-25,0-4-29,-2 2-117,4-1-315,-1 3 139</inkml:trace>
  <inkml:trace contextRef="#ctx0" brushRef="#br0" timeOffset="30091.9597">2237 6483 8,'0'0'93,"0"0"-6,0 0-3,0 0-5,0 0-9,0 0-1,0 0-9,0 0-6,0 0-6,0 0 5,-12 20-12,12-20 4,-2 7 0,2-7-6,-5 7-2,4-1 2,-2 0 0,1 4-5,0 0-4,1 0 2,-3 2 5,3 4 0,-5 1-8,3 1 6,-1 6 1,0 2 0,0 1-10,-1-1 3,-1-2-6,3 4 1,0 0-1,-1-1 4,-2 0-7,1 3 0,3-1-2,-2-2-6,1 2 0,-2 0 4,3-3 1,0 1-4,0-1-7,1-1 4,1-5-1,1 5 0,1-6-1,2-1 0,3-1-5,-2 1 3,2-3-2,3 2 5,1-5-7,2-1 5,-3 1-1,5 0 0,-1-2-1,2 0-7,0-1 6,3 1 3,-1 0-9,-1 2 7,6 2-3,-5-3 2,4 3-1,-7-2 2,-2 2-2,0-1 8,2 1-16,-1-2 6,-1 1-4,1 1 6,-5 1-7,1-1 2,-1 1 4,1-1-2,-4 3 3,-1-1 1,1-2-3,-2 2 8,2 0 3,-5-1 2,2-2 5,-1 4 9,-1-1-3,1-2 1,-2-3-7,2 0-2,1 2 6,0-2-6,-1 0-3,1 0-1,3-2 16,-4 2-18,2-3-1,-2 1 2,1-2-6,3 1 2,-4-3-1,0-1-3,1 3 0,1-2 4,-2 0-5,-2-5 0,6 9-6,-4-3 10,-2-6-3,3 6-1,-3-6 2,2 5 1,-2-5-5,3 6 4,-3-6 3,3 6 9,-3-6-3,0 0 1,1 8 2,-1-8-1,0 0-3,0 0-1,0 0-1,0 12 1,0-12 2,0 0 0,-1 10-1,1-10 5,-3 7-7,3-7-5,0 0 2,3 8-1,-3-8-2,2 6 5,-2-6-6,0 0-2,4 7 2,-4-7-2,0 0 1,4 4 2,-4-4 7,0 0-12,0 0 3,7 4-3,-7-4 1,0 0 2,7 3-1,-7-3-2,0 0 5,0 0-5,0 0 2,0 0 0,8 1-3,-8-1-1,0 0 0,0 0-1,0 0 1,3 6-1,-3-6-2,0 0 5,0 0-2,3 5 4,-3-5 0,0 0-1,4 9 2,-4-9 8,3 9 1,-1-5 1,0 2-4,-2-6-1,4 10 1,-3-5-3,-1-5-1,6 7 1,-6-7-1,5 7 0,-5-7-3,6 6 6,-6-6-1,5 5-4,-5-5 1,5 5 1,-5-5 1,5 6-3,-5-6 1,4 7-5,-4-7 5,3 6-3,-3-6-1,2 5 2,-2-5 0,3 6 3,-3-6-5,0 0 5,3 8-4,-3-8-2,0 0 1,0 0 3,3 6-2,-3-6-1,0 0 2,4 4 0,-4-4 1,0 0 0,0 0-3,0 0 4,0 0-2,0 0 1,0 0 1,0 0 3,0 0-4,0 0 1,0 0 8,0 0 6,0 0 1,0 0-1,0 0-1,0 0-2,0 0-1,0 0-3,0 0 2,0 0-3,0 0 2,-20-18-3,15 14-1,-2 1 3,7 3-5,-11-7 15,7 3 4,-3 0-1,-2 0-3,-1 0 0,-1 2-8,3-1-1,-5 2-1,4 2 1,-2 2 0,-3-2-1,1 2 0,-3 3-1,-1 2-3,-2 3-1,1-1 2,-4 4-3,4-2 9,0-2-5,3-1-1,3 4 1,1-7-1,2 1-2,0-1-2,5-2-3,-1 1 2,1 0-2,0 0 0,1-1 3,3-4-5,-3 9 2,3-9 1,5 10-1,-5-10-2,4 7 1,-4-7 0,9 8 1,-7-5 2,5 2-4,2-1 0,-4-1 0,-5-3 4,14 4-3,-6-3 1,-2 2-4,-6-3 2,13 1-2,-8 2 2,-5-3 1,9 2-5,-9-2 0,6 2 2,-6-2-2,0 0 3,0 0 1,10 1 1,-10-1-4,0 0 0,0 0 3,6 2-1,-6-2 1,0 0 3,0 0 0,0 0 0,0 0-2,0 0-1,0 0-6,0 0 5,0 0-5,5-11 2,-5 11 0,4-8 2,-2 1-3,2-2-1,2-2 1,-1 2 1,2-3 2,-1-1 0,1 2 1,-1-3 1,4-1-3,1-1-2,4-8 0,-4 2-2,3-1 0,0 0 4,2-1-4,-2 0-1,2 2 2,-2-1 3,-3 7-1,0 0 3,-4 5-2,0 1 4,0 2 4,-3-4 2,0 4 4,-1 1 10,1 2-2,-4 5 0,2-9 5,-2 9-2,3-7-4,-3 7 5,4-5-2,-4 5-1,0 0 0,0 0 1,3-8-7,-3 8-2,0 0 1,0 0-3,0 0 0,0 0-2,0 0-1,1-5 0,-1 5 0,0 0-2,0 0 1,0 0 0,0 0-3,0 0-2,0 0-2,0 0 3,0 0-2,0 0 3,0 0-5,0 0-2,0 0 2,-18 11-1,9-4-4,0 0 4,-5 2 0,-1 4-1,-1 1-1,-4 2 3,-2 4-1,0 2 0,-2-1 1,-2-2 0,2 0-2,0 4 2,2-3-5,0-1-5,6-5-15,1-2-8,1 2-16,1-1-17,0-1-23,4-2-24,-1-3-21,1 0-33,1 0-29,-2-2-172,3-4-401,1 3 177</inkml:trace>
  <inkml:trace contextRef="#ctx0" brushRef="#br0" timeOffset="31485.1426">917 5625 3,'0'0'151,"0"0"-10,0 0-10,0 0-11,0 0-10,0 0-18,0 0-3,0 0-20,0 0-7,0 0-5,0 0-5,0 0-6,0 0-1,6 25 8,-2-14-2,0 6-3,1 1 1,-1 2-5,4 5-5,-1 1 5,1 1-2,-2 0-3,0 1 2,-3 0-7,4 2-1,-2 3-1,-1-2-7,-2 2 3,-2 1-5,5-2-3,-3-2 5,0 0-2,2-3-7,-1 1-2,-2-5-2,-1-2 1,1-5 2,-1 0-6,2-5 3,-2-1-5,0-1 5,3-1-6,-3-1-4,0-7 9,2 11-2,-2-11-1,2 5 1,-2-5 2,0 0 7,0 0-4,0 0-4,0 0-2,0 0 1,0 0-3,-4-33-3,1 15 2,3-7-4,-7-4 3,1 1 2,-1-2-3,3-1-2,-4-2-1,0 1 1,-1 2 1,1-3-1,-2 1 0,1 4-3,0-2 3,2 4 3,0-2-2,-1 2-2,3 3 0,-1 5-3,2 1 4,-2 1 1,4-1 5,-1 2 2,-1 0-4,2 5 3,2-2 1,0 3-4,0-3-3,-2 2 1,4 0 1,-2 1 1,2 1-3,-2 8 1,2-9-5,0 2 4,-2 7-3,3-10-2,-1 7 5,-2 3 1,10-6-2,-6 3-4,-4 3 0,9 0 2,-9 0-6,13 2 6,-3 0-7,-4 2 4,3 0 3,2 3 5,1 3-9,1 4 1,-2-2-2,7 9 4,-2-1 3,-5-5-3,7 7 1,-3-2 3,2 2 2,-3-1-5,1 0 4,2 1-1,-1 0 3,-1 0-1,0-2 1,-2-4-1,3 6-2,-3-8-2,-3 3 0,3-5 6,1 3-3,-1-3 2,0-1 0,-1 0 3,1 1-6,-1-3-3,-2-2-5,-1 1-2,1-2-9,-2-2-9,1 0-16,-2-1-19,-7-3-12,13 5-22,-13-5-8,10 2-17,-10-2-11,6 5-123,-6-5-275,0 0 121</inkml:trace>
  <inkml:trace contextRef="#ctx0" brushRef="#br0" timeOffset="31741.3926">944 6053 3,'0'0'167,"0"-8"-8,0 8-17,0-10-17,0 10-9,2-13-12,1 8-11,1-5-5,2 3-4,2-4-16,1 1-7,0 1-10,5-4-1,1 1-7,9-5-3,-3 0-7,-4 5-8,2-1-19,2-2-23,3 1-17,-7 4-14,6-3-20,-7 1-18,0 1-14,2-1-85,-7 0-199,0-1 89</inkml:trace>
  <inkml:trace contextRef="#ctx0" brushRef="#br0" timeOffset="32627.1439">1436 5520 152,'0'0'160,"0"0"-12,0 0-18,0 0-14,0 0-17,0 0 2,0 0-19,0 0-11,8-3-10,-8 3-10,0 0 1,0 0-8,11 11-6,-7-7 2,5 4-2,2 4 9,-2 3-4,2-3 7,1 5-8,3 4-3,1 2 1,-3 3 11,2 0-8,-2 3-2,-1-1-3,1 0-4,-2 2-2,4-2-4,-4 3 6,-1-4-1,1 0-9,-4 2-1,6-3-1,-4 0-3,0-3 0,-1-3 1,-2-2-4,2-1 0,-1 0-7,0-2 1,-3-5 4,2-1-3,-1 0-2,-2-3 2,1 0-1,-4-6 2,5 6 0,-5-6-2,1 6 15,-1-6 3,0 0-2,0 0-5,0 0 1,0 0-3,-1-23-9,-2 6 5,-1-1-7,-2-1 3,-4-5-6,-1-4-7,1-2-1,-5-1 3,5-1-14,-5-1 3,-2-9-2,3 9 2,5 1-1,-6 1 1,3 2 4,3 4-5,-1-1 7,-2 2 0,1 3 7,4 5 4,0-1-1,4 5-3,-3 0 6,2 1 5,3 1-9,-2-1-4,0 1 6,3-1-3,0 1-3,-2 1 1,2-1-1,2 0 1,0 4 5,-1-2-5,-1 8-2,6-10-3,-2 4-2,3-2 5,0 3-3,0-3 2,4 4-4,-1 1 3,0 0-1,1 3-3,3-1 4,-3 2 3,3 0-6,-3 1 0,7 4 6,0 0-2,-3 0 1,-1 4-3,4-1 2,-4 3-3,1 0 2,-2 0 6,-1-1 1,-1 2 0,-2 1-12,0-1 8,-2-1 2,-1 2 1,-4 1 3,-1-1-6,-1 3 3,-2-2 0,-3 4 4,-3 1-3,-2-4-2,2 1 0,-4 0 3,0-2-2,0-1 0,-3-2 3,2 0-3,-1-3 2,-1-1 2,4-3-5,0 0-1,2 0-1,-3-3 6,6 1 1,-1-2-5,7-1-1,-11 1 1,11-1-2,0 0-4,-10 0 4,10 0-4,0 0 3,0 0-6,0 0 4,0 0 3,0 0 0,0 0-4,0 0-3,0 0 4,0 0-1,21-10-4,-21 10 4,11 0-4,-11 0 3,0 0 0,13 1-1,-13-1 2,8 1-7,-8-1 8,0 0-3,0 0 3,6 1-1,-6-1 2,0 0 2,0 0-5,0 0 5,0 0-2,8 2 3,-8-2 0,0 0 0,0 0 2,0 0-1,0 0-1,0 0 1,0 0 3,0 0-2,0 0 3,0 0-3,0 0-1,0 0-2,0 0 6,0 0-6,0 0 3,0 0-14,0 0-7,0 0-9,0 0-13,0 0-20,0 0-17,0 0-18,0 0-21,0 0-16,0 0-18,2 7-118,-2-7-290,0 0 128</inkml:trace>
  <inkml:trace contextRef="#ctx0" brushRef="#br0" timeOffset="33261.7688">1950 5839 68,'0'0'203,"0"0"-17,0 0-16,0 0-13,0 0-22,0 0-13,0 0-15,0 0-9,0 0-7,0 0-15,0 0-4,0 0-12,6-2-5,-6 2 0,0 0-10,0 0 2,9-4-7,-9 4-3,10-5-2,-5 2-7,2-4 0,0 2-1,2-4-4,0 1-2,0-2-2,-1 2 2,-1-7 0,0 5-8,3-4 0,-6 2 0,1 2-2,0-1-1,-2 0-1,-3 1 0,2 3-2,-4-3 1,2 10-8,-2-10 5,-2 5-2,1-2-4,3 7 0,-11-2-1,11 2 1,-15 1 3,5 3-4,0 0 0,-2 4 6,3-2-2,-2 2-4,2 1 5,0 0-4,-1 0-5,3 2 5,-1-2-5,3 4 5,-1-4-4,1 2 0,4-1-1,-1 0 2,4 1 7,-1-1-9,4-1 3,-1 2-1,1-4-5,0 2 7,3-1 3,1 1-2,0-1 1,0-1 1,2 0 3,2 1-3,-2-1 0,3 0 0,-2-2 1,1 2 3,-2-5-8,8 3-7,-6-1-10,-2-3-27,5 2-18,-1-6-22,1 3-20,-3-2-21,0-2-146,-5 0-296,3 0 132</inkml:trace>
  <inkml:trace contextRef="#ctx0" brushRef="#br0" timeOffset="33593.7095">2392 5359 140,'0'0'170,"0"0"-7,0 0-16,-12 2-16,12-2-15,0 0-8,0 0-10,-6 5-14,6-5-5,-5 12-7,5-5-4,-3 4-4,0 2 6,0 2-11,-1 5-1,2-1-5,-2 7-2,0-2-6,0 3-7,0-1-3,-1-1-1,1 1-2,0-2 2,-1-4-7,-1 3 11,2-3-20,0-5-6,0-1-16,3-4-18,-3 2-14,1-2-16,2-3-16,-2-1-11,3-6-17,-2 8-24,2-8-142,0 0-282,-8 1 125</inkml:trace>
  <inkml:trace contextRef="#ctx0" brushRef="#br0" timeOffset="33885.9304">2214 5438 79,'0'0'171,"0"0"-10,0 0-9,0 0-12,-3-7-10,3 7-13,0 0-8,0 0-14,0 0-10,0 0-14,0 0-6,0 0-1,0 0-9,0 0-6,12 19-2,-3-11-3,1 4-7,0 2-2,2-2 1,-5-2-5,5 2-2,5 2-2,-5-4-3,2 2-2,1 2 1,0-4-4,3 3 6,-2-2-5,1-2-3,1 0-5,-3-1-4,4-2-20,-1 0-8,-1 0-6,0-1-27,-2-2-19,-1-1-15,-1 1-16,-2-1-17,1 0-131,-6 1-273,1-3 121</inkml:trace>
  <inkml:trace contextRef="#ctx0" brushRef="#br0" timeOffset="50388.9196">2910 10882 1,'0'0'86,"0"0"-10,0 0-11,0 0-2,0 10-9,0-10-5,0 0 1,3 7-3,-3-7-11,3 6-12,-3-6 3,2 9-2,-2-9 2,5 10-7,-3-4 0,0 0-8,2 4-13,-3-2-7,0-1-17,1 3-29,-1 0-45,-1-2-108,1 0 48</inkml:trace>
  <inkml:trace contextRef="#ctx0" brushRef="#br0" timeOffset="50690.6804">2923 11555 30,'0'0'82,"0"11"-7,0-11-1,0 0-17,0 9-8,0-9-4,3 4 1,-3-4-7,6 6-13,-6-6 5,8 4-3,-4 0-1,-4-4-3,13 3-1,-6 1-7,-7-4 0,14 1-23,-4 3-4,1-1-18,-5 0-27,0 1-42,0 2-106,0-2 47</inkml:trace>
  <inkml:trace contextRef="#ctx0" brushRef="#br0" timeOffset="51037.9144">2913 12339 13,'-1'12'93,"1"-12"-33,1 8 4,-1-8-10,0 12-3,3-7 3,-1 2-10,-2-7-9,3 11 13,-1-5-21,2 1 9,1 1-13,-1-1-3,-2 0-6,2 1-8,-1 1 1,-1 0-8,2 2-3,-2-2-7,0 1-4,2 2-8,0 0-6,-2 0 3,1 0 7,-2 0-69,-1-1-93,-1-2 42</inkml:trace>
  <inkml:trace contextRef="#ctx0" brushRef="#br0" timeOffset="51342.7466">2992 13105 39,'0'0'96,"0"0"-9,-1 11-12,1-11 4,1 9 6,-1-9-17,3 8 5,-3-8-6,1 10-10,0-6 0,-1-4-8,2 8-12,-2-8 2,1 9-7,-1-9-1,2 10 2,-2-5-7,0-5 0,4 12-1,-2-5-14,-1-1-14,3 2-9,-3 1 5,2 2-4,-2-1-12,-2 3-22,2 0-14,-2-1-30,-2 0-52,0-2-152,0 0 67</inkml:trace>
  <inkml:trace contextRef="#ctx0" brushRef="#br0" timeOffset="54179.9536">3052 13101 93,'0'0'75,"0"0"0,0 0-7,0 0-4,0 0-6,10-2 4,-10 2-8,0 0 13,0 0-4,8 2 1,-8-2-2,0 0 3,10 0-10,-10 0-3,0 0 1,13-1 0,-13 1-13,7-1-1,-7 1-3,0 0 5,10-3-7,-10 3-5,9 3-3,-9-3-9,0 0 1,9 1 2,-9-1-7,10 1 1,-10-1 2,10 0-3,-10 0 3,9 3-3,-3-1-3,2-2-4,-8 0 2,15 2-2,-4-2 2,1 0-5,1 0 5,5-2 1,-1 1-1,-2 0 2,4-2-2,3 3 15,6-1-22,-6-3 3,7 1 4,2-1 4,-1-1 0,2 1-1,0-1-5,2-2 6,-4 2-6,5 2 1,-2 0-3,0-1 4,-1 2 1,0-3-8,-1 2 12,1 0-7,0 0-4,-2-1 5,-1 3-2,0-2-1,-1 3 0,3-3-4,-2-4 1,-1 5 0,0 2-1,0-3 5,-9 1-2,2 1 6,1 2-7,-2-1 0,3 2-2,-4-2 13,2 0-9,-5 0-8,2 1 1,1-2 2,-2 1-2,-2-2 4,-2 2 0,2 0 2,-3 0-3,1 2 3,-1-1-6,0 0 2,2 0 0,-2-1 4,-2 0-1,1 2-1,0 0-2,1-4 1,-2 0 3,1 2-9,-1 0 7,0-1-5,0 1 1,-10 0 6,20-1 1,-11 1-8,1-1 11,1 1-5,0-2-5,-4-1 5,3 1-3,-1 1 12,0 0-9,0 0 0,-9 1 1,16-3-3,-9 2-2,1-1 5,-2 1-1,2-2 9,-8 3-5,14-2-5,-8 0-1,2 0-1,-8 2-1,15-4 1,-7 3 6,0 1-3,3-5-3,3 3 6,-2-1-1,6-2-4,-7 3 1,8-1-2,-5 0 6,6-1-5,0 2 0,1-1 2,-1-1 0,2 2-3,-2-2 6,8 0-5,-1 1 1,1-1 0,-1 1-5,1-2 8,0 4 0,2-3-7,0 2 6,0-2 3,0-2-4,1 2-1,1 1-4,-1-1 0,-1 3 4,1-3-1,0 1-3,-3 0 7,2-1-7,-2 1 4,2 1-1,-2-1 7,0-1-6,0 2-1,-1 1 0,1-1 3,-1-1-1,1-1 0,2 4 2,-1-3-3,-7 1 6,7 0-5,0 1-2,1-1 1,-2 1 0,1 0-1,-1 0-1,-7-1 5,8 2-2,-2 0 4,2 0-8,-2 0 8,1 2-7,0 0 4,-7-2-12,10 0 15,-3 1-7,0 1 2,1-2-1,2 0 5,-2-2-4,1 4-4,2-4 14,0 0-15,2-1 4,0 1 1,2-1 6,1 1-8,2-1 2,0 0 2,0-1 2,13 2-2,-12-3-4,-1 2 4,12-1 0,2 0-4,-2 0 3,-12 2-1,1-2 2,0 2 2,11-2-4,-13 2-1,-1-1 6,14-1-3,-14 1-2,3 1 6,-3-2 0,3 1-6,11 1 4,-14-2-1,1 3 1,2-2-2,11 0 3,-1 3 0,-12-4-1,2 2-5,12-4 5,-15 3-3,16 0 9,-15-1-6,1 3 5,1-2-6,11 0 4,-11 0-3,-3 2 1,-3 0 3,5-1-8,-2 2 3,-1 2 4,-1-4-7,0 2 2,2 0 2,-4 2-1,2-6 0,-1 4-8,1 2 15,-1 1-6,2-4-5,0 1 3,1 2-3,0-2-1,-3 0 6,1 1-2,2-2 0,1 2-4,2-2 7,-2-1-1,0 0-1,-1 2-8,3-2 4,11 2 4,-15-1 4,1 0-1,0 1 2,4-1-1,-4 1 1,2 0-2,-2-2 1,14 4-4,-17-2 3,2 0 0,2 1-4,-2 0 3,2 2 1,-2 0 0,-1-2-1,2 2-2,-3-1-2,3-1 0,-2 1 4,2 1-9,-4-1 3,4-1 0,1 2 3,0 0 2,-1-2 1,1 1-6,-1-2 2,0 4 2,1-1-3,1-2-1,-2 3 1,0 0 0,1-1 1,0-2 0,1 1 2,-2 0-7,0 0 9,0-2-6,0 5-1,0-3 3,0 2-4,-2-3 3,2-1-1,1 3 0,0-1-3,2 0 5,11-1-5,-11 2 4,-2-2-4,12 0 3,-9 1-1,9 0 2,-10-2 2,10 3-6,-9-2 3,-1-1 3,11 4-3,0-2-1,-15-2 2,3 2-1,1-1 1,-3 1-5,14 0 8,-11 1 1,1-3-9,-2 2 3,11 1 3,-12-1-2,1 0-1,12-4 2,-13 4-1,2-2 1,1 3 0,-2-3 0,14 2 1,-14 0-3,0-1 0,14-2 3,-14 2-4,0-1 2,11-1 0,-9 2 2,-1-1-2,11 1 0,-12-1 1,0 0-2,12 3 4,-13-3-3,2 1 2,-1-1-1,11 1-1,-13 0-1,2-1 0,-1 2 1,2-1-1,-2 2 3,0 0-5,13-2 3,-15 1-1,1-2 2,-4 0-2,2 2 0,2-2-1,0 0-1,-1 0 1,0 0 5,1-2-1,2 1-2,-3 0-3,4-2 5,-4 2 1,3 1-5,-1-3 2,-3 2 2,2-4-4,-2 2 0,-2 2 3,4 0-2,-3-1 3,-1 1-2,-1 1-2,0-1-1,-1 1 5,-2 0-2,-2 0 1,-7 0 0,1 0-3,1-3 3,-4 3-2,2 0 0,-2-2-1,-5 4 2,6-4 0,-4 1 0,2-1 1,0 2-5,1-3 7,1 2 0,-8-2-2,3 1-1,0 0 2,5-1 3,-4 1 0,-2-1 1,-1 1-1,1-1 2,-5 2-6,0 1 8,1-1-7,0-2-1,1 3 3,1-1-3,-11 1-2,15-2-1,-8 1 7,4 1-3,-2 0-5,-9 0 6,16 0-3,-9 0 0,4 1 1,-2-1 2,-1 0 0,-8 0-3,15 0-1,-8 0 4,3 0-1,-10 0 2,18 0-6,-9 0 1,0-1 0,3 1-4,-1 1 7,-1-1-4,2-1-1,-1 2 1,1-1 0,-1 0 0,0 2 2,0-2-1,-1 1 0,-2-1 1,0 0 0,2 0 2,-10 0 0,19 0-1,-12 1 2,1-2-4,-8 1 2,19 0 2,-9 0-5,1 0 5,1-3 1,-1 3-2,-4-2-3,4 0 0,-4 2 4,0-2-3,3 2 0,-2-3 2,-8 3-1,15-4-3,-9 3 3,-6 1 0,10-1-3,-10 1 4,9-1 0,-9 1-1,0 0-5,8-2 3,-8 2-1,0 0-2,0 0 5,10-3-2,-10 3 0,0 0 2,0 0 3,0 0 0,0 0-1,0 0 0,7-1 3,-7 1-3,0 0 0,6-4-2,-6 4 4,0 0-4,0 0-1,4-4 3,-4 4-2,0 0 3,0 0 2,0 0-8,7-4-1,-7 4-2,0 0-10,0 0-10,0 0-12,0 0-22,0 0-5,0 0-19,0 0-32,0 0-35,0 0-152,-17 16-327,17-16 145</inkml:trace>
  <inkml:trace contextRef="#ctx0" brushRef="#br0" timeOffset="54999.2443">14744 9622 29,'8'9'111,"-8"-9"-6,0 0-7,0 8-10,0-8 3,0 0-10,-4 17-12,4-10 0,0-7-8,-4 12-4,4-5-5,-4 4-5,3-3-11,-1 2 3,2 0-1,0 1-5,2 0-4,-2-1-4,3 1-7,-1 0-2,2 0-23,-2 2-7,3 3-17,-1-4-15,2 4-24,0-2-101,-6-1-185,4-1 82</inkml:trace>
  <inkml:trace contextRef="#ctx0" brushRef="#br0" timeOffset="55691.1194">14748 12101 45,'2'10'90,"0"1"3,1 0-5,-1 0-12,2-1-5,-4 2-7,4-1-10,-3 1 3,4 0-9,-1-2-2,-3 4-8,3 1 2,0-3-3,0 0 0,-3 0-12,3 5 2,0-2-1,-1-3-8,0 0-6,1-1-13,-2 5-1,0-3-2,0 2 4,-2 2-7,2-6 8,-2 5-2,1-4 5,0 5-12,2-6 2,-3 5-4,2 1 6,-4-3 3,2 3 4,0-1-8,0-3-20,0 2-10,-3-1-1,3-3-4,0 3 7,0 0 8,0-4 1,3 2-25,-3-2-65,-3-2-124,3 0 55</inkml:trace>
  <inkml:trace contextRef="#ctx0" brushRef="#br0" timeOffset="56641.7738">14870 12852 135,'0'0'123,"0"0"-7,0 0-15,0 0-8,0 0-9,0 0-9,0 0-7,0 0-7,0 0-5,0 0-9,0 0-1,0 0-8,0 0-2,0 0-1,0 0-6,0 0-4,0 0-5,0 0-2,0 0 2,0 0-2,0 0-4,9 0 3,-9 0-5,0 0 2,0 0-4,0 0-3,0 0-5,0 0-8,0 0 4,0 0-10,0 0-7,0 0-3,0 0 0,0 0-5,0 0 10,0 0 4,3 5-6,-3-5 9,0 0-5,0 0 7,0 0 0,0 0 0,0 0-4,7-14 5,-7 14 0,3-5-3,-3 5 6,0 0 10,3-5 9,-3 5 5,0 0-1,0 0 5,2-11-1,-2 11 12,0 0 3,0 0 7,2-6-8,-2 6 4,0 0-2,0 0 1,0 0-2,0 0 1,0 0-5,0 0 0,0 0-10,0 0 0,0 0-3,0 0-4,0 0 1,0 0 3,0 0 1,0 0-8,0 0 2,0 0 1,0 0-1,0 0-6,2-7 3,-2 7 6,0 0 0,0 0-1,0 0-2,0 0 1,0 0-4,0 0 3,0 0-1,9 17 0,-9-17 0,2 8-2,-2-8-1,0 9 6,0-9-6,2 11 4,-2-6-7,0-5 1,2 17 2,-2-10-1,0 3-5,0 1 5,0 0 14,-2-1 17,2 2 1,-2 2-6,2 3-1,-2-5-6,2 8-3,-3-1-2,1 1-2,0-1-1,0 6 0,0-7-5,4 8-1,-4-1-3,2-1-4,0-4-1,0 5 3,0 0-4,0 0 0,2 2-1,-4-1 2,4-2 0,0 3 1,-2-2-3,2 0-1,-2 1-2,2-6 3,-1 5-2,1 1 0,-4 1-1,2 0-1,0-8 2,-1 8-2,2 0-2,-2-1 2,-1 3-2,0-3 4,2 3 2,0 0-5,-4-1-2,4 0 5,-2 0-7,4 0 4,-2 1-1,-4 0 1,4-3 1,2 4-2,-2-2-7,0-1 8,0 0-3,2-1 2,-2 2-3,2-3 1,0 0 0,0-1 0,1 2 2,-1-6 1,2 5-3,-2-2 1,4 3 1,-6-8-3,2 3 0,0 4 2,0 0-1,3 0 1,-3 0-11,0-1 15,0-6-4,0 6-1,0-3 4,-2-2 1,2 5 0,4-4-6,-6-2 3,4 0-2,-4 0 1,2-1 1,-2-1 0,0 1 0,0-5-3,2 3-2,-2-3 1,1 1-2,1 2 5,-2-4-2,0-2-1,0-1 2,2-1-7,-2-1 3,0-6-5,0 13 1,0-13-10,0 8 10,0-8-1,0 6 0,0-6-1,0 0-3,0 0-8,-4 8-14,4-8-5,0 0-13,0 0-8,0 0-5,0 0-5,0 0-23,-17-12-19,11 9-23,6 3-152,-11-11-315,3 2 140</inkml:trace>
  <inkml:trace contextRef="#ctx0" brushRef="#br0" timeOffset="57939.6058">14861 12899 115,'0'0'127,"6"-6"-12,-5 2 3,-1 4 1,6-10-4,-2 7 2,-1-1-4,-3 4 0,4-8 3,-4 8-2,4-7-5,-4 7-5,0 0-14,3-9-5,-3 9-9,0 0-7,0 0-8,-7-9-12,7 9-12,-5-5 4,5 5-3,0 0 4,-6-7 1,6 7 1,0 0-1,-6-4-10,6 4 1,0 0-3,0 0-5,0 0-4,0 0 0,0 0-3,0 0-3,-14 7-4,14-7 3,-5 15-3,1-5-2,-1 0 0,-1 4 1,-2 3-6,-2-1 4,-2 6-3,-2 0 3,3 2-4,-4-3 3,2 2-2,-1 1 0,1-1 2,0-2-7,3-5 3,1-1 1,0 2-4,0-2 1,4-5-1,-1 1 2,-1-1-2,3-2 3,-3 1-4,4-2 2,-1-2 2,1 0-6,3-5 8,-6 8-1,6-8 3,-4 4-1,4-4-4,0 0 1,0 0-4,0 0-3,0 0-9,-15-14-1,14 8-7,1-3-2,0-1-7,1-2 3,2-2-1,-1 3-1,5-6-4,-2 0 15,0-1-1,5 3 3,-2-2 1,0 2-3,-1-2 3,1 0 5,2 1 2,-1 2-5,0-1 9,1 1-7,-2 4 4,-3-2 0,3 3 4,0-2-6,0 1-1,1 1 6,-2 0 1,4 1-13,-4 1 12,0-1 2,1 1-4,-1 2-1,0-2 3,-2 3 0,1 0 5,-2 0-3,-4 4 3,10-6-6,-5 5 7,-5 1-5,8-6 2,-8 6-2,9-4-2,-9 4 4,9-2 0,-9 2 0,7 0-5,-7 0 2,0 0 2,0 0 1,13 1-3,-13-1 10,7 4 1,-7-4-5,7 4 2,-3 0-1,-1 1 5,1 0 3,0 1-2,4 1 4,-4 1-3,3 1 3,-1-1 1,-1 3-1,0 0 4,2 0-6,-1 1-1,-2 2 2,0-4-3,6 7-3,-5-5-2,1 3 0,-2-3 0,1 0 2,2 2-2,0-1 2,-3-2-2,3-1 0,1 0 0,0 0-2,0 0 0,1-2-3,0 0 0,-1 0 1,2-2 1,-1 1 3,1-2-10,-6-1 8,3-2 1,-3 1-6,3 0 6,-7-3 1,9 5 1,-9-5-2,5 1 0,-5-1 1,0 0-1,0 0-1,0 0-3,-21 7 2,8-6 0,-7 0 4,-8 5-3,-1-4-4,-5 2 0,-1-1 4,-3 2-6,-1-1 7,-1-1-2,-8-2 0,8 4-2,4-3 2,0 0-4,1 2 1,3-1-9,3-1-5,0 1-15,8-2-7,-1 1-16,4 1-30,0-3-23,7 0-20,-1 0-43,-1 0-141,-1-3-334,5 0 148</inkml:trace>
  <inkml:trace contextRef="#ctx0" brushRef="#br0" timeOffset="59336.7879">2931 13245 59,'0'0'121,"0"0"-7,-8-6-1,8 6-3,0 0-2,-7-5-3,7 5-2,0 0-10,-6-5 4,6 5-11,0 0-4,-5-4-9,5 4-4,0 0-7,0 0-7,-5-4-6,5 4-8,0 0-7,0 0-1,0 0-6,0 0-1,0 0-5,0 0 0,0 0-3,0 0 4,0 0-2,0 0 8,0 0-4,8 24 4,-7-18-10,2 2 2,-2 1-3,2 3 1,-1-2-3,1 1 0,-1 0-1,3 5-4,-1-4 0,1 3 4,-1 2 0,0 0 3,0 3-6,0-1 7,0 5 0,0 3-4,0-1-2,-1 1 4,1 2-1,-2-1-3,2 4-1,0-2 1,0 2-5,-2 1 3,5-1-5,-3 1-1,-1 1 1,1-2-3,3 1 3,-1-1-3,2 2 2,-1-2-4,2 1 3,1 0 0,1-2-3,-1 2 1,1-2-2,1 1-2,0-1 5,1 0-1,2-1 1,0 3 1,-1-1 6,6 11 10,-5-14 4,1 4-7,6 10 2,-11-8-5,3-5 3,0 6-6,3 10 4,-3 2 0,-4-14-5,2 12-20,-2 0-5,0-2 4,-2-10 6,-2 3 1,2-4-4,-2 13 3,2 0 0,-3-13-1,-2-2-2,3 2 8,-2 1-5,0-3 2,0-2 3,-1 1-7,2-1-3,-3-3-6,3 1 3,-3-8-1,1-2-13,0 0-10,-1-1 0,2 0-4,-3-5 1,2-2 7,-2 0 3,-1-2 1,1 0 5,-1-7-5,-1 10 10,1-10 7,-1 9 1,1-9-7,-5 5-8,5-5-9,-5 4-15,5-4-16,0 0-18,-15 0-12,15 0-19,-12-4-107,2-1-241,2 1 107</inkml:trace>
  <inkml:trace contextRef="#ctx0" brushRef="#br0" timeOffset="60521.1182">3017 13297 34,'0'0'155,"0"0"-14,-11-3-5,11 3-16,-4-4-3,4 4-6,0 0-4,0 0-7,-7-3-7,7 3-4,0 0-2,0 0-6,0 0-1,-8-4-2,8 4 1,0 0-2,0 0 4,0 0-14,0 0-5,0 0-4,0 0-7,0 0-6,0 0-7,0 0-5,0 0-1,0 0-5,-10 11-1,6-1-7,1-2 1,-2 4-2,-2 5-3,-1 0-1,0 2 1,-1 3-3,1-5-2,0 0-1,0 0 0,3 0-2,-4-1-1,3 1-2,-1-2 3,2-3-1,1-2 0,-2 0-2,0-1 0,4-1 2,-2-4 0,4-4-2,-5 10 0,3-5 2,2-5 1,-2 6 0,2-6 0,0 0 4,0 0-6,-3 5 2,3-5-5,0 0-3,0 0-8,0 0-4,0 0-1,-12-21-8,10 11-8,0-2 1,2 0 4,-1 1 3,2-5 0,1-2 2,0 0 6,2-1-4,0 2 5,0-2-1,-1-1 4,3 3 2,-1-1-2,-1 0 2,0 1 2,-1 0 0,5 1 0,-4 5-2,1-4 5,0 3-4,0 1 2,1-1-2,-2 2 5,1 1-2,1 1 4,-3-1-5,0 4 9,1 2-5,-4 3 4,6-10 0,-2 6-4,-4 4 1,6-6 2,-6 6-5,4-4 3,-4 4-4,0 0 0,7-4 3,-7 4-3,0 0 0,6-3 3,-6 3-1,0 0 3,0 0-4,0 0-1,0 0 3,0 0 1,0 0-6,0 0 8,13 4 2,-13-4 10,2 10 4,1-5 3,-1 1-1,1 0 2,-2 2-3,2 2-1,-1 1-1,2 0-1,0 1 1,0-1 0,1 4-5,0 1 2,2-2-5,-1-3 0,0 5 1,1-1-1,0-7 0,3 6-1,-2-4-3,0-1 3,2 2-1,0-2-2,-3-2 4,2 0-4,-1 1 0,1 0 0,-2 0-1,1-2-2,-2 1-1,-1-3-1,-1 1 0,0-2 5,-4-3-4,5 9 1,-3-6-5,-2-3 2,6 10 5,-6-10 5,1 7-7,-1-7-2,0 0 2,-8 15-3,3-10 6,-1 1-3,-4 2 0,-1 1-2,-3 2 1,-4-2-1,0 0 1,-6 3 0,-2 1-3,1-1-10,-2-2-8,0 2-7,2 1-7,0-4-11,4 0-8,0-1-17,2-2-24,0 1-18,1 1-38,5-6-156,-5 3-330,6-4 147</inkml:trace>
  <inkml:trace contextRef="#ctx0" brushRef="#br0" timeOffset="61827.5322">1791 12871 80,'0'0'164,"0"0"-14,0 0-15,0 0-14,0 0-14,0 0-12,0 0-7,0 0-20,0 0-8,0 0 2,0 0-10,0 0-1,0 0-1,10 16 2,-6-7 2,-1 3-9,1 2 4,-1 3-6,0 7 2,-2 5-2,0-2-2,0 3-3,-1-2 2,0 4-7,0 1-6,-1 1 4,0-3-11,0-1 3,-2 1-14,0-2 4,1-3 3,0-1-5,2-7 4,0-1-4,0-4 1,0-3-1,0 2 2,0-5-5,2 1-7,-2-3-9,0-5 8,2 7 0,-2-7 4,0 0 0,0 0-2,0 0-2,0 0 3,0 0-7,6-27 6,-5 8 3,-2-8-10,1 1 2,-1-4 0,-1-2 0,1 2 0,-3-4 1,4 1-5,-5-2-9,3 1 8,-3 3-3,1-1 6,1 0-1,2 4 3,-1 1-1,-1-2 3,3 11 3,0-2-3,0 2 5,0 0 5,0 1-4,3 2 1,-1 3 5,-2 0-9,2 3 2,0-2 0,0 1-3,0 3 2,1 1-3,-3 6 3,7-12 0,-5 8-5,-2 4-3,9-6 2,-5 5-1,-4 1-2,13-3 1,-13 3 4,19 3-5,-6 2 4,-4 1-1,6 3 1,0 0 1,-1 3-5,2 4 4,0 2 7,2 2-2,3 3 1,-6-3 4,3 4-6,-2-2 7,0 5-3,-1-4 0,3 4 2,-4-2-2,1 1 2,1-3-3,0 0-2,-1 1 0,-4-7 1,4 3-7,-3-4-10,-1-1-9,1 0-1,-2-2-10,3 0-19,-4-1-1,1-3-13,-2 0-14,1-1-16,1 0-13,-5-1-11,-2-1-103,-3-6-240,3 11 106</inkml:trace>
  <inkml:trace contextRef="#ctx0" brushRef="#br0" timeOffset="62121.5247">1673 13275 101,'0'0'172,"0"0"-22,0 0-8,0 0-12,13-9-16,-13 9-8,12-3-11,-4 0-3,4-1-8,1 2-7,6-2-17,-1 0-4,5-1-5,4-2-1,1-2-30,3-3-7,2 3-29,0-5-45,2-3-38,0 3-125,9-12-240,-2-1 106</inkml:trace>
  <inkml:trace contextRef="#ctx0" brushRef="#br0" timeOffset="63981.5906">15355 12422 141,'0'0'132,"0"0"-6,0 0-18,0 0-14,0 0 3,0 0-8,0 0-1,0 0-12,6 21-3,-8-14-13,4 3 4,-2 0 6,-2 2-1,2-1-8,-2 6-2,0 0-8,0 1 0,0 1-6,0-1-6,1 3-2,-1-2-7,2 0 1,0 1-2,0-3-6,-3 2-1,3 0-2,0-1 0,-2-1-4,0-1 1,0 1-2,0-5-2,2-2-5,-1 2 4,-1-3-3,2 1 1,-2-4-5,2-6 5,-2 11 1,2-11-5,-4 8 5,4-8 0,-2 5-3,2-5 4,0 0-3,0 0 1,0 0-7,0 0 4,0 0 6,-15-12-10,13 5 0,0-2 2,2 0-5,0-3 5,0-5-6,0 0 3,0-1-2,-2 0 1,2-1-2,2-1 4,0 3-5,-2-2 7,3 1-4,-2 2-2,2-1 5,-3 5-5,2-2 3,3 2 0,-3 2-3,0 0 4,3-2-1,-1 2-3,-1 1-1,5-3 2,0 2 7,0 0 3,-1 1-4,7-1 1,1-1-3,-1 1 1,1-1-2,0 4 3,2-3-1,1 3 0,-1 2-2,2-2 4,-6 3-2,3-2-5,-3 2 4,3 1-1,-5-1 3,1 3-4,-1 1-1,0 1-3,-1 0 2,1 2 4,-1-2-8,-2 2 4,-2 2 0,-1 0-2,1 0 0,-2 5 6,-3 0 1,1 0 9,-4 4 4,-3-2 1,-3 3 1,-3-1-3,-8 6 0,1-1-7,-2 1-5,0-2 2,1 0 5,-4-2-9,6-3 3,2-1-1,-1-3-1,1 1 0,1 0-2,3-3-1,1 0 4,1-2-1,1-1 0,3 0 0,-2 0-1,7-4 2,-7 3 2,7-3-2,0 0-3,-6 1 4,6-1-6,0 0 1,0 0 1,0 0-3,0 0-6,13-23 1,-6 16 1,2 2-1,2-3 4,1 1-6,1 1 5,1-2-1,-1 5-4,3-4 2,-5 5 1,2-2 1,-1 1 0,1 1-2,-1 2 2,-1 0 2,2 2-1,1 0-3,-1 0 3,-1 3 2,1 0-3,-2 0 1,5 1 3,-3 1-5,1 1 2,-3-2 2,-2 1 3,2 2-3,-2-1 2,1 1 0,0 0 1,-3 0 1,0 2-2,2-3-1,-4 4-5,3-3 7,-3 3 4,-3-1-6,-2-2 5,2 3 0,-4-3 1,-3 1 1,1 0-2,-3 0 1,-7 0 1,1 1-1,-5 1-6,-1-4 14,-4 6-9,-6-7 1,1 2-5,1-2 4,0-1-1,-2-1 4,2 0-1,0-3-6,-4 1-1,11-1-18,-11-2-9,3 0-17,-3 0-16,4 0-22,-2-2-23,0-1-18,-1 1-32,1-5-136,-3 3-315,1-4 141</inkml:trace>
  <inkml:trace contextRef="#ctx0" brushRef="#br0" timeOffset="65598.8457">2064 15162 23,'0'0'120,"0"0"-21,0 0 2,0 0 0,0 0 15,3 16-13,-3-7-6,0-1-9,0 2-2,0 5-1,-1 4 0,2-1-4,-2 1 1,-1 8-14,0 0 3,-1 2-10,1 2-5,-2 1-5,1-4-4,-2 4-10,1-3 8,2 1-12,-2-3-2,-1 0-3,1 0-4,0 0-1,-2-8-29,5-1-1,-2-3-2,2-4-1,1 1 6,0-5-1,0 0-6,0-7-4,0 12 3,0-12-9,1 8 5,-1-8-2,0 0 2,0 0-7,0 0 1,0 0 6,1-31-4,-1 16 7,0-3-6,-1-7 5,-1 0-8,-1-4-4,-1 0 6,0 0-10,-1-4-1,3 0 5,-1 3 7,-1-2-4,2 1 5,-1 2 6,6 2 5,-3 2 3,1 6 8,-1 0-2,0 2 1,1 3 0,1 2 5,0-2-1,-2 4 3,3-1-15,-1 0 8,2 0 5,1 2-20,0-3 14,3-2 3,1 4 1,0 1-3,0-1 4,2 2-4,-2 1 1,2-2 2,-1 2 1,1 0-8,2 3 7,-1 1-5,0-1-8,1 1 13,1 2-3,-1 1-5,0 0 4,-1 1 0,6 2-4,-5-1 1,1 3-1,-4 2 4,2 0-8,-1 3 11,-3-1-7,-1 2 5,1-1 2,-4 4 0,1 0-2,-2 1 4,-4 2 1,-2 0 3,-1 0-3,-4-1-9,-2 1 4,3-2 4,-2-1-4,-1 2-6,-1-3 7,1 0 0,0-1 5,2 0-4,0-4-7,-3-2 1,2 3-1,0-4 6,1 1-5,2-1 3,6-5 9,-13 7 3,13-7-1,-9 6 3,2-3-9,7-3 4,-6 7 5,6-7-5,-6 6-3,6-6-2,-2 9-5,2-9 5,-5 15-6,3-6-2,2-9 5,-2 20-4,0-11 3,1 0 2,1 3-3,1 0 0,1-1-1,0 2 3,-1-1-7,5 2 3,-4-2 3,2 0 1,2 3-1,1 1-5,-2-4-5,0-1 10,4 4 1,0-1-2,2 0 5,-2-6-10,4 6 1,-1-4-6,-1 2-6,3-1-15,-1 1-12,-2-4-13,3 4-15,2 0-6,-5-3-24,3 0-18,-4-3-65,0 1-199,0 0 88</inkml:trace>
  <inkml:trace contextRef="#ctx0" brushRef="#br0" timeOffset="66311.5506">2617 15630 78,'0'0'106,"0"0"-10,0 0 7,11 17 1,-7-10-4,-3-2 3,3 5 2,-3-1-8,2 4-4,-1-1-10,2 4-2,-2 1-7,-2 0-9,1 0 1,0 3-11,-1-1-2,-2 0-9,2 1-2,-2-1-6,1-3 1,0 2-9,-3-2 1,2-4 3,1 0-9,1-1-2,-2-1-3,0-1 0,1-3-2,1-6-4,-1 11 2,1-11 1,-4 7-2,4-7 3,0 0-6,-8 3 4,8-3-5,0 0 9,0 0-11,-12-11 1,5 2-2,3 0-2,-4-1 6,2-5-3,1 0-4,-1-3-2,1-2 5,-2 3 11,1-7 3,1 4-2,2-1-3,2 3 39,-2 2 5,1 3 13,2-4-7,1-1-25,2 0-6,4-7-3,0 7-6,-1 1 1,2 0-4,-2 3 1,1 4-8,-3 1 1,3 0-4,-3 2-1,1 1-2,0 2 4,-1-1-5,5-1-3,-2 2 2,0 0-1,2 0-3,-3 2 0,-6 2-1,16-3-2,-6 3-2,0 0 3,0 0-4,1 5 1,0-1-3,-1 3 7,1-1-3,0 4 5,0 0-4,1 2 0,-1 2 1,-2 1 4,0 1-5,3-1 1,-3-1 1,-1 1-2,2-1 0,-3 2-5,1-2 7,-1 0-2,1 2 0,-1-5 5,-1 0-7,-1 0 1,2 0-15,-1-1-19,0 1-7,0-1 0,0-2 11,-1 3-10,3-2 3,-2-2-9,-1 0-12,-5-7-6,8 12-8,-3-8-9,1 4 4,-6-8-32,8 8-16,-8-8-18,6 6-121,-6-6-285,0 0 127</inkml:trace>
  <inkml:trace contextRef="#ctx0" brushRef="#br0" timeOffset="66644.9815">2578 15923 77,'0'0'196,"0"0"-13,0 0-12,0 0-7,13-8-18,-6 4-11,0-1-12,2 2-11,4-2-8,-2-2-9,6-1-13,1 2-4,1-4-9,0 1-8,7-4-5,0 4-2,-1-3-6,-1 1-18,-1-1-17,3-2-20,-1 2-18,-1-2-26,1 1-22,-9 3-45,9-4-37,-10 5-107,-2-1-283,-2-2 126</inkml:trace>
  <inkml:trace contextRef="#ctx0" brushRef="#br0" timeOffset="68375.6">15380 14587 28,'0'0'95,"0"0"-11,0 0-7,0 0-4,6 25-1,-6-19-2,0 4 5,0 0 6,0 2-1,-2 0-6,2 3 1,-4 1-9,2 2 1,-3 0-9,0 2-5,1-3-3,1 4-1,-3 3-13,2-6 0,-1 3-4,0 4-1,-1-6-5,-1-1-1,2 0-2,-1 2-3,-2-5 2,4 2-3,-2 0-8,1-3 1,1-2-4,-4 0 4,6 0-6,-2-3-2,0 1 6,1-3-4,1-2 1,-2 1 9,0-2-8,4-4-2,-3 10-2,3-10 4,-7 4-1,7-4 9,0 0-15,0 0 6,0 0 0,0 0-4,-9-20 2,9 9-7,0 1-5,-4-6 5,4-2-7,-2 0-3,2-7 0,-2-2-1,4-2-8,0 0 3,2 0-2,1 0-6,1 1 13,4 0-7,-1 0 7,3 2 4,2 1-13,2 0 15,-2 3-1,-1-1 0,5 3-9,-7 6 8,5-1 3,-5 1 9,1 1 3,-3 4-3,-1 0 3,1 4-5,-4-1-3,0 2 0,1 1 2,-6 3-3,11-2 6,-11 2 1,10 0 6,-10 0-7,11 1-2,-5 1 0,1 0 2,0 2-2,0 3-1,1-2 3,-1 3-2,1 0 2,0-1-1,-1 2 2,-1-2-8,4 3 3,-6 0-1,1 0 12,-1-1-9,-2-2 0,-2 3-1,0 0 8,-6 1-4,1-1-4,1 1 3,-6-2 13,-1 1-8,-2 1-4,-1-1 5,-1 0-4,1-1-3,-1 1 11,-3-2-11,1-1 1,2 0 1,-1 0-6,3-1 3,0-2 3,3 1-3,-1 0-1,0 0 3,2-1 9,2 3-3,1-1 3,1-1-10,3 1 5,-3 2-3,5-1 3,0 3-1,0-1 10,0 3-11,2-1 5,1 0-7,1 1 5,1 2-5,-3-2 3,4 0-6,-1 2 6,4 0 0,-2-2 2,-1-2 0,3 4 0,1-2-5,-3-2 0,5 2 1,-2-2 0,1 0 1,2 1-16,-3-2-10,3 2-8,3-3-24,-1 1-23,-3-1-12,-1-1-26,-2-2-104,2-1-235,-2 3 104</inkml:trace>
  <inkml:trace contextRef="#ctx0" brushRef="#br0" timeOffset="69370.8533">15843 14961 53,'0'0'115,"0"0"-12,0 0-6,0 0 4,0 0 1,0 0 1,0 0-14,0 0-5,4 26-6,-4-19 0,2 3-1,0-1-2,-2 3-8,0 0 1,0 1-8,0 0 2,-2 4-16,0 0 3,-2-5-12,1 6 3,-1-1-6,-3 0-5,2 0 2,1-1-9,-1-5 4,1 4-3,-2-1-5,-2-3 0,2 1-2,1-1-1,1 0-3,-3-2-4,0-1 1,2 0-1,1-1 4,0-3-2,4-4 2,-9 5-3,9-5 0,-6 3-3,6-3 1,0 0 0,0 0-1,-15-7 1,15 7-5,-8-9 3,6 0 1,-1-1-1,1-2-4,-3-2 7,7 0-6,-2-4 2,0 1-3,3 0 1,-3-1 0,5 1 2,-1-3-1,3 3-1,-1 0-2,2-1 2,-2 1-3,3 2 1,-1-2 1,0 2-1,1 1 3,-1 1-1,-1 1 1,0 1-1,-2 1 7,3 0 2,-1 0-2,0 1 0,2 0-1,0 0-2,0 3 3,3-2-5,-4 3 0,3 0 3,-1-1-2,-2 2 0,-1 3-3,2 0-1,0-1 0,-9 2 1,18 2-2,-9-1 0,-4 3-3,3-1 5,1 3-4,-4 2 2,0 1-1,-1 0 1,-2 2-1,1-3 3,1 5-2,-4-1 0,0 1 0,-4 2 4,-1 2-4,1-3 3,-6 1-2,6-4-2,-5 6 11,-2-2-6,1-3-2,-2 1-1,0 0-2,3-5 3,-4 4-3,3-4 1,4 0 4,-5-2-1,4 1-1,-3-2 1,2-3 2,1 1 0,1 0-3,6-3 1,-12 1-2,12-1-1,0 0-1,-11-2-1,11 2 3,-4-7 2,4 7-10,0 0 6,0-10-4,0 10 2,0 0 1,8-14-1,-3 9 2,4 0 1,2-2 0,0 2-2,-2 0-1,9-2 0,-7 1 2,5 0 1,0 1-2,-2 0 2,4 0 0,-5 2-1,2-1-4,-1 1 8,-1 1-6,8 1 0,-8 0 0,5 1 1,-4 0 1,-1 1 0,-2 2 0,1 0-2,-1 0-1,0-1 4,-1 3 1,0 2-3,-1-1 2,1 0-3,-2 3 0,-1-1-1,0 0 2,2 0-1,-4 2-2,1 1 8,-1 0 0,-3-1 5,2 2-6,-1-2-5,-3 0 2,-3 4 3,-1-2-3,-1 1 2,-1-1 5,-1 2-4,-2 0 4,2-4 1,-4 4-5,-3-2 3,-1 0-2,-3-1 1,4-2-1,-4 2 5,-1-2-5,0-2 2,-1 0-3,0-3 2,0-2 0,1 1-17,-3 0-21,-5 0-12,-4-1-27,4-1-7,0-1-16,-3 0-21,3-1-22,0-1-119,-6-5-278,8 0 124</inkml:trace>
  <inkml:trace contextRef="#ctx0" brushRef="#br0" timeOffset="78411.6404">9988 10510 18,'-5'5'121,"5"-5"-6,-2 7-1,2-7-7,-3 9-5,3-9-13,-1 6-9,1-6-3,0 12-8,0-12 6,0 11-3,0-3-7,0-8-2,1 12-1,-1-4-2,1 1 2,1 0-8,0 0-2,-1 0-2,1 2-5,-2 2-4,1-1 4,0 0-8,-1 5-2,3 0 0,-2-1 2,-1 2-5,0 3 4,1-4-6,-1 2 1,2-1-5,-1 2-1,-1-2-5,0 1 2,1 1-2,-1-1-1,0 0-4,2 1-1,-2 5-3,2-8-2,2 2-1,-2 0 4,-2 1-5,4-2-1,-2 0 2,-1 0-4,0 0 2,2-1-1,1 0 1,-3 2 1,1-2-7,1-2 0,-2 4 7,2-2-2,0 0-3,-1-2 1,-4 2 15,4 0 4,-1-5-3,0 5 2,1 0-6,-1-2 1,-2 1-5,1-1 1,1 2-5,-1-1 2,0 1-2,0-1 1,-3 0 2,2-1 0,1 1 0,0 1-1,-1 0-2,1-5 1,0 5-4,1-5 3,0-1 2,1 0-7,-1 1 4,0 0-7,2 0 4,-2 1-2,3-2 2,0-1 0,0 2 1,2-1-3,-4-1 0,5 1 3,-2 1-2,-1-3 1,-2 0-1,2 1-1,-1 1 3,3-2-6,-5 3 11,1 0 5,-1-2-2,0 2-1,-1 0-2,2-1-1,-2 0-3,-2-1 2,2 2-2,0-1 2,2 0-3,-2 1 0,-2-3 0,2 4 4,-1-1-8,2-2 1,1 1 3,-1 1 0,-1-1-1,1 0-2,3-2 1,-1 2-2,0-2 1,0 2 1,2-2-2,-3 0 4,2 1 0,0 2 0,1-1-1,-1-1-2,1-2 0,-1 2 1,1 1 1,-1-2 0,0 3 3,-3-5 9,2 3-2,-2 1 0,3 0-4,-3-1 2,2 1 1,-1 0-1,-2 1-1,0-1-2,2-2-3,-2 3 1,0-2-2,-2 1 0,1-4-3,2 4 3,-1-1 2,2-2 4,-2 1-3,2 0 1,-1-1-2,-1 1 0,3 1 0,-2-3-2,2 0 0,-2-1-2,2 1 1,-3-7-2,2 11 4,-1-4 3,1-1-8,-2-6 3,2 11 1,0-5-3,-2-6 1,1 9 0,-1-9 1,1 10-3,-1-10 2,1 10-2,-1-3 6,0-7-3,2 9 3,-1-1-6,-1-8-1,-1 10-10,1-10 6,1 12-4,-1-6 3,0-6-2,-1 13 1,1-6 1,0-7 2,0 10 0,0-3 2,0-7-3,0 10 1,0-10 3,1 10-4,3-3 2,-3-2-1,-1-5 1,4 13 2,-2-7 0,1-1-1,0 0 3,-3-5-4,3 9-1,0-4 4,-3-5-3,4 11 5,-2-7-4,-2-4 4,5 9 0,-3-4-1,-2-5-2,1 9 2,-1-9-1,1 10 2,-1-10 0,1 7-4,-1-7 2,0 7 0,0-7-1,2 8 0,-2-8 1,1 6 0,-1-6-2,0 0 6,0 0-1,1 9-2,-1-9 1,0 0-2,0 0 0,0 0 6,0 0-3,0 0 3,0 0-4,0 0-2,0 0 3,0 0 2,0 0-4,0 0 1,0 0 1,0 0 0,0 0 2,-19-13-3,15 8 3,-1 0-3,5 5 4,-8-9-1,5 2-3,-5 2 2,4-2 0,0 0-2,-2-4-1,2 2 0,-1 0-1,-1-3 5,-1 3-2,2-2 1,-1 2-5,1-1 2,-2 2-1,1-3-1,1 3 4,0-3-1,-2 5-4,1-3 4,1 3-3,-2 1-2,2 1 3,0 0 4,5 4-5,-11-6 1,7 3 2,4 3-2,-7-4-1,7 4-1,0 0 1,-7-1 2,7 1-5,0 0 6,0 0-3,0 0 2,0 0-1,2 18 0,-2-18 0,8 10 2,-2-3-4,1 1 2,0 3 0,0-1 0,1-2 1,-1 2-2,5 1-1,-2-1 5,3 2-10,-2-2 6,2 2 2,-4-4-1,-1-2-3,2 2-2,1 1 3,-2-2-4,-1 1 2,1-3-10,1 2 6,-5-2-2,3-1-3,-2-1 5,1-1 1,-2 3-2,-5-5 0,9 3 5,-9-3-3,6 5 5,-6-5 0,4 2 1,-4-2-2,0 0 2,0 0 3,0 0-1,0 0-1,0 0-2,11-9 2,-11 9-1,2-9 0,-2 9 1,1-12 2,-1 6-2,1-2 0,1-1 2,-2-2-2,0 2 2,1-3-3,0 1 0,-1-1 1,1-1-1,1 3 3,0-4-3,2 1-3,-1 2 5,2-1-3,0-3 0,0 3 9,0 0-7,2-3-4,-1 6 3,0-1 0,-1 0-2,2 0 3,-2 1 0,-1 4 1,1-1 0,-3 0-3,-2 6 2,7-8-2,-7 8 4,4-6-1,-4 6-1,2-5 0,-2 5 5,0 0-7,0 0 2,0 0 0,0 0-2,0 0 0,0 0 2,-15-4 1,15 4-5,-16 5 3,6 0-5,-1 0-3,-1 2-5,1 0-12,-6-1-7,2 1-3,-1 0-10,1 3-6,0-3-16,-1 1-15,4-3-20,-3 2-24,2-2-29,0 0-169,-4-1-352,4 0 156</inkml:trace>
  <inkml:trace contextRef="#ctx0" brushRef="#br0" timeOffset="79841.2943">10332 10507 134,'0'0'184,"-5"-4"-9,5 4-12,0 0-10,0 0-12,0 0-12,0 0-19,0 0-9,0 0-8,0 0-14,0 0-9,0 0-4,0 0 0,0 0-3,0 0-3,-5 16-3,5-16 4,-1 14 7,1-4-4,-2 0-7,2 4 0,0 1 5,-2 2-3,-1 2-2,2 1-3,0 6 10,-2-1-5,-1 3-7,2-1-1,-2-3-5,1 2-8,2 1-1,0 0-6,-2-8-2,3 4 3,0-3-8,-1-2-2,2 1-2,-1-2 0,1-2-6,1-2-2,-1-2 2,0 0-3,1 0 2,0-4-1,-1 4-3,2-6-1,1 2-2,-4-7-1,4 6-1,-4-6 4,5 7-3,-5-7 0,0 0-1,6 0 1,-6 0-4,9-7-5,-4 1-3,0-2-2,-1-2 0,1-1-5,2-1-3,-2-2 3,2-3 2,-2 2 0,1 0 0,-1-1 6,1-1-2,2 2 2,-3-1-3,0 5 4,0 1-1,0 0 1,-2-2 4,3 2-3,-2 0 0,0 5 1,-2-2 0,2-2 3,-1 4 0,-1-1-1,1 0 2,-3 6-1,4-8 2,-4 8-2,2-4-2,-2 4 0,7-6-2,-7 6 1,6-3 1,-6 3-1,0 0 0,13 3 0,-7 1 3,1 0-2,-1 1 3,2 1-4,-1 2 3,3 0 2,0 1-6,-1-1 2,4 3 2,-4-2 0,4 3 1,0 1 5,0-4-9,-2 0 1,3 0 3,2 2-1,-7-2 1,2-3 2,1 0 0,-2 1-2,2-1 5,-1-2-5,-1 1-2,0 0-2,-3-3 4,3 3-1,-5-4-1,3 2 4,-8-3-4,9-2 2,-9 2 2,9-5 3,-6 1-4,-3 4-2,8-13 3,-4 4-2,-2-3 1,1-3-1,1-1 0,-3-1 0,0-3-2,2 3 0,-2-1 7,-1-8-6,-1 9 4,1-2-4,-1 3 0,-1 4 1,0-5-4,-1 6 5,2-5 5,0 5-7,-3 0-2,0 0 5,0 0-4,0-1-1,1 3 1,-1 1-3,0-2 1,1 4-7,1 0-8,2 6-7,-8-10-9,4 5-6,4 5-10,-3-4-13,3 4-18,-6-5-9,6 5-22,0 0-9,0 0-5,0 0-17,0 0-21,0 0-139,-17 9-326,13-5 144</inkml:trace>
  <inkml:trace contextRef="#ctx0" brushRef="#br0" timeOffset="80287.0079">10977 10834 112,'-9'-2'211,"9"2"-14,0 0-15,0 0-17,-6-4-13,6 4-17,0 0-14,0 0-17,0 0-6,0 0-10,0 0-10,0 0-5,0 0-9,0 0-3,0 0-9,0 0-3,27 0-8,-19 0-7,2-3 5,0 2-7,3-1-6,-3-1-6,0 1 4,2 0-3,-1-1-2,-1 1-6,-1-1-7,3 1-13,-2 2-15,-2-1-18,-8 1-19,14-1-23,-8 1-22,-6 0-20,11-3-39,-11 3-107,0 0-292,0 0 130</inkml:trace>
  <inkml:trace contextRef="#ctx0" brushRef="#br0" timeOffset="80550.7454">11036 11090 170,'0'0'190,"0"0"-16,0 0-21,0 0-12,17-14-9,-11 10-10,3-3-17,0 2-11,0-1-9,1-1-5,0 2-9,1-2-9,0 2-8,-1 0-4,2 1-2,1 1-3,-3 0-14,1-1-15,2 2-13,-4-1-19,4 0-21,-3 1-19,0-2-19,2 0-29,-2 0-49,-5 0-79,3 0-249,-1-2 111</inkml:trace>
  <inkml:trace contextRef="#ctx0" brushRef="#br0" timeOffset="81011.8143">11527 10444 29,'0'0'184,"0"0"-7,0 0-19,-10-1-17,10 1-11,0 0-15,0 0-16,0 0-6,0 0-12,0 0-8,0 0-5,-7 11-8,7-11 4,2 10 2,-2-10-5,2 12-6,1-2-2,-3-1-1,1 3-4,0 0 1,4 4-2,-4 0-7,2 0 4,-2-1-6,3 2-3,0-1-9,-1 2-1,-1-2 0,1 1-5,1-1 1,1 0-1,-2-1-3,0 0-1,2 1-7,-2-4-10,1 0-19,1-2-13,-3 1-21,2-1-23,1-2-19,0 2-27,-1-3-30,-3 0-128,-1-7-303,2 8 134</inkml:trace>
  <inkml:trace contextRef="#ctx0" brushRef="#br0" timeOffset="81311.7954">11476 11018 114,'0'0'197,"0"0"-16,15-8-17,-10 6-14,-5 2-14,9-7-14,-1 5-12,2-3-15,0 0-5,-1 2-13,3-1 0,0-2-11,0 2-9,2-1-4,3 0-9,0-2-12,3 2-17,-4 1-4,2-2-23,-5 2-9,5 0-18,-3 0-17,-1 2-16,-2 0-19,-2 0-24,-2 0-117,-2-1-249,-6 3 111</inkml:trace>
  <inkml:trace contextRef="#ctx0" brushRef="#br0" timeOffset="81888.6167">11583 11175 59,'0'0'205,"-14"-7"-11,14 7-7,0 0-23,0 0-16,0 0-15,0 0-16,0 0-12,0 0-12,0 0-8,0 0-11,18-12-5,-18 12-9,8-1-3,-8 1-5,9 0-8,-9 0-7,0 0 1,16 1-4,-11 2-2,-5-3-9,9 5 1,-4-2-2,2 1-3,-7-4-2,9 5-3,-6-1 0,1 1 1,-4-5 0,5 9-5,-2-3 2,1-1 2,-3 1-4,-1-6 4,-1 15-6,1-8 2,-4 3 1,1 0-1,0-2-3,-1 2 3,-1-2-4,-1 0 2,3-1 0,-1-1-3,-2 0-1,3 1 2,-2-2-3,5-5 3,-7 9-1,3-6 0,-1 2 0,5-5 4,-7 4 5,7-4 4,0 0-3,-5 5 0,5-5 0,0 0-2,-5 3-1,5-3-1,0 0-4,0 0 1,0 0 2,0 0-8,0 0 2,0 0 1,0 0-2,0 0 1,0 0-2,26-10 2,-18 5-3,1 0 0,1 1-1,3 2 0,-3-4-9,8 0-3,0 1 2,-1-2-8,-1 2-6,1-2 0,-1 3-3,0-5-8,-2 6 2,-1-1 2,-2-1-3,1 0 0,-2 0-3,0 2-2,0-1-11,-2-1-3,2 0-2,-5 1-13,2-2-6,-2 2-14,-5 4-18,6-9-12,-3 4-22,-3 5-91,0 0-249,-5-13 111</inkml:trace>
  <inkml:trace contextRef="#ctx0" brushRef="#br0" timeOffset="82401.0634">12131 10599 148,'0'0'206,"0"0"-14,0 0-13,-9-5-15,9 5-13,0 0-15,0 0-14,0 0-13,0 0-13,0 0-7,0 0-12,-10 5-5,10-5-1,0 0-5,-3 10-2,1-5-6,-1 3-3,1-2-3,-4 2-3,2 1 3,-3 1-3,1 6-4,-1-4-3,-1 4-4,0-1-9,-1 1 1,0-2-4,-1 3-4,1-2 2,-2 2-8,1-3-14,3 3-19,-2-2-10,0 0-30,4-4-5,-3 4-26,4-5-18,0-1-6,2 1-22,-2-5-32,0 3-128,4-8-318,-5 6 141</inkml:trace>
  <inkml:trace contextRef="#ctx0" brushRef="#br0" timeOffset="82720.8103">11906 10674 31,'0'0'188,"0"0"-22,0 0-15,0-8-14,0 8-19,0 0-8,0 0-8,0 0-5,0 0-10,0 0-3,0 0 4,17 16-9,-13-12-7,1 3-6,0 1 7,0 1-4,0-1 0,0 4-7,0-3-10,-1 3-1,1-2-3,-1 2-6,2-2-4,0 0-4,-1 2-4,3 2-2,-1-4-2,2 0-5,-1 1 2,-1-2-19,1 0-14,5 3-21,-4-4-15,2-2-16,1 2-22,-1 0-13,2-3-29,-3 0-48,1-1-96,0-2-292,-3 0 130</inkml:trace>
  <inkml:trace contextRef="#ctx0" brushRef="#br0" timeOffset="83564.4341">12341 10558 122,'0'0'197,"0"0"-10,0 0-29,0 0-9,0 0-14,0 0-16,0 0-12,0 0-14,-3 10-7,3-10-12,4 7-4,-4-7-4,3 7-8,-3-7 1,2 12-2,1-5-1,-2-1-5,0 4-3,1-1-4,-1 0-4,0 0-3,0 2-6,1 1 1,0 0-4,0-2-4,0 1-8,-1-1 5,1 1-1,-1-2-2,3 3-2,-3-3-12,0-1 11,2 1-4,-2-1-1,0-1-8,1 0 3,-2-7-11,4 9 4,-3-4-7,-1-5-5,5 7-4,-5-7-2,5 4-3,-5-4-9,8 4 1,-8-4 0,7-1-7,-7 1-3,0 0 7,15-6-6,-9 4 1,-1-3 2,-1 0 4,0 1 2,-4 4 8,7-11 1,-3 6 12,1-1 2,-2 0 2,0-1 8,-3 7 2,7-7 9,-4 2 1,-3 5 9,3-10 1,-3 10 6,3-9 0,-3 9 0,3-7 0,-3 7-8,2-5-1,-2 5 0,0 0-8,0 0-1,0 0-1,0 0 1,0 0-4,10 0 2,-10 0-3,0 0-2,0 0 4,7 9-3,-7-9 6,6 5-9,-6-5-2,5 8 0,-2-4 4,0 1 2,-3-5-2,8 8-3,-4-4 4,1-1-6,-5-3 6,10 5-4,-3-2 7,-7-3 0,7 6-4,0-6-3,-7 0 2,10 2-4,-10-2 2,11-2 1,-11 2-1,11-2 4,-6-1-6,-5 3 2,11-5 5,-6 1-5,-5 4-1,8-9 2,-4 1 1,0 0-1,-2 4 4,2-6 1,0 0 2,-3-1-4,1 1 0,-1 0 1,-2-2-2,-1 2 1,1 0-3,0-2 1,-2 0-2,-3 2 2,2 1 0,1-1 2,-2 3-7,3 0-7,-2-2 0,0 3-3,-2 0-7,2 1-8,4 5 1,-8-6-14,3 3-2,5 3-14,-8-7-4,8 7-8,-7-1-1,7 1-14,0 0-13,-9-3-4,9 3-25,0 0-117,0 0-259,-10 0 115</inkml:trace>
  <inkml:trace contextRef="#ctx0" brushRef="#br0" timeOffset="84040.3246">13054 10461 163,'0'0'188,"-8"3"-19,8-3-14,0 0-15,0 0-15,0 0-14,-6 4 1,6-4-7,-7 6-5,7-6-4,-6 9-8,2-4 1,1 4-5,-3-1-5,0 1-1,-3 1-7,3 1-7,-4 3-6,0-2-3,1 0-8,0 3-3,-1-4-4,3 4 1,0-3-9,1-2-6,-2 6-7,-1-3-11,3-3-18,-1 1-18,2-3-24,-4 3-16,4 1-18,0-4-25,0-1-24,1 0-25,-5 1-130,3-3-314,-1-1 139</inkml:trace>
  <inkml:trace contextRef="#ctx0" brushRef="#br0" timeOffset="84374.09">12814 10550 87,'3'-7'186,"-3"7"-18,0 0-15,0 0-19,0 0-13,7-1-4,-7 1-11,0 0-10,0 0-6,19 4-11,-15 0 1,-4-4-5,12 6-4,-5 2-5,1-2-4,-1 2-3,2 1-5,-2-2-6,-1 5-6,2-1-3,-1 0-7,1-1 0,0 5 1,1-2-8,-1-3-3,2 3 2,-1-2-1,2 0-8,-2-1 2,-1-1-5,0 0-1,3 4-19,-2-4-7,0-2-18,1 1-14,-1-2-14,-1 0-15,3-1-25,-2-1-17,-1-2-26,-2-1-119,-6-1-285,14-2 127</inkml:trace>
  <inkml:trace contextRef="#ctx0" brushRef="#br0" timeOffset="84967.6506">13262 10369 87,'0'0'189,"1"10"-12,-1-10-4,0 0-19,0 0-9,-2 14-15,2-14-6,-2 11-9,2-4-15,0-7-5,-1 15-8,2-9-4,-1 4-4,0-3-8,-1 4-6,2-1 0,1-2-12,-1 2 1,0 0 4,-1 0-11,2 1-2,-2-2-5,2 2-2,-2 1 0,2-2 0,-1 1 4,0 2-4,0-4-2,-1 3-5,4-3 2,-2 2-5,-1-1-2,0-1-3,3 0 0,-4 1-4,1-2-1,-1 3-3,3-2 2,-2-2 0,-1-7-6,1 11 1,-1-3 2,0-8-3,4 10-2,-1-6-2,-3-4 0,3 8 4,-3-8-5,5 4 2,-5-4 0,8 5-3,-8-5 1,10 0-1,-10 0 1,13-2-2,-5-1 2,-8 3-2,15-1 2,-6-2-2,3 1-1,0-1 0,-1 0-1,0 1 2,-2-1-2,4 1 0,-2-1 3,2 2-4,-3-3 1,1 1-1,-1 0 2,1 1-3,1 1 1,-3-1-4,2 1-6,-3-1-8,0 0-3,-8 2-7,16 0 3,-12-1-9,-4 1 0,10-4-8,-10 4-14,11-3-8,-8 2-6,-3 1-4,8-5-9,-8 5-13,6-4-25,-6 4-26,8-7-40,-8 7-115,3-8-324,-1 4 144</inkml:trace>
  <inkml:trace contextRef="#ctx0" brushRef="#br0" timeOffset="87029.6067">3276 14404 85,'0'0'110,"2"6"-18,-2-6-6,0 0-3,0 0-13,0 0 12,0 0-16,0 0-3,0 0-1,0 0 8,7 2-13,-7-2 2,0 0 6,0 0-3,10 4-4,-10-4-6,5 2 0,-5-2 0,7 2-11,-7-2-1,9 2-3,-3 1 10,5-1-1,-2-1-7,4-1-5,-1 2 0,0-2-1,6 2 0,1-1-6,1 0-2,1-1-2,2 0-2,5 0-4,4 0-1,0 0 0,0 0-4,3 0-1,-2 0 2,-1 0-3,2 0 4,0-1-1,-1-3-5,-1 3-1,3 1-1,-3-3 2,2-2 1,-1 3-4,3 0 0,-3-1 1,0 0-2,1 1 2,-5-1 1,3 1-3,-3-2 3,-2 1-6,-5 1 1,-1 1-2,-1-1 4,-1 1 1,-2 0-6,-4 0 2,-1 1 5,1-2-3,-4 0 1,0 1-3,-9 1 1,15-1-7,-7-2-4,-8 3-5,10-2-3,-10 2-12,9-2-6,-9 2-15,7-3-19,-1 0-18,-6 3-17,6-7-15,-3 4-16,-3 3-93,2-9-246,-2 9 108</inkml:trace>
  <inkml:trace contextRef="#ctx0" brushRef="#br0" timeOffset="87845.4714">3498 14257 129,'0'0'200,"0"0"-7,4-7-19,-4 7-17,0 0-19,0 0-13,0 0-13,0 0-14,0 0-14,0 0-5,0 0-8,0 0-10,0 0-3,0 0-8,0 0-4,-11 20 3,4-12-7,1 3 0,-6 1-5,3 3 0,-2-3-6,-2 2-5,-1 0 4,1-1-8,0 0 1,-2-1-6,2-1 1,1 1-2,3-2-2,0-3-3,0 1 3,-1 0 0,1-1-3,2-1-5,0-3 4,0 1 1,2 1-5,5-5 1,-5 4 4,5-4-5,-5 5 0,5-5 2,0 0-3,-5 5-5,5-5 2,0 0-5,0 0 1,-7 4 3,7-4-1,0 0 0,0 0-7,0 0-1,0 0 6,0 0 0,0 0-3,0 0 6,0 0 0,9 11-2,-9-11-2,9 4 6,-1-3-4,-2 1-1,3-1 2,3-1 0,2 2 3,-2-2-2,8 1-2,-2-1-2,1 0 1,-1 3 7,2-5-5,0 4-3,0-1 2,-2-2 4,1 2-2,-5 1 2,4-1 0,-4 0-5,0 2-2,-3 0 4,2-3 2,0 3-2,-2-2 1,1 0 1,-3 3-1,-2-4 3,-7 0-2,14 0 9,-14 0-9,12-2-1,-7-1 4,-5 3 4,9-7-4,-4 3 1,1-6 5,-3 5 9,0-2 5,-2-4-4,2-1 0,-3 1-2,1-5-5,-2-1 2,1 1-1,-3-1-8,2 0-5,-2 0-7,-1 1-1,2-1-5,0 5-3,-3 1 0,4 2 0,-4-1-4,2 1-11,0 2-14,-1-1-11,0 3-5,4 5-13,-8-8-17,8 8-26,-5-6-29,5 6-25,-5-4-106,5 4-297,0 0 131</inkml:trace>
  <inkml:trace contextRef="#ctx0" brushRef="#br0" timeOffset="89061.6686">5772 14056 87,'0'0'123,"0"0"-13,0 0 3,0 0 0,0 0-6,0 0-5,-10 25-9,5-16-7,-2 0 3,0 0-7,1 1-13,-2 0-2,-1 1-5,3-1-8,-3-3 1,1 1-4,0 0-8,0 0-3,-1-3-6,0 2 2,0-2-3,0-1-7,1 0 0,1-2 21,-1 0-4,8-2-4,-14 0-5,14 0 2,-17-5-8,11 2 0,-2-3-4,2-1 0,0 2-4,0-5-3,3 0 1,0 1-3,0-1-3,2-1 1,0 0-6,-1 1 2,5 1-3,-2-3 2,2 3-2,1 1-3,0-1 1,1 0 0,0 3-1,1-2 0,-1 3-1,0-2-2,3 2 1,1-2 0,0 3 0,3 0 0,-2 0-3,1 2 0,0-1 0,2 3 2,-2 0-2,3 0 10,-3 3-12,1-2 4,6 2-3,-8 0 1,4 2-2,0 4 0,-3-4 2,0 5-1,-1 2 1,0 1 0,-2 1 1,-2 3 0,-1-1 0,-2 4 0,-3-1 4,-1 6-3,-8-1 1,1 0 0,-3 1 2,0-2 0,-2 2 3,0-2-3,-3 0-4,1-2 5,2-3-2,-5 0 1,5-2-1,-2-2 1,3 1 0,0-3-1,2-5 5,-1 1-4,1-2 0,0 1 1,0-3 3,-2 0-2,3-2-1,-1 0 1,-3-2-6,4-2 5,9 2-1,-19-6-1,10 2 0,1-2 0,-2-2-3,4 1 4,1-2-3,0 0-1,2 2 1,0-2 1,2-1 1,0 3 0,-2 1-8,3 6 7,0-12-5,0 12 1,2-11-2,-2 11 1,2-5-1,-2 5 2,0 0-3,4-5 2,-4 5-2,0 0 3,0 0 2,13 8-2,-7-2 1,3-1-2,-2 0 1,0 2 2,1 0-1,2 3-1,-1-3 3,1 1 7,4 1-10,-3-1 0,4 4 1,-1-3 2,1-1-2,-1 2 1,3-2-3,-3 0-6,-1-1-11,1 2-12,2-5-14,-3 3-17,4-2-15,0-1-12,0 1-22,-5 0-20,2-2-127,-5 0-280,1-1 124</inkml:trace>
  <inkml:trace contextRef="#ctx0" brushRef="#br0" timeOffset="89520.5341">6187 13926 13,'9'13'127,"-5"-8"0,-2 1-6,2 2-5,2 1-19,-2 1 15,3 0-7,-4 3-14,3-2-6,-1 5 5,1 0-5,-2 2-1,0 0-9,-1 1-1,-1 1 7,-2 7 6,0-8-12,-3 7-4,1-1-10,0 1-1,1 3-3,-2 0-3,-2 0 1,-2 2-13,-1-1-2,0 1-5,-2 3-5,3-1 2,-4 1-1,-3 10-6,5-13-3,-1 2-3,0 0-3,0-1 0,3-1 4,1 1-6,-3 0-14,6-3-3,0 1-10,0-1-9,0-1-4,2-3-3,0 3 1,2-2 3,-1 1-1,0-4-12,3-3-25,-2-3-10,3 0-14,1-1-8,0-1 3,-1-2 10,1-4-13,-1 3-9,0-4-18,-2 1-99,0-4-238,1-1 105</inkml:trace>
  <inkml:trace contextRef="#ctx0" brushRef="#br0" timeOffset="90370.6831">6456 14700 81,'0'0'184,"0"0"-8,-6-5-15,6 5-12,0 0-12,-2-6-15,2 6-12,0 0-11,0 0-6,0-10-17,0 10-3,0 0-9,7-10-10,-3 6 0,1 0-18,0 0 6,-5 4-4,11-10 1,-1 6-9,0-1-5,-1 0 1,1 0-4,0 2-3,-1-1-5,3 4-1,-2-1-1,-2 1-2,3 0 2,1 2 0,-2 1 1,3 0-4,-3 2 2,2-1-7,-1 3 10,-2 0-10,3 1 2,-3-1-1,3 4 1,-5-1 2,0 1 0,-3 2 1,0-2-3,1 0-3,-1 1 5,-2 0-3,-3-1 1,1 1 0,-4 3 3,2-2-7,-1-2 6,-1-1-1,-1 0 0,2-3-2,-1 0-1,0-2 2,0 2 0,4-7-6,-7 7 8,7-7 0,-6 5-4,6-5-1,-13 1 2,13-1-1,-9-1 1,9 1-3,0 0-4,-14-5 4,10 1-5,4 4 3,-6-7 2,6 7 0,-3-10-4,3 10 0,2-10-1,-2 10-3,7-9 4,0 4 1,-4 0-5,4-1 5,1 2 1,2-1-5,0 0 7,2 3-2,2-3-7,-2 3 11,2-1-4,-1 3-1,0 0-2,1 0-2,0 0 2,-1 2-2,5 1 16,-5-1 2,3 3-2,-1 0-2,-3 0 2,1 2-3,-2-2-3,1 0-2,-1 3 1,0-1-2,0 0 5,-3 3 0,1-3-5,-2 2 1,2-2-2,-4 4 4,0-2 2,1 0-4,-3 0 3,2 2-3,-3-3 1,-2 1 3,0 0-1,-2 3 1,-1-4-2,-2 3 3,-1-2-2,0 0 2,-3 1-1,-1 0 0,-3-1-2,-2 3-1,-1-2 1,0-1-2,0-2 3,-3 1-2,1-3-1,-1-2 0,-2 1 1,1 1-1,1-4-1,-2 0-7,-1 1-12,3-4-11,-4 0-13,2 2-12,4 0-14,4-3 2,-4 1-20,3 1-16,2 0-14,1 1-19,-1 0-16,-1-2-106,1 2-275,2-1 122</inkml:trace>
  <inkml:trace contextRef="#ctx0" brushRef="#br0" timeOffset="91437.0096">7324 14055 147,'0'0'145,"0"0"-1,0 0-9,0 0-5,0 0-10,-8-3-7,8 3-14,0 0-3,0 0-21,0 0-5,0 0-7,0 0-12,0 0 5,0 0-17,0 0 3,4 27 0,-1-16-6,1-1 3,-2 2 2,4 5-4,0 1 4,-1 1 3,1-1-4,-1 7 0,2-2 1,-2 2-4,0-7-1,-1 7-5,0 0-4,-3-7-2,3 1-1,0 7-2,-2-7-1,2-1 0,-3 2-2,-1-3-2,1 0-4,1 1-2,-1-1 1,-2-4-2,3 3-4,0-4 2,-2-2 2,0 0-3,1-5 0,-1-5 0,1 11-1,-1-11 0,1 8 3,-1-8-1,0 0-3,3 8 2,-3-8-3,0 0 2,9 1-3,-9-1 4,0 0 0,15-7-4,-7 5 5,3-2-5,0 1 5,1 0-5,5-2 2,1 0-2,2 3 1,1-5-5,6 2 8,-7 1-2,2 1-3,8-1 2,0 4-1,-3-5 2,2 1 0,-7 3 4,0-2-6,4 1-1,-5 1-2,-2-1-3,-1-1-4,0 2 3,-5-2-4,0 3-13,-1-2-6,-2 1 2,-2 0-6,0-1-3,-8 2-6,14-2-5,-9 0-7,2-1-2,-7 3-8,8-2-10,-8 2-17,7-5-22,-7 5-19,0 0-20,5-7-98,-5 7-266,1-7 117</inkml:trace>
  <inkml:trace contextRef="#ctx0" brushRef="#br0" timeOffset="93366.9944">9181 14275 42,'0'0'135,"0"0"-15,0 0-20,0 0-6,0 0-14,0 0-3,0 0-19,0 0 13,0 0 0,24-5-2,-13 5-4,1-3-2,0 3 1,2 0-7,4-1-8,-5 0 2,7 1-6,-2-2-1,3 2-5,1 0 2,-1 2-2,0-5-2,7 3 0,0-1 0,0 1-10,3-1-2,-2-1 2,1 2-7,-1-3 5,1 1-6,2-1-3,-3 1 2,3-1-6,-1-1 1,1 2 0,1-3-1,0 0-6,0 3 1,-1-3-4,3-1 3,1 1 3,-3 0-4,1 0 2,-2 1 3,-3 0-1,-7 1-3,-1 1 2,-1-1 4,-3 2-7,-3 0-3,0-2 6,-3 3-4,0 0 0,-4 0 2,5 0-4,-12 0 2,11 0 0,-11 0-1,11 0-3,-11 0 0,10 0 2,-10 0 3,10 3-4,-10-3 4,9-3-3,-9 3 5,11 0-6,-11 0 3,14-2-5,-7 1 8,-7 1-7,14-2 5,-9 0-4,-5 2 4,10-1-2,-10 1 7,7-1-16,-7 1 13,0 0 6,0 0 3,11-1 2,-11 1 0,0 0 2,0 0-1,7-2 4,-7 2-4,0 0 0,0 0 2,0 0-3,0 0-3,0 0 3,0 0-4,0 0-2,0 0 2,0 0-3,0 0 1,0 0-1,0 0-3,-22-10-5,22 10 6,-9-7-4,4 3 1,0-1 5,1 0-6,-2-3 1,-1-1-4,2 1 4,0-3-5,-2 1 3,0-2 1,2-5-3,1 3-1,0-1 0,0-2 0,0 1 3,-1 0-1,1 0 0,3 1-1,-3 3-2,0-3 0,3 3 0,0-4 1,-2 7 1,1 0 0,2 2-1,-3 0-2,3 7 5,-2-11-7,2 11 8,-3-9-6,3 9 3,-5-7-3,5 7-1,0 0 0,-2-7 1,2 7-3,0 0 4,0 0-1,0 0-1,0 0 4,0 0-3,0 0-2,0 0 3,0 0 0,0 0-1,7 26-1,-6-16-2,2 2 8,-1-2-6,0 2 2,-1 0-1,0 3 1,1 2 2,0-1-1,-2 1 2,1 0-4,2-2 2,0 4 2,-3-3 0,2 2-2,-1-1-1,1 1-2,0-1 4,2-1-2,-3 1 3,1-2-5,-4-3 5,4 0-2,-2 1 4,0-2-7,-2 1 0,1-3 0,0 2 3,1-2-3,-3-2 0,3-7-8,0 12-4,0-12 6,-1 8 0,1-8 1,0 0 5,-1 9 0,1-9 0,0 0 1,0 0-3,0 0 5,0 0-1,0 0-4,0 0 6,-20-14-2,14 7 1,0 0-2,-1-1-2,1-2-2,-2 0 2,1 1 4,-2-4-2,1 2 2,0-4 2,-2 3-6,2 2 4,1-3-2,-3 2 1,3 1 2,-2-3-2,1 4 0,1-2-7,2 4 10,-2-1 4,1 0 1,1 1 1,1 2-1,-2-1-2,-1 2 1,3-1 0,4 5 0,-6-7-1,6 7-5,-8-4 4,8 4-2,-7-2-5,7 2 2,0 0 2,0 0-4,0 0 2,0 0-2,0 0 1,0 0 5,0 0-8,0 0 3,0 0 1,16 15-2,-9-11 7,2 1-4,1-1 0,0 0-1,2 2 4,0-3 0,1 2-5,4-2 3,-1 3-4,4-3-5,-3 2-6,1-3-1,1 1 0,-1-1 3,2 0-2,-1 1-3,-3 0 0,-2 1 6,-1-2-5,-3 1 2,2-1 0,-4 1-2,-3-3 2,0 4 0,-5-4 3,9 3 2,-9-3-1,5 5 4,-5-5-3,0 0 5,0 0 3,0 0-1,0 0-1,0 0 3,0 0 1,0 0-3,-14 7 3,14-7-1,0 0 4,0 0-6,-14 1-2,14-1 2,-9 2 4,2 2-4,1-1 2,-2-2 1,-1 6 0,1-3-1,-3 3 2,-2 3-3,1-3-3,1 1 4,-4 3-3,2-1 1,-2 0 3,2 1-2,3-3-4,-1 1 6,3-1-2,-1-1 1,1 3 0,2-5-1,2 2-2,0-1 2,0-2-6,0 1 7,2 2 1,2-7 0,-3 7-2,3-7 1,-6 6-4,6-6 5,0 0 3,-2 5-3,2-5 3,0 0-4,0 0 1,0 0 1,0 0-3,0 0 3,0 0-2,-15-14 1,11 8 0,-3 0-2,-1-2 1,2-3-5,-2 4-5,-1-5 2,-2 0-8,0-1-13,1 4 6,-3-3-3,6 3 8,-2 1-3,1 1 1,3 2-15,-3 2-6,3-1-14,5 4-11,-11-5-13,11 5-21,-10 0-11,10 0-25,-12 4-104,12-4-256,-8 3 113</inkml:trace>
  <inkml:trace contextRef="#ctx0" brushRef="#br0" timeOffset="94428.9301">10402 14253 46,'0'0'106,"0"0"-8,0 0-3,0 0-14,-9 1-23,9-1 16,0 0-4,0 0-8,0 0-3,0 0-3,0 0-4,0 0 7,0 0-11,0 0 0,0 0-2,0 0 5,18 11 2,-13-10-4,2 1-2,0 0 5,1 0-6,1-2-2,5 3-2,3-1-5,1 0-1,0 1 0,2-2-2,2 0-3,4 2 3,-4-1-2,6 1-7,-1-1-2,1-1-3,2 1 3,-1 0-7,0-2 2,6 2-1,2-2-1,0 0-1,0 0-4,0 0 1,2 0-9,0-1 6,11-2 1,-9 3-3,-4-2 2,0 2-2,-1-1 1,0-4-8,-3 5 6,1 0 2,-4-2-11,-2 2 9,-1-3-5,-7 3 1,0-2-2,0 0 3,-1 2-2,0-2 3,-6 2-8,0-1 9,1-1-3,-3 2-2,0-3 6,0 3-3,-1-2 0,1 0-1,-2 1 1,3-1-15,-1-1-4,0 2-11,-1-2 4,1 0-6,0 1-1,0 0-1,-2 0-9,0-2-15,0 2-3,1 0 6,-3 1-5,-7 1-11,9-4-13,-9 4-6,6-2-11,-6 2-22,0 0-63,0 0-197,0 0 87</inkml:trace>
  <inkml:trace contextRef="#ctx0" brushRef="#br0" timeOffset="95211.9117">10766 14068 101,'0'0'155,"0"0"-12,0 0-12,0 0-22,0 0-8,0 0-1,-12 7-5,12-7-3,-7 7 4,2 0-7,-1-2-7,-3 5-4,-1-2-3,-3 5-2,-2-4-8,-6 8-3,-1 0-7,1-5-5,-4 3 0,1-1-7,2 0-7,-3-4-3,1 2 0,4-2-4,2-3-1,-2 1-2,2-3-3,0 0-4,0-1 3,6 1-4,0 0-7,1-2 2,0-1-1,4 0 0,-2-2-2,1 0 4,8 0-2,-13 0-4,13 0-2,-10 0 4,10 0-5,0 0 0,0 0-2,0 0-2,0 0 2,0 0-5,0 0 4,0 0-1,23-10-6,-14 10 6,-9 0-3,20 4 2,-8-3-3,1 2 1,-2-1-1,2 1 3,0 2 0,3 0 0,2-1 3,-1 1-3,2 0 0,-1 0-2,2 0 4,0 1 0,1 0-4,0-2 5,8 1-1,-3 0-3,-5 0-1,1-1-1,6-1-7,-1 3-1,-6-5-3,0 0 4,6 1-3,-7-2 4,1 0 0,-3 0-2,1-3 3,-2 2 0,-3-2 3,-1 0 1,-3 1 1,2 0-1,-3-2 2,0-2 0,-2 3 2,-3-1-3,-2-1-2,-2 5 4,5-15 3,-5 7-7,-1-1 0,0-1 4,1 1-3,-3-1 6,-2 0-5,-1-1-6,2 1-5,-1 0-10,-3 0-13,2-1-1,-1 2-9,1 0-2,-2 1-10,3 2-17,-1-1-9,-1 3-11,5-2-21,2 6-122,-9-8-258,8 4 115</inkml:trace>
  <inkml:trace contextRef="#ctx0" brushRef="#br0" timeOffset="96975.4803">13859 14190 110,'0'0'130,"0"0"-5,0 0-12,-3-7-14,3 7 0,0 0-5,0 0-4,0 0-3,13-6-8,-13 6-10,0 0 0,9-4-9,-9 4 3,12-1-3,-12 1-2,13 0-4,-6 0-6,3-1-1,0 1-5,1 0 0,1 1-5,3-1 0,-1 0-6,3 0 1,4 1-7,-3 1-4,2-1 5,3-2-8,6 3 0,-2-1-1,-7 1-3,9-2 3,0 0-5,-2 0-1,4 0 3,1-2-3,-3 2-5,1-1 1,-1 1 0,-2-1 0,2-2 0,-2 2-4,1 1 2,-1 0-2,-6-2-2,7 2 1,-6-2 4,5 0-7,-8 0-1,2 1 6,-2-2-1,1 1-4,-1 0 6,0 0-7,-4 2 4,-1-3 1,-1 3-3,-1-2 3,1 2-2,0-2 0,-1 1 2,-1 0-1,1 1 2,-3-1-1,0 1-1,-9 0-7,20-2 4,-14 1 5,3 1-3,-1-2 5,2 0-2,-3 2-1,-7 0 2,14-3 0,-14 3-4,11 0 1,-11 0-2,7-1 3,-7 1-2,0 0 1,8-1-4,-8 1 2,0 0 2,0 0-3,8-2 2,-8 2 2,0 0 1,0 0-5,8-2 4,-8 2 0,0 0-3,7-3 1,-7 3-1,0 0-3,0 0 2,8-3 3,-8 3-4,0 0 4,0 0-5,0 0 3,0 0-2,0 0-1,0 0 3,0 0 3,0 0-5,0 0 2,0 0 2,-26 0-4,14 0 3,0 0-6,0 0 4,-1-2 1,0-1 3,-1 1-6,3-1 3,-4-1 1,3 3 4,-2-2-2,1-1-4,0 0-3,3-1 2,-3 2 4,3-3-3,1 1 0,-1 2 2,1-2-1,1 1 6,2 1-5,-1 0-2,7 3 2,-9-5 4,9 5-7,-9-4 2,9 4 2,-3-4-10,3 4 11,0 0-6,0 0 2,-6-4 1,6 4-2,0 0-3,0 0 6,0 0-2,19-3 1,-19 3-6,13 0 13,-5 0-6,-8 0-3,17 3 0,-6-2-2,0 0 7,2 1-1,-2 0-7,1 0-3,1 0-9,-1 1 0,1-1 3,-2 0-3,3 1-3,-3 0 3,0 1-7,0 0 3,-2-1-1,1 0-2,-3 0-2,-1-1 9,1 2-2,-1-2 0,2 1 2,-8-3-14,8 3 17,-8-3 6,9 5-6,-7-2 11,-2-3-11,4 4 7,-4-4-3,0 0 2,0 0 7,0 0-5,-9 14 3,3-8 6,-1-2 4,0-2 10,-1 3 3,-3 2-1,2-2-4,-1 0 7,-1 1-1,-1-2-5,2 1-3,1 0 4,-1 2 6,-3-5-4,4 5 1,-5-2-6,4 0 6,-2 2 0,1-1-6,0 1 1,-1-2-7,1 2 8,0 0-2,-5 2-2,5-1-2,-1 0-1,-1 1-2,0 0 5,0-1-6,3 1-1,-1-2 0,0 1 1,2-1 2,-1-1-6,2 2-1,-1-2 3,2-2-2,0 0 3,7-4 2,-7 6-5,3-4 2,4-2 1,0 0 1,-10 2-1,10-2 0,0 0 2,-13-6-5,9 1 2,0-2-4,2-1 1,-2-1 3,-1-5-3,-3-2 0,6 0 7,-2-1-7,0-2-6,1 0-9,-1 0-8,2 1-1,-2-2-10,1 3 12,-2 0-10,3 3 0,-1 2 2,3 0-5,-2 4-12,2-4-7,-2 5-12,2 7-20,0-12-23,0 12-17,0-12-118,0 6-262,0 6 117</inkml:trace>
  <inkml:trace contextRef="#ctx0" brushRef="#br0" timeOffset="97951.2059">11697 13433 64,'6'-6'161,"-6"6"-9,0 0-17,0 0-14,0 0-4,4-5-16,-4 5-9,0 0-14,0 0-4,0 0-4,0 0-10,0 0-10,0 0 4,0 0-7,10 12-1,-7-7-3,-1 1-7,2 1 1,-2 3 12,-1 2 2,0 2-8,0 1 1,-1 3-6,-2 0 1,2 1-4,-1 0-7,-2 1-3,0-2 2,-1 1-2,1 1-5,-1 4-3,0 2 0,0-8-3,0-1 0,2 1-3,-1-1-2,2-1-11,0-5-24,-2-1 1,3 1-11,0-4-1,-1 1-17,1 1-13,0-9-11,0 10-6,0-10-15,0 10-16,0-10-16,0 0-84,0 7-234,0-7 104</inkml:trace>
  <inkml:trace contextRef="#ctx0" brushRef="#br0" timeOffset="98279.5203">12019 13520 28,'0'0'127,"-5"5"-8,3 2-8,2-7-4,-2 10-2,2-2-6,0-8-1,1 16-4,0-6 0,1 1 0,-4 0-4,4 5-6,-2 1-4,0 0-2,-3 0-5,0 2-6,-1 1-8,-4 4-6,-1-1 1,-2 0-9,0 2-3,0-2-2,-2-1 1,3-6-9,-3 7-9,1-9 4,5 1-7,-2 0-8,-1-1-18,4-1-16,1-4-23,1 0-17,-1 1-20,1-3-24,1 0-8,-1-2-18,4-5-107,-5 8-256,5-8 113</inkml:trace>
  <inkml:trace contextRef="#ctx0" brushRef="#br0" timeOffset="99051.6295">12209 13817 131,'0'0'130,"0"0"-17,0 0-6,14 3 1,-14-3-10,10 1-4,-10-1-11,13 1 7,-5-1-6,0 3-5,-1-3-5,5 2-7,-5-1-8,4 0-5,0 2-4,-1-2-2,1 0-10,0 2 2,-1-1-8,-1 3 2,3-2-7,-3 1-4,0 0-2,2 1-5,-2 1 4,-4-4-3,2 3 4,-1 2-3,0-2-4,-2 0 2,-3 2-1,2 1 0,-3-1 1,-1 4-3,-1-3-3,-1 1-2,-1 0 1,-1-3-1,-3 2 2,0 0 3,-2-1-13,0 2 12,1-4-6,-1 2 1,-3-2-1,3 0 1,-2 2 0,2-2-6,0-3 1,0 2 3,-1-1-5,5 0 6,-1-2-3,7-1-1,-12 4 3,12-4-4,-7 2 0,7-2 0,0 0-11,0 0 4,0 0-2,0 0 6,0 0 5,0 0-8,0 0 2,22-10-1,-14 7 5,3-1-8,-1 2 4,2-1-2,1 1 3,-3-1-2,2 1 4,1 0 1,-2 1 0,-1-1-6,1 4 8,-2-1-1,-2 0-8,2 0 4,-2 2-5,2 1 6,-1-1 2,0 1 0,-2-1-1,2 3-4,0 2 6,0-2 0,-1 1-2,0 0 0,0 3-1,-2-1-1,-1 0 3,0 1-2,1 1-1,-4-2-1,0 1 1,2 2 8,-2 0-10,0-2 1,-2 2 8,0-1-3,0 0-5,-1 2 4,-2-2 0,-1-1 1,-2 1-2,0 0-8,0-3 8,-1 2 3,-2-3-1,1 1 4,0 0-7,-3-2 1,2 2 6,-3-3-6,1-1 2,-1 0 1,-1-1-1,1-1 1,-1-1-1,-3-1 2,-1-1 1,2-1-11,2-2-16,1 1-4,-1 1-14,1-4-18,3 0-19,-5-2-10,3 1-25,-2-4-12,6 3-110,-1-1-253,2 1 112</inkml:trace>
  <inkml:trace contextRef="#ctx0" brushRef="#br0" timeOffset="99870.6669">12891 13489 7,'0'0'147,"0"0"-9,0 0-18,0 0-6,0 0-13,0 0-4,0 0-11,0 0-4,0 0-2,0 0-3,0 0 3,0 0 1,0 0-6,13 18-7,-11-14-6,0 2 4,1-1 2,-1 6-15,2-3 10,0 2-5,0-1-1,0 2 3,-2 1-7,2-1-1,2 4-4,-4 0 3,0 4-6,2-1-3,-4 1-3,0 0-3,-1 7-6,-2-7 4,-1 8-4,2-2-3,-2-6-6,0 0 2,-1 6-3,-1-1-1,-1-6 0,2 2 0,0-2-7,1 0 1,2-3 0,-2 2-5,1-5 1,1 0-1,-2-3-2,3 2 2,-1-5 2,2-6-2,2 11-6,-2-11 3,1 9 3,3-6-2,-4-3 0,7 3 1,-7-3-3,13 0-2,-13 0 1,22-6 0,-11 3 0,1-1 1,-1-1 0,7 1-6,-2-1 8,-2 1-3,-2 0-4,6 0 2,-5 0-2,4 0 0,-1 2 4,-2-1-5,3-2 4,2 1 1,-3 1-3,1 1 1,0-1 4,-3-1-5,3 1 3,-5-2-4,1 5 3,0-4 1,0 3-6,-1-3 6,0 4-2,0-3-2,-1 2-1,-2 0 4,-1-2-2,-8 3 0,15-1-3,-9 0 4,-6 1 1,11-2-2,-11 2-3,8-1 1,-8 1-7,0 0-2,10-2 2,-10 2-9,0 0-2,0 0-4,8 0-12,-8 0-3,0 0-6,0 0-7,0 0-7,0 0-16,0 0 19,0 0-10,0 0-2,0 0-10,0 0-22,0 0-21,0 0-24,0 0-120,-18 17-287,12-15 127</inkml:trace>
  <inkml:trace contextRef="#ctx0" brushRef="#br0" timeOffset="148480.7843">19733 8011 42,'0'0'90,"0"0"-8,0 0-6,0 0-6,0 0-1,0 0-2,0 0-9,0 0-11,0 0 2,0 0-15,0 0 5,0 0-3,0 0 0,0 0-2,0 0 3,0 0-8,0 0 0,0 0 1,0 0-1,0 0-5,0 0-2,0 0-1,0 0-6,0 0-1,0 0 6,0 0 5,0 0 7,0 0-3,0 0 3,0 0 1,25-4-8,-17 7 0,-2-2-1,3 2-4,3-3 4,-2 1-3,4-1-3,-1 3-5,1-1 2,3-1-4,-2 0 5,2-1-3,3 3-1,0 0-3,0-3 9,-1 1-11,2-1 6,1 0-9,0 3 2,6 0-4,0-3 6,-6-3 0,7 3 0,2 0-2,1 0 0,-4 0 2,1-3 6,4 3 2,-1 0-2,0 0 0,0 0-4,2 0 3,-1 3-1,1-3 0,0 3 1,-2 1-5,2-1 0,-2-2-5,-3 1 5,1 0-1,-1 0-2,1 0-1,-1 0-3,-1 1 3,3-2 0,-4 0-3,1-1 0,2 0 2,1 0 4,0 0-6,3 0 4,2-1-5,2-2 9,1-1-4,0 3 0,14-3 0,-15 2-2,0-2-2,2 1 6,11-1-10,-13 1 6,-2 3-1,0-1-4,-2 1 5,1-3-2,-4 5-2,1-4 2,2 2 0,-3 0 0,-2 0-4,2 2 7,1-1-3,-3 0 3,2-1-5,-2 3 5,3-3-2,2 0-1,-2 0 1,2 0-4,-1 0-2,0 0 6,0 0-1,3-3 2,1 3-4,-2-1-2,0-3 9,1 2-8,1 2 4,-2-2 1,2 0 0,-3-1-4,0 2-1,0-2 4,-3 2-4,1-2 5,-2 3-2,-8-1 0,6-2 0,-7 3-3,0 0 0,1 0 3,0-1-4,-2-1 3,7 2 0,-6 2-2,1-2 0,-2-2 3,1 2 1,1 0-1,6 0 4,-6-2-5,6 0 1,2 1 0,0 0-3,1 0 8,-2 0-9,1 0 6,-1-1-3,0-1 1,1 3-3,-1 0 2,-1 0 0,0-1 0,-8-1 2,1 4 0,1-2-6,-2 0 3,-2 0 1,3-2 4,-2 1 0,-1 2 3,2-1 0,-2 2-3,3-4 1,0 2 3,-1 0-1,3 0 4,-2 0 1,7 2 0,2-2 2,-1 0-2,-1-2 5,-1 2-1,-5-1-1,7 1 6,1-1-9,-1 1 1,0 0-3,0-1 1,-1 1 0,0-2 3,-7 1-8,1-2 0,5 3-1,-4 0-2,-1 0 3,-2 0-1,2 0-5,0 0 8,-2 3-7,2-3 0,5 3 3,-6-2-1,-1-1 0,8 1-1,-7-1-2,2 1 3,7 2-5,-2-3 5,-1 3-3,0-2 4,-1-1 0,5 1 4,-4 0 5,4 0 0,-2-1 2,-1 2 1,3-3 5,-1 2-3,1-1 6,-3 1-6,3-1-1,-2 2 3,1-4 0,-2 2-6,-1 0 4,3 2-4,0-2 6,-2 2-2,0-2 3,-6-2-2,4 4-2,3-2 5,-8 0-3,9 2 1,-9-2 2,9 1-2,-2-2 1,-5 2 1,4-1 1,3 0-5,-8 3 1,9-3-3,1 0 3,-3 0-3,0 0 1,1 1-4,-1 0 4,2-1-6,-3 2 0,1-2 1,1 0 8,-1 1-9,2-1 1,-1 2 0,2-2-5,-1 1 5,2 0-3,-1-1 1,0 0 1,0 0-1,0 0 2,0 0-3,0 0 2,0 0-1,0 0 2,1 0-1,-1-1-2,-1 0 3,1-1-4,-1 2 2,3 0-3,-6-3-1,6 2 2,-2 0-1,2 2-1,-1-2-2,-1 1 3,2 1 3,0-2-7,0 1 1,2 0-2,1 0 2,0 1-1,0 3-2,1-4 0,2 2 2,10-1 1,-12 0 0,-1-1 4,13 5 0,-12-4 1,1 1-3,0-1 0,0 0-1,-2-1 5,0 3-3,-1-2 2,-2 2 1,1-3-4,0 0 3,0 0-5,-2 3 2,3-3-3,2 2 2,0 0-11,1-2-2,-1 1 6,1-2 2,-1-1-1,-1 4-7,3-2 5,-2 0 1,3 0-2,-2 1 1,12-4 2,-16 3 0,1-1 3,1 1-4,-1 0 0,2 0-1,-2-1 4,0 1-2,-1 0-1,0 0-2,2 0 4,0 0 3,0 0-4,0 0-2,-1 1 2,-1 0-2,1 1 4,-1 2-1,2-3 1,-4 1-3,2 1 1,-3-2 0,-2 2 0,-2-2 3,2 1-2,-9-1-1,-1-1-1,0 1-1,-2-1 5,3 0-1,-4-1-1,-1 1-2,0 1 3,2-2-2,1 0 6,0-1-5,-1 2-1,2-1 2,-3-2-1,5 3 2,-4 0 1,2-1 2,-3 1 1,4 1 4,-1-2-3,0 1 0,1 0 4,8 0 0,3 0-4,3 0 1,2 0 0,0 4 0,0-3-3,1 3 0,15-1 11,-14 2-11,17-2 1,-2 3 8,-2-2-11,-1 0 2,1 1 1,2 2-2,-3-2-1,2-1 2,-2 2 0,4 0-2,-2 0-2,-2-1 0,0 1 6,-12-3-4,15 1-1,-14 0-2,12 1 2,-16-5 1,4 4-1,-3-4-1,-3 3 3,-5 0 1,1-3 0,-9 0-2,-4 0 1,3 0-2,-7 0-1,0 0 2,-3-1-2,-2 1 3,-8 0 1,15 0-3,-9-2 3,-6 2-3,11 0 0,-11 0-2,8-3 1,-8 3 0,12 0-3,-12 0-2,9-2 1,-9 2-1,11 2 1,-11-2-1,16 0 2,-7 3-1,3-3-2,-2 3 0,1-1 5,1 2-1,-1-1 0,-2 1 0,5-2 1,-6 2-1,3-1-6,-1-2-4,-3 2 1,1-1-1,0 0-1,-2 0-4,3-1-4,-9-1-6,11 3-2,-6-2-2,-5-1-3,9 3-3,-9-3 1,7 2-5,-7-2 0,0 0-7,0 0-7,10 0-9,-10 0-9,0 0-8,0 0-19,0 0-11,0 0-15,6 2-9,-6-2-14,0 0-14,0 0-26,0 0-108,0 0-319,0 0 141</inkml:trace>
  <inkml:trace contextRef="#ctx0" brushRef="#br0" timeOffset="152123.0073">19636 6460 33,'0'0'71,"0"0"-7,0 0-2,0 0-8,0 0-10,0 0-6,0 0 4,0 0-3,0 0 2,0 0 0,0 0 5,0 0-8,0 0 2,0 0-4,0 0 1,0 0-1,0 0-1,0 0-5,0 0-1,0 0-2,0 17 2,0-17-4,0 0-5,1 9-2,-1-9-2,0 8 0,0-8-2,0 0-1,-1 11 0,1-11 2,0 10-5,0-10-13,1 13 16,0-7 4,0 1-11,3 1-2,-2 0-3,-1 1 9,0-2-7,3 2 3,-1-1-2,2 2 0,-3 0-4,1-1-2,1 1 6,-2 1 0,1 1 4,-2-3-7,3 2 14,-2-1-8,1 3-3,1-1-1,-3 1 5,3-1-3,-3 1-3,3 1 4,-3-2-3,1 1 5,-1-1-5,1 3 0,-2-2 4,2-1-5,-1 5 0,-1-5-8,1 1 14,-1-2 0,0 4 1,-1-2-8,2-2 8,1 6-1,-4-5 0,1-2 2,0 2 4,-1 1-14,0-2 7,1-1-4,-1 2 0,1 0 3,0-3-10,1 2 13,0-1-9,-2 0 2,2-1-1,0 1-1,2 0 5,-1-1-4,-1 0 4,1 1-5,2 1 1,-1-3 2,-2 2 0,0-1 1,2 2 3,-2-2 6,0 2-2,0-1-4,-2-3 4,1 2-12,0 1 12,0 1-4,-3-3 5,2 2 1,0-1 0,-1 0 3,-2 0-5,3-1-9,-1 0 9,1 1-3,-1-1 2,2-1-2,-2 0 0,3-7-1,-4 14-5,3-7 3,0-1 0,-1 2-5,1-2 3,0 1 1,1-7-2,-1 13-2,-1-8 8,2-5-7,0 14 2,-1-7 3,1-7 0,-2 12 0,0-4 8,2-8-2,-2 14-2,0-7 2,1-2-3,1-5 5,-2 14 11,-1-7-1,2 0-2,1-7-8,-3 14 0,1-7 5,2 0 0,0 2-4,0-9 1,1 16-4,0-9-1,0 3-2,1-4-1,-1 2-2,2 1 0,-2 2 8,1-3-11,0-1 0,0 0 3,2-1-1,-3 2-5,2 1 3,1 1-1,-3-2 0,0 2 3,1-4-8,-2 2 5,1 0 1,1 0-5,-2-1 6,0-7-2,0 15-1,2-8 4,-1 0-4,-1 1 5,1-1-8,-1-7 5,3 12-2,-2-4 2,2-4-5,-3-4 7,5 12-4,-2-7-5,-3-5 5,3 8 3,0-3-3,-3-5-1,4 9-3,-2-2 6,-2-7-7,1 8 6,-1-8 0,4 7-2,-2 0 4,-2-7-1,5 8-3,-2-4-4,-1 3 3,-2-7 2,3 11 1,1-3-5,-1-2 3,-1 0 3,1 2 0,0-1-1,-1 0 0,1-1-6,-1 3 4,0-2 2,0-1 0,-1 3 3,2 1 12,-2-2-3,-1 1 0,0-3-5,0-6 3,1 15-2,1-10-2,-2-5 1,0 12 1,0-12-5,1 9-4,-1-9 5,-1 10-1,1-10-1,0 7-1,0-7 1,0 8 3,0-8-2,0 0-2,0 8-3,0-8 0,0 0 3,-3 9 3,3-9-10,-2 5 9,2-5-1,-2 7 1,2-7-5,-6 7 4,6-7 3,-6 10-7,2-6-1,4-4 5,-8 8 1,5-5 0,0 4-5,3-7-11,-8 7-12,4-4-5,4-3-19,0 0-8,-6 6-8,6-6-21,0 0-5,0 0-3,0 0-13,0 0-14,-5 4-121,5-4-260,0 0 115</inkml:trace>
  <inkml:trace contextRef="#ctx0" brushRef="#br0" timeOffset="155539.4141">19674 6503 34,'0'0'116,"0"0"-19,0 0 2,0 0-14,0 0-4,0 0-9,0 0-15,0 0 0,0 0-7,0 0-1,4-5-5,-4 5-2,0 0-8,0 0-8,10 0-1,-10 0-3,8-3 1,-2 1 0,-6 2-4,13-5-2,-3 3 9,-1 0-7,3-3-2,0 0 1,0 2-6,0 0 2,3-1-8,-1 0 6,-2 1-12,6-2 6,-1-1 5,1 2-13,-1-1 10,2 1-11,0-1 14,-3 0-6,4 0-9,-4 0-4,3 3 24,2-4-3,-1 1 3,2 1-1,5-2-4,0 0 4,-1 0 5,1 1-5,0-1-2,4 0 15,0 0-11,2 1 3,-1-2-9,2 0 9,1 0-10,0 0 4,3-2 0,1-2-6,10-1 2,-11 4 4,12-3 1,0-1-7,-12 2 6,12-2-6,-3-2 1,-8 3 3,0 2-2,10-8-3,-10 7-2,11-3 3,2-1-1,-14 5-3,10-6-3,-10 7 1,0 2 7,14-6-4,-14 3-11,2-2 14,10 2-2,-11-1 0,0 2 3,11-3-8,-12 1 11,-1 1-3,15-6-3,-16 5 7,2 2 1,-1-3 1,2 0-4,12-2 3,0 1 0,-3-1 7,-9 4-5,-2-1-4,1 0-3,13-1 4,-14 3 1,-1-2-6,1 2 0,-2 1 5,-1 0 3,-3 0-10,1 0 2,-1 0-3,-2 1-1,0 0 2,1-2-4,-4 0 3,4 2 0,-1-2-1,1-1 2,0 2-2,1-2-1,5 1 1,-3-4 7,3 0-5,2 2 3,2 0-1,-2-2 1,13-3-4,-3 0-4,-10 4 2,12-1 4,-1-3 1,-10 6-8,-2 0 2,11-6 1,-10 7-5,-3-2 5,1 3-3,-3-2 3,3 4-2,-3-2-2,-2-1 0,0 0 2,-2 2-7,2 0 7,-1 0-2,0 1 1,-1-2 2,-2 2-1,2-2 1,-3 1-4,2-1 2,-1 1 1,0-1-2,2-3 4,3 4-3,0-1 2,-1 0-4,-1-2 1,4 3 0,-2-4 0,1 5-1,2-5-2,-1 4-2,-2-1 9,0 2-8,-3-3 1,-1 1 0,1 2 4,-2-2-3,0 1 5,1 2-2,2-1 0,-9 1-2,7-1 2,-1-2 2,1 0-1,-1 2-2,1 1 2,-2-2-3,2 1 1,2 0 3,0 5-4,0-7-1,0 0 5,2 2 0,-1 2-8,1-4 5,-1 2-1,-1 1 4,3-3-3,0 4 4,-1-2-5,-1 0 2,2 0-4,-2 0 5,0 1-1,-2 1 1,0-2 1,-1 1-2,1-1 2,-1 1-10,-1 0 8,-7 0 0,9-1 3,-7 2 3,-1-1-4,0 1-1,8-2 1,-8 1-5,7-2 1,-1 1 2,-8 1 1,9-1 2,-1 0-2,-5 2-3,5-3 3,0 2 1,-2 0-2,3 0 7,-1-3-6,-5 4-1,7-3 6,1 1-7,-4-1 0,3 1 4,-1 0-2,0 0-1,-3-2 0,-4 2-2,2 3 4,4-6-1,-1 4-3,-5-1 3,-1-2-2,1 4 2,-2-2 2,9 0 0,-7 1-7,-2 1 5,3-2 2,-1 1-6,2 1 6,3-3-4,-6 2-3,2 0 4,-4 2 2,5-1-4,4 1 3,1-4-1,-7 5-1,0-1 9,1 1-7,4-4-1,3 3 4,-3-1-1,1-2 5,-5 3 4,6-1-6,0 1 4,-1-3 0,-5 4 0,1-2 2,5 0 2,-2 2 3,2-4-5,0 1 7,2-1 3,1 2-6,-2-2 3,1-1-3,-1 3-1,1 0 0,-9 1 0,7-2-3,0 1 4,1-1 3,-1 0-2,-1 0 0,-6 2 2,6-2-3,-5-1-3,-2 2 2,1 0-6,-1-2 4,-1 3-1,2-1-4,-2 1 3,0-3 0,2-1 4,-1 3-5,-1-2 3,2 0 1,-1-1 1,-1 2-3,-1 0 4,-1-1-1,1 2 0,-7-1-2,3 0 0,-2 0 3,0 0-1,0 1-2,0 0 1,1 0-3,-1-1 0,2 2-1,4-3 1,-4 0-6,3 0 4,1 3-5,2 0 7,-2-3-8,2 2 0,-2 1 0,-1-1 0,2 2-1,-2-2-1,0 1-1,1-2 4,0 2-1,-5 0-1,0 0 3,-2-1-5,1 1 3,-1-1 1,0 1 3,0-3-3,-2 2 3,-3 1 1,3-1 0,0 2-3,-1 0 4,2-4-5,0 3 1,1-2 1,-2-1-3,2 2-1,-1-2-1,2 2 1,0 0-1,0-1 1,1 1-3,0 1 9,-2-3-6,2 3 1,-2 0 0,2 1-3,0-1-3,-1-1 3,3 1-1,-4 0 2,3 0-5,-2-1 2,0 0-2,1 2 3,0-2 1,1 3 0,-1-2-3,-2-1 6,2 1-6,2-1 4,-4 3-2,2-3 2,4 1 4,-5 0-7,-1 1 1,1 0 2,0-2-1,0 3 0,1-2 0,1 2 1,-2-3-5,3 1 10,0 1-7,4 0 0,-6-2 1,1 1 1,3-1 0,1 2-2,-5-1 2,2 0 0,4-2-1,-2-1 0,3 2 0,-3-1 1,1 2-1,-2-4 3,3 5-4,-1-5 4,-4 4 0,5 0-2,-1-1-1,0 0 1,-5 1-3,1-1 5,3 1-5,-5 0 1,1 0 0,0 1 2,1-3-1,-2-1 0,2 3 0,0 0 1,5 0-2,-8 0 1,7-1-3,-1-3 5,2 3-4,-2 1 4,-2-1-2,3-1-1,-1 3 0,0-5 1,-2 5-1,0 1 0,3-4-1,-2-1 1,0 2 2,2 3 1,-5-2-4,1-1 2,-1 0 1,1-1-3,-1 4 0,1-2 5,-1-1-3,1 1 3,-2 0-5,2 1 2,-2-1 0,1 0 1,1 1-4,3-2 3,-3 2-1,0-2 3,0 3-4,1-1 11,-1-2-12,-3 1 1,0-1 2,3 0 2,3 1-3,-3-1 4,3 1-3,-3 3 1,-2-4-1,2 1 2,-2 0-4,2 1 2,-3-2-2,2 2 2,0-1-1,-1 0 1,7 0-3,-8-1 3,5 1-3,-3 2 3,1-5 0,-1 5-1,5-4 0,-4 3 1,4 0-2,-5 0 1,3 0 1,-1-3 20,0 4-2,2-2-3,1 2-2,-4-2-3,3 2-2,1-5 2,-4 4-3,-1-1 0,6 1-3,-2-1 2,1 0-8,-2 2-2,2-3-3,0 1 2,0 2-2,0-3 7,1 0-8,0 4 2,-1-3-6,-1 0 1,-2 2-1,0 0 0,3-2 1,-5 1 0,1-1 2,2 0-1,-4 1 0,1-1 1,0 2-2,0-1 2,1 1 6,-1-1-5,-1-1 4,2 1-1,-2 1-2,7-3 3,-2 2 2,-3 0-2,1-2 3,-1 1 1,0 0-1,0 0 0,-1 2-1,5-3 2,-5 1-3,-2 1 2,3-3 2,-5 3-2,5 0-1,-3-2-1,0-1 2,2 1 2,-4 2-3,-2 0-1,5-2 3,-4 2-3,-1 0 3,2-2-3,-9 3-2,14-1 5,-6-1-1,2 1-4,-10 1 2,13-1 5,-8 0-4,-5 1 2,14-2 1,-8 2-2,-6 0 8,13-1-9,-5 0-1,-8 1 3,10-2 3,-10 2-3,13 0-1,-13 0-2,10-2 2,-10 2 3,9-2-2,-9 2 1,9 0-4,-9 0 3,11-2-1,-11 2-1,9 0 0,-9 0 4,9-1-4,-9 1 1,9 0-2,-9 0 2,13 0 2,-13 0-2,9-2 9,-9 2-9,10-2-2,-10 2 1,7 0 0,-7 0 1,0 0 0,12-1-1,-12 1 1,7-1 1,-7 1-2,0 0 1,12 0 0,-12 0 0,0 0 1,0 0 3,11 0-9,-11 0-3,0 0-7,0 0-3,0 0 0,6-1-3,-6 1 2,0 0-3,0 0 0,0 0-2,0 0 5,0 0-12,0 0-2,0 0-5,0 0-12,0 0-12,0 0-9,0 0-24,0 0-8,0 0-20,0 0-16,0 0-19,0 0-116,0 0-295,0 0 130</inkml:trace>
  <inkml:trace contextRef="#ctx0" brushRef="#br0" timeOffset="158508.9181">31134 4335 31,'0'0'75,"11"11"-4,-11-11-9,0 0 0,4 8-10,-4-8-3,0 0 2,2 9-6,-2-9 3,3 12-3,-3-12-3,0 13 1,0-13-8,4 11-3,-4-11-1,0 17-3,0-8 3,0-9-9,-4 20 4,4-10-6,-3 1 2,1-2-1,0 3-4,-2 3 9,2-6 6,-1 4-12,1-2-4,-2-1-5,1 2 5,1 1-1,-3-1 0,3 1-4,0 0 10,-3-1-6,4 0-5,-2-1 6,1 3 2,-2-3-5,0 2 1,0 1 0,2-1 7,-2 3 9,1-4 1,-1 2 8,-2 2 12,-4-2 2,3 1 1,1-1-12,0-2-3,-1 2-1,1-3-6,0 0-3,0 2-5,1-3-2,3 1 0,-2 1-1,-2-2-3,0-1-1,6 1 0,-5 0-3,3-1-1,-2 0-5,0 2 2,1-3 1,1 1-4,-3-1 2,5 0-2,-5 1-5,3 2 9,-4-1-2,1 0 0,1-1 1,-1 1 5,0-2-9,3 1 2,0 1 0,-2-1-3,2 1 2,-1-1-5,1-1 4,0 2-6,2-10 7,-4 16-5,2-10 0,-2 2 3,4-8-4,-4 18 2,0-8-3,2-1 0,-1-1-1,3-8 2,-4 17-3,2-7 12,-2-3-9,4-7 2,-3 17-5,-2-5 1,5-2 1,-2-1 1,-1 3 1,1-1 2,-2 1-4,2 0-1,-3-2 3,3 3-3,-2-1 2,-1 0 2,3 1-3,-1-2 0,-1 2 0,2 2 5,-2-1-2,1-2 1,1 1-5,-2-1-2,1 3 6,-2 1-3,1-4 0,4 1 3,-4 0-3,2 2 3,-1 2-5,1-5 0,0 5 1,0-3-3,-3 3 4,3 0 0,-3 0 3,5-1-3,-2 1 3,-1-1-3,-1 2 2,4-3 4,-4 0-4,1 3 2,1-5-3,0 4 2,-2 0 6,1-1-8,0 0 0,-1 0 1,0 0-3,2 1 2,-2 0 2,1-1 0,-1 1-1,2-2 1,-1 3-3,-4-2 2,3 2-4,1 2 8,-1-3-3,0 0-1,0 1 3,-2 6-4,2-8 2,-1 1 2,1 2-2,-1-2 0,1 0 0,0 0-3,-2 0 2,4 0-2,-2 0 3,2-3 0,0 3-1,-2-5-1,3 3 3,-3 2-3,0-1 2,4-1 0,-6 0-6,2 1 3,2-3 4,-2-2-2,1 1-2,1-1 0,-2 1 0,2 2 2,-2 1-4,3-3 1,-1 1-1,-1-1 0,3-2 3,0-10 0,-4 22-5,3-11 3,1-11 1,-2 20 1,2-9 0,0-11 0,-2 22-2,2-22 2,-2 19-2,0-9 1,2-10 4,-2 21-5,2-11 4,0-10 0,-4 20-3,3-8-1,1-12 3,-4 18-3,4-7 3,0-11-2,-4 20-3,-1-8 1,5-12 1,-3 21 3,3-9-3,0-12 11,0 24-9,-2-9 1,0-3-5,0 1 3,1 3 1,-1 0-1,0-1 3,0 3-3,-2-2-4,1 0 7,-1 1-4,3 0 1,-3-1 4,4 2-6,-5 0 4,4-1-4,0 0 5,-1 2-3,0 0 1,0-2-1,2 0 3,0 1-1,-2-1-2,-1 1 2,2 0-1,0-2-2,-1 1 2,2 0-2,-3 1 4,3-2 1,0 0-6,0-16 3,-2 26-1,2-15 0,0-11-1,-2 25 4,-1-8-4,2-6 3,1-11-5,0 22 3,-1-10 4,1-12-5,-2 20 0,2-20 4,0 20-2,-2-11 1,2-9-4,-2 17-2,2-17 5,-2 12 9,2-12-12,-1 17 5,1-17-5,-6 17 3,6-17-1,0 15-2,0-15 2,-2 14 1,2-14-2,-6 12 1,6-12-2,-2 13 5,2-13-1,-2 16-5,2-16 5,-2 14-1,2-14-2,-2 13 4,2-13-6,-2 14 3,2-14-1,-2 13 1,2-13 0,0 0 6,4 21-7,-4-21-3,0 14 4,0-14-2,-2 17 2,2-17 0,-3 20 0,3-20 3,-2 15-5,2-15 5,0 18-5,-2-7 3,2-11-1,-2 14 3,2-14-3,-5 21 2,5-21-1,3 17-3,-3-17 4,-3 17-3,1-6 1,2-11 3,0 19-2,0-19 4,-1 15-6,1-15 4,-4 18-3,4-18-2,0 11 2,0-11 2,0 0-1,-2 21-4,2-21 5,0 0-1,2 17 0,-2-17 0,-2 9-1,2-9 1,0 0-1,0 0-4,-2 18 5,2-18 0,0 0-3,-4 11 5,4-11-4,0 0 4,0 0 4,-1 14-1,1-14-8,0 0 0,0 0 6,0 0-3,-2 13-2,2-13-1,0 0 2,0 0-4,0 0 5,-2 12 1,2-12-3,0 0 1,0 0 1,-8 15 2,8-15-4,0 0 1,-1 12 0,1-12 1,0 0 6,-1 15-8,1-15 0,0 0 4,0 14 0,0-14-4,0 0 0,4 12 3,-4-12-5,0 0 1,0 0 2,2 13 0,-2-13 0,0 0 0,0 0 0,0 0-1,0 0 2,0 0-1,0 0 2,0 0 3,0 0 2,0 0 2,0 0 3,0 0 4,0 0 2,0 0 1,0 0 2,0 0 2,0 0 2,0 0-4,0 0 3,0 0-7,0 0 0,0 0 6,0 0 1,0 0-3,0 0 7,0 0 2,0 0-4,0 0 1,0 0-3,0 0-5,0 0-1,-6-35-2,6 35-2,-1-19 3,1 11-3,-2-5-2,2 13-2,-5-25-4,1 14 3,-1-5-6,1 5 3,-1-1-4,-3-2 5,2 3-3,-4-6 2,1 5-5,-1-1 3,-1 0-3,0 0 3,-2 2 0,6 1 7,0 2 2,-3-1 3,2 3 1,2-2-3,1 2 1,5 6-1,-12-9 2,12 9-5,-7-8 1,7 8-2,0 0-4,-8-4 0,8 4-3,0 0-1,0 0 1,0 0 0,0 0-2,0 0 2,0 0-1,0 0 3,17 26-7,-11-16 4,4 2-4,-1 3 1,5-3 0,-5 2 0,0-2-4,3 3-6,-2-1-2,2 0-3,-5-3-1,2 1-2,1 1-8,0 0 2,-3-4 2,-1 0 1,1-1 2,0 4 0,-2-4-2,-1-3 7,-4-5-4,7 10 2,-7-10-2,0 0 7,6 10 4,-6-10-2,0 0 5,6 7 6,-6-7-4,0 0 1,0 0 2,0 0-2,0 0 0,0 0 0,0 0 0,19-23 1,-19 23 11,10-14-2,-4 6 2,-1 0-4,-5 8-1,10-20 0,-3 11-4,2-1 3,-2 0 0,0 0-1,1 1 0,-1-2-3,0 2 3,-1 0 0,-1 2 0,1-3 0,2 2-2,-4 1 0,-4 7 2,7-12-3,-3 6 1,-4 6 2,5-13-4,-5 13 1,0 0 0,2-15-2,-2 15 2,0 0 0,2-16 2,-2 16-3,0 0-1,0 0 1,-9-15-2,9 15-1,-11-7-1,11 7 1,-20-4-9,7 5 3,-6-1-15,-1 4-5,-2-1-11,-3 2-12,-4 1-15,2 1-23,0 2-17,4-2-30,-4 2-25,3 2-173,2-5-364,1 0 161</inkml:trace>
  <inkml:trace contextRef="#ctx0" brushRef="#br0" timeOffset="160081.4449">19754 7919 110,'0'0'180,"0"0"-10,0 0-12,0 0-8,0 0-10,0 0-8,0 0-4,0 0-5,0 0-9,-11 3-7,11-3-7,0 0-5,0 0-4,0 0-9,0 0-1,-9-14-12,5 9-3,4 5-11,-4-9-3,-1 0-6,1 1-2,-2-1-6,0-3-4,-1 2 5,1-5-11,-2 2-9,1-2 1,0-2-3,-2 0-8,0 1-7,3 5 1,-2-4 0,2-2-1,2 6-4,-2 1 2,2-1-2,-1 1 3,1 4-2,1 1 1,3 5-1,-6-12-1,6 12-3,-4-9-2,4 9 0,-5-2 1,5 2 0,0 0 0,0 0-2,-9 11 6,9-11 0,0 17-5,1-5 5,1 0 1,-1-2 4,3 7-6,0-1-1,2 0 0,0 2 1,1 0 1,0-2 5,0 4-2,-1-2 0,2 0-4,-1-1 4,5 7-3,-6-7 1,3 0 3,-1 2-5,1-2 2,-3 0-8,2 0-4,1-1-7,1-1 0,-2 0 4,-3-5-1,1 1 5,2-1-7,-2-2 2,-2-1 0,1-1 3,-1-2-3,0 0 6,1 0 4,-5-4-3,5 4 6,-5-4 0,0 0 3,0 0 3,13-5 1,-13 5 5,6-10 3,-1 3-2,-2-1 1,1-3-2,0-2 3,-2 2-4,1-7 6,-1 4-2,1-1 6,-2-3-3,2 3-2,-3 2 6,5-3 0,-3 5 4,0-2-1,-1 1 1,-1 1 0,1-1-4,0 3 1,2-1-3,-2 3-3,-1 7 0,3-17 0,-2 12-3,2-2 3,-1 0-6,-2 7-1,7-13-1,-2 8 1,0-4 0,0 4-3,1 1-1,2-2 2,0 2-8,-1-2 3,0 2 1,-1 0-1,-1 1 0,2-2-2,-2 1 6,0 0-3,-5 4 1,8-6 1,-6 3-3,-2 3 0,0 0-1,3-8 1,-3 8-3,0 0 3,-13-4 0,3 2 1,-3 2 0,-5 2-2,-4 1-2,-7 1-19,-3 1-2,0 2-22,-5 0-7,2 4-19,-3-3-17,1 0-20,1 1-23,2-3-29,-3 1-151,1-6-337,7 3 149</inkml:trace>
  <inkml:trace contextRef="#ctx0" brushRef="#br0" timeOffset="161528.9239">18418 6956 14,'-5'-8'180,"5"8"-4,-4-7-11,4 7-13,0 0 2,-5-7-6,5 7-6,0 0-5,-3-7-13,3 7 4,0 0-9,0 0-10,0 0-10,-4-7-9,4 7-8,0 0-7,0 0-10,0 0-6,0 0-10,0 0-1,0 0-9,0 0-3,0 0-5,0 0-1,-2 20-3,2-8 3,1 3-5,-1 2 1,-1 3-6,0 7-2,-1-1-1,0 2-2,0-2 1,0 2-5,1-1 2,-1-3-3,4 2 0,-2-7-3,1-1 3,-1-1 0,0-1-2,1-3 0,2-1-4,-1-1-6,0-1-3,0 0-4,-1-5-5,1 2-1,-2-7-3,4 10 5,-3-6-1,-1-4 5,0 0 1,2 6 1,-2-6 1,0 0 0,0 0-6,0 0-1,12-20 2,-8 11-7,-2-2 2,2 0-1,-1 1 4,1-3 6,-2 3-6,3-2 4,-4-1 1,3 4 1,-1-3-2,-2 3 2,3-2 3,-3 7 0,-1 4 3,3-13-4,-2 9 1,-1 4 0,5-8-5,-5 8 3,8-5 1,-8 5 1,7-2-4,-7 2 2,11 0 2,-11 0-2,12 4 4,-5 0-3,1 2 3,-2-1-2,4 1 3,0 0 0,2 2 1,-1-1-1,0-1-1,-1 1 6,2-1-2,-1 1-2,-1-2 2,1 0-2,0-1 4,-1 1-4,0-2 4,-3 0-1,0-1-1,-1 1-1,-6-3 4,11 2 3,-5-2 5,-6 0 6,0 0 2,11-7-7,-7 1 2,-2-3-2,3-1 3,-4-2-2,-1 0-1,-1-5-2,0-1 1,-3 0-5,0 2 1,3-2-2,-2 1-3,-1 0 2,2 0-2,-1 5 3,1 0-4,-1 0-1,2 0-1,0 7 1,-2-3-1,3 8 1,0-14-5,0 14-17,-3-8-15,3 8-23,0 0-12,0 0-3,0 0-6,0 0-11,0 0-1,0 0-28,0 0-15,0 0-9,0 0-142,0 0-308,0 0 137</inkml:trace>
  <inkml:trace contextRef="#ctx0" brushRef="#br0" timeOffset="161910.6638">18916 7218 139,'0'0'190,"0"0"-18,2-16-10,-2 16-26,0 0-13,0 0-9,0 0-15,0 0-8,0 0-10,0 0-8,0 0-4,0 0-10,13 12-5,-9-6-2,-1 2 8,1 2 3,-2 1 2,1 1-9,0 0-8,-1 2-3,1 3 0,-2-1-2,3 0-7,-3 2-3,0-1-5,0 1-1,1-4 2,-1 5-7,-1-5 5,1-1-4,2 2-10,-2-4-25,-1 3-12,1-2-30,-1-3-21,4 2-33,-1-1-27,-1-5-34,-2 3-115,3-2-306,-3-6 135</inkml:trace>
  <inkml:trace contextRef="#ctx0" brushRef="#br0" timeOffset="163850.0111">31163 6322 81,'0'0'133,"0"0"-14,0 0-9,0 0-14,0 0-13,0 0-13,0 0 3,0 0-6,2 13 0,-2-13-7,3 11-8,-1-1 11,0 0-14,0 2-8,-2 0 2,-2 3-1,2 2-4,2 0 5,-2-2-10,0 1-9,-2 0 13,2 0-11,0-1-1,-2 2 0,2-5 0,-2 1-10,2-1 10,0-1-13,0-1 4,0 0 1,-3 1-3,3-4-2,-2 1-2,2-8-1,0 12 8,0-12-1,0 8-8,0-8 0,0 0 2,-2 9-2,2-9 7,0 0-1,0 0-6,0 0 4,0 0 10,0 0-7,0 0-6,17-8-5,-10-1 4,3 2-2,1-4-4,2-1-2,1-1 2,-1 1-1,-1 0 1,-4 4-5,1-2 5,-1 4-4,0-3 4,-1 1 4,-3 3 9,0 0-1,1 0 11,-5 5 5,9-7 3,-9 7-2,3-5-2,-3 5-6,6-5-3,-6 5-2,0 0 1,4-5-11,-4 5 2,0 0-4,0 0 3,0 0-4,14 3 6,-14-3-5,5 8 0,-1-3-7,1 1 3,1 1 5,4 1-4,-2 0 2,1 1-5,1 0 4,-1-1-2,-1 1-7,1-1 0,-2-1-2,2 2 5,-2-2-3,-1-3 4,-2 2-8,4-3 3,-6 0 4,-2-3 5,11 5 0,-6-3-3,-5-2 1,0 0 4,0 0 0,16-5 1,-12 1-4,0-2 0,1-1 3,1-3-1,2 1-3,-4-1-7,0-2 6,1-3 1,-1-2-3,0 3-8,2-3-7,-2 2-3,-2-2 1,3 0-2,-3 8 4,0-3 1,2 4 1,-1-1-1,-3 2-4,0 7-6,2-10-15,-2 10-3,3-8-22,-3 8-19,2-7-11,-2 7-7,0 0 3,0 0 5,0 0-8,0 0-105,0 0-225,0 0 100</inkml:trace>
  <inkml:trace contextRef="#ctx0" brushRef="#br0" timeOffset="164472.477">31670 6740 129,'0'0'141,"0"0"0,3-5-24,-3 5-4,7-2-20,-7 2-4,9-1-14,-9 1 4,15-2-26,-3 5 5,-1-1-8,1 1-2,1-1-7,-2 5-7,2-3-3,-4 1-2,7 5-7,-5-4-3,-2 5 3,1 0-4,0 2-8,-5-3 3,-1 2-8,-1 5 10,1 0 1,-4 0 2,-2 2-8,-3-2 1,-1-2-2,-3 3 5,-1-2 3,-1-2-2,-2 1 1,0-2 2,-1-2 5,0 2 4,3-6 3,1 1 3,-7-1 3,7-1 5,0 1 4,3-3 10,1-2 3,1 0 4,5-2 0,-11 5 0,11-5 0,-7 3-5,7-3-10,0 0-3,-9 0-4,9 0-3,0 0-4,0 0-7,0 0-6,0 0-1,0 0-2,0 0-4,23-13-4,-10 11-3,6-2-6,-2 0-2,4 2-4,8-1-8,-7 1-2,8 0 1,-1 1 2,2-3-5,-5 4-4,2-5 5,-6 2-3,8 0 0,-8 2 0,1-1 0,-3 0-2,2 1-3,-3 1 4,-2-3-1,2 3-6,-6-2 6,-2 2-6,2 0 0,-4 0-6,3-1-8,-1 0 1,-2-2-3,4 5 4,-4-2-12,-2 1-14,-7-1-9,14-1-9,-14 1-11,8-3-12,-8 3-24,0 0-94,0 0-242,0 0 108</inkml:trace>
  <inkml:trace contextRef="#ctx0" brushRef="#br0" timeOffset="166119.8413">19669 6571 10,'0'0'131,"0"0"-12,0 0-4,0 0-9,0 0-8,0 0-1,0 0-7,-4-10-9,4 10-5,0 0-3,0 0-8,-4-4-4,4 4 0,0 0-8,0 0-3,0 0-5,0 0-8,0 0-3,0 0-2,0 0 2,0 0-7,0 0-3,0 0-3,0 0-4,7-8 3,-7 8-1,0 0-8,7-3-2,-7 3 5,0 0-5,12 0 10,-12 0-6,0 0 2,0 0 1,13 3-2,-13-3-1,9-3 4,-9 3 2,10 3-8,-10-3 3,10 0 12,-4 1-8,-6-1 3,16-1 3,-5 2 1,-1-1-12,4 0-3,4 0 6,0 0-3,1 0 0,2-1-4,1 2 1,-1 0-2,0-1-2,2 3 3,0 0-5,3-1-1,-5 0-3,1 0 7,-2-2-1,0 2-2,-1-1-1,1 0 3,-3 2-2,-1-1-8,3-1 8,-5 1 1,3 2-7,0-3 2,-3 2 1,-2-2 5,4 0-2,-2-1-3,-3 0 3,1 2-1,-2-4 1,-2 2-9,-8 0 8,16 0 0,-9 0-2,-7 0 0,11 0 3,-11 0-7,12 0 5,-12 0 3,0 0-4,9 0 2,-9 0 0,0 0-3,7-1-4,-7 1-14,0 0-7,0 0-11,0 0-8,0 0-7,8 5-15,-8-5-11,0 0-10,0 0-6,6 6-17,-6-6-7,0 0-111,3 4-246,-3-4 109</inkml:trace>
  <inkml:trace contextRef="#ctx0" brushRef="#br0" timeOffset="166643.4859">21348 6546 65,'0'0'134,"5"-2"-4,-5 2-3,6-4-10,-6 4-3,0 0-10,7-3-7,-7 3-11,0 0-6,0 0-10,8-3-5,-8 3-3,7 0-13,-7 0 2,12-2-12,-12 2-6,18 0 4,-6 0-4,-1 0-4,2 0 0,-1 0-3,5 0-3,2 2-1,3-2-2,6 0-2,2 0-5,2 0 7,2 0-14,-1 0 4,5 0 5,3-2-9,9-1-1,1 2 5,-14 1-9,17-3 4,-3 1 3,-1 1-4,-13-1-1,15-1 1,-16 3-1,2-2 6,-1 0 0,-1 2-7,-4 0 1,-1 0-3,-5 0 0,-4 2 3,-4-2-11,-3 2 5,-2-2 0,-1 0 0,-2 0-9,-2 3-4,-8-3-2,11 0-1,-11 0 1,9 0 3,-9 0 13,0 0-8,8 2-8,-8-2-12,0 0-18,0 0-1,0 0-11,0 0-8,0 0-5,0 0-12,0 0-19,0 0-86,0 0-206,-23 7 92</inkml:trace>
  <inkml:trace contextRef="#ctx0" brushRef="#br0" timeOffset="167641.7243">23228 6461 38,'0'0'143,"0"0"-17,10-15 3,-6 11-3,-4 4-10,7-7-3,-3 5-14,-4 2-10,9-8-8,-5 6-10,-4 2-1,11-6-10,-4 5-6,1 1-8,2-3-1,-1 1-8,2 2-1,3 0-3,0 0 0,5 0-6,2 0-3,-1 0 4,7-2-12,3 2 9,3-2-9,0 0-3,0 1 4,5 1-6,15-4 4,3 3 2,0-2-8,4 1 6,1-1 0,1 2-7,3-5 2,1 4-3,24-5 4,-30 4-2,3-2-3,1 0 2,1 1 2,0-1 0,-4 1 2,1-2-7,-2 4 6,-4-3-5,-3 4-1,-14 0-11,-1 0 10,-3 2 3,-4-1 0,-5 1-2,-5 0-1,-8-1-5,1 0 0,-4 2 1,-2-1 4,-3 1-3,2 0 0,-7-2 0,0 0 0,9 2 3,-9-2-6,7 4 4,-7-4-2,0 0 2,0 0-5,0 0 4,0 0-2,0 0-12,0 0-1,0 0-14,1 6-23,-1-6-7,0 0-15,0 0-12,0 0-3,0 0-14,0 0-21,0 0-95,0 0-236,0 0 104</inkml:trace>
  <inkml:trace contextRef="#ctx0" brushRef="#br0" timeOffset="168158.7223">25983 6363 127,'6'-2'173,"-6"2"-12,14-4-9,-6 2-9,-2 0-8,4-2-12,2 0-10,-2 3-11,4-2-6,-1 0-6,5 1-8,-3 0-7,3 1-6,0-1-2,4 0-11,-1 2-3,10-1-4,-2 1-5,-1-1-3,4 3-5,0-2-5,0 4-2,2-2 0,0-1-6,1 2-2,2 1-1,3-2 0,12 3-4,1-2 0,-2 2-3,4-3-2,-1 0 0,1 1 0,1-2-3,4-1 2,0 4 1,0-4-4,0 2-3,-6 0 2,2 1 1,-4-3-3,-1 2 1,-12-2-2,2 0 0,-3 0 3,-3-1-4,1 0 1,-3 1 1,-1-2-2,0 2 0,-3 2-2,-8-4 3,2 2-3,-5 2 0,1-2 1,-2-2-2,-6 4 1,-1-2-2,1 1 1,-3 0-3,-8-1-7,10 0-5,-10 0-4,12 3-8,-12-3 0,6 2-10,-6-2-5,7 2-9,-7-2-4,0 0-18,4 5-6,-4-5-13,5 4-9,-5-4-7,2 5-14,-2-5-119,0 0-261,0 0 115</inkml:trace>
  <inkml:trace contextRef="#ctx0" brushRef="#br0" timeOffset="168835.01">28372 6405 111,'12'2'138,"-2"-4"-3,5 2-20,2-1-6,-3 1-11,-1 0-10,5-1-5,2 2-11,-2-1-7,2-1 2,-2 2-14,3 0-5,0-1-7,1 0-6,5 2 2,-5-1-5,7 0-5,2 1-1,-2 0 2,3-2-1,1 0-7,1 3 1,-1-3-8,4 2 6,-3 1-1,3-1-1,-1-2-6,3 2 4,0 1-1,14 2 1,-2-3-8,-13 1 3,1 0-3,0-2-1,-1 2 5,2-2 2,-2 2-10,0 0 6,-2-3-7,0 4 12,0-3-14,1 2 6,-1-2 0,-3 5-4,3-3 1,-3-2-2,-1 2 1,-1 0 4,2-1-3,-5 2 0,1-2-5,2-1 1,2 2 8,-7-1-8,3 2-3,-1-3 4,0 3 1,2-4 9,-3 3-9,-6-1-13,6-1 16,-6 0 1,0 2-8,-2-2 3,2 0 1,-1 0 7,-1 1 1,-1-2 4,0 0 2,-1 2-5,-3-2-2,-1 3-4,1-1 7,1-4-2,-2 4-1,6-2-4,-1 0 1,-5 0 4,1 1-5,0 0 3,-1 0-5,0 1 2,-1-1 0,1 0-1,-2-1 2,1 3-6,-1-3 4,-3 2 1,0-2 2,-8 0 0,11 2-5,-4-1-5,-7-1 1,14 3 4,-8-2 1,-6-1-5,11 1 0,-11-1 9,7 0-4,-7 0 0,9 2 2,-9-2 5,0 0-1,0 0 6,9 0-3,-9 0-1,0 0-3,0 0 0,0 0-4,0 0 1,0 0-9,0 0-11,0 0-21,0 0-25,9-4-19,-9 4-29,0 0-40,0 0-100,0 0-269,-20-13 119</inkml:trace>
  <inkml:trace contextRef="#ctx0" brushRef="#br0" timeOffset="170530.5902">18245 7713 70,'0'0'175,"0"0"-7,-5-3 2,5 3-14,0 0-10,0 0-9,0 0-14,0 0-14,0 0-14,0 0-8,0 0-9,0 0-6,0 0-11,-9 14-1,9-6-4,-1 0-3,-3 4-3,2-3-6,-1 5-5,1-3-5,-2 3 0,0 3-3,0-1-2,-1 4-3,-1-5-1,0-1-5,3 3-1,-3-3-1,1 1-4,0 2 2,0-6-4,1-2-1,1 0 0,0 0-3,-2 0-5,2-1-7,3-8-6,-4 8 2,3-2 3,1-6 3,0 0 1,-6 6-4,6-6-6,0 0-2,0 0-3,0 0 1,-7-18-4,7 18 3,2-22-1,-2 6 3,2 3 2,3-4-2,-1 1-2,-1 0 9,3-1-3,-2 6 6,-1-1 7,3 0 7,-1 1-1,-4-1 0,3 2-1,-1 0 5,-1 5 11,1-2 1,-2 1 3,-1 6-3,5-8-4,-5 8-3,3-8-6,-3 8 0,4-4-1,-4 4-1,0 0-3,0 0 1,0 0-1,13 4 4,-13-4-3,10 8 3,-5-4-4,5 1 0,-3 2 4,1 0-6,0 3 3,2 0-3,-1-3-1,0 1 4,1 1-3,-2-1 1,0 1-2,2 0 6,-3-1-7,1 0 0,1 1 0,-1-2-5,1 0-5,-5-2 2,3 2-4,-1-3-2,0 1-5,-3-1-3,-3-4-3,11 7 5,-7-4-1,-4-3 10,6 2-3,-6-2 2,0 0 1,0 0 0,0 0 6,9-8-3,-9 8-3,4-13-6,-3 2 0,0 1 3,1 1 2,1-3 1,-1-3-11,0-1 3,1 4 2,1-5-13,-1 5-1,1 0-1,-1-1-3,1 4-3,-2-3-10,3 1-2,-1-1 0,0 3-4,1-3-15,1 2 1,0 1-3,-1-3-16,-1 4-3,1-1-1,0 0 0,-4-2 4,3 5 6,-3 0 13,2-1 5,-3 7 5,2-13 11,-2 13 12,2-10 23,-2 10 6,0-8 20,0 8 10,0 0 19,1-11 3,-1 11 1,0 0 5,0 0-6,0 0-1,0 0-6,-1-9-3,1 9 1,0 0-6,0 0-1,0 0 3,0 0-4,0 0 8,0 0-1,0 0 1,0 0 2,5 26-5,-4-21-7,3 5 7,-4 2 3,1 1 2,3 3-9,0 1-2,-3 0-4,1 3 2,1 6-2,-2-2-3,-1 3-5,4-3-1,-1 5-3,-1-4 1,-2 3 1,3-2-4,0 2 1,-1-2-3,2 1 1,-7 0 0,3-2-1,4-4-11,-4-4-6,0 9 1,1-10-9,2 2-5,-3-2-10,0-4 8,1 1-9,-2-2-5,2-1-8,0-1-8,-1-3-1,2 1-20,-2-7-4,0 10-9,0-10-14,0 0-44,-3 7-75,3-7-236,0 0 104</inkml:trace>
  <inkml:trace contextRef="#ctx0" brushRef="#br0" timeOffset="171252.5324">18659 7853 19,'3'-7'195,"-3"7"-14,2-7-12,-2 7-21,4-4-14,-4 4-16,0 0-10,7-4-11,-7 4-11,0 0-12,0 0-7,16 8-8,-11-1-5,2 0-7,-1 0-1,2 3-6,-1-2-4,1 3 0,0 2 0,2 0-12,-5 3 3,3-2-3,-3-2-2,0 2-3,0-3 1,-1-1-6,0 0-2,0-4-5,-2 1-8,1-1 2,-2 0-10,-1-6-6,4 8 5,-4-8 0,3 5 5,-3-5-7,0 0 2,0 0-2,0 0 3,0 0-8,0 0 7,0 0-3,-7-32 2,5 24-5,2-2 3,-2-3 2,2 3 4,2 0 6,-1 0 2,-1-1-2,1 3 6,2-1 3,-2 1 10,3-1-4,-1 4 3,0-2-5,2 0 2,-1 3-5,3 0-1,-2-1-1,3 0-3,1 3 2,2 1 5,0-1-6,-1 0-2,1 4 0,0 0 0,-1-1-1,-2 1-1,1 3-1,0 0 1,-3-2-2,2 2-1,0 1 3,-3-1 0,2 1-4,-3 0 0,1 2-4,-1-3-9,1 3-2,-2-2-3,-2 1-2,0 1-19,1-2 8,-2-6-6,0 11-7,0-11 6,-2 12 1,2-12 3,-2 9 2,2-9 5,-4 5 3,4-5 2,-6 3 4,6-3 6,0 0 1,0 0 8,0 0 13,-14-11 13,11 5 5,3 6 2,-4-8 5,4 8 8,-2-13-4,2 6 0,0 7-7,3-16 1,1 8-4,1-2 1,1 1-4,1 0-4,3-2-1,1 3 5,3-5-10,0 4 2,2-3-2,1 1 1,0 2-8,-1 0 5,1 1-1,-2-2-7,3 6 0,-6-1 1,0 0-3,0 3 7,-1-1-4,1 3 0,-3 0-3,-1 3 0,-1 0-2,-2 1 1,2 3 0,-4 0 3,1 1-4,2 0 2,-4 2 0,2 2 0,-4 1 2,-2 2-3,0 2-6,0-2-15,-1 3-17,0-1-16,2 1-27,-2-1-29,0-2-45,-3-4-79,4 0-254,-3 0 112</inkml:trace>
  <inkml:trace contextRef="#ctx0" brushRef="#br0" timeOffset="173042.5932">32425 6411 118,'0'0'151,"5"-4"-15,-5 4-11,0 0-18,0 0-9,0 0-13,0 0-5,0 0-6,9 10-1,-9-10-8,1 16 3,-3-4-8,-4 3-4,0 2-4,-1 1 0,1 0-12,-6 8 2,3-4-5,0 0-2,-2 2-7,2-7 1,2 0-4,-2 0 1,0 0-2,0-1-4,3-5 0,1 0-1,-4-2-7,2-1 3,3 1-3,2-3 0,-3-1 1,1-1 0,4-4 0,-5 6 5,5-6-5,0 0 3,0 0 0,-9 0-3,9 0 0,0 0-4,-4-11 1,4 11-3,2-15-1,0 6 2,2-1-4,1-2-2,0 1-1,4-3 0,-5 3-3,0 0-3,3 0 5,2-3 2,-4 3-6,2 0 3,-3 2 1,0 1 0,3 0-6,-4 2 14,3 0-9,-2 1 0,-1 1-3,-3 4 5,6-8-5,-6 8 0,5-5-3,-5 5 4,0 0-2,10-1 3,-10 1 2,0 0-6,10 5 3,-6 0 1,1 1 2,0 1-3,-1 0 0,1 2 3,2 2-2,-1-1 2,2 1-4,-2 0 7,3 3-2,-1 1 0,0-5-1,1 4 1,-1-2-1,-1-1-3,3-1 6,0 2 0,-1-3-1,3-2-3,-3-2 2,0 1 3,2-3-5,2-1-4,1 0-3,-1-1 5,5-2-6,-6-1 5,-12 2-6,0 0 0,0 0-1,60-22 10,-60 22-6,27-22-3,-27 22 5,25-25 0,-25 25-16,19-27 4,-19 27-9,15-31 7,-15 31-8,11-35 5,-11 35 1,8-34 4,-8 34-4,6-36 5,-6 36 3,4-34 1,-4 34-6,0-35 7,0 35 2,0 0-1,2-44-2,-2 44 0,0 0 15,4-34-5,-4 34-5,0 0 5,5-29-5,-5 29 1,0 0-1,0 0-3,10-31 2,-10 31 2,0 0 4,0 0 5,0 0-1,13-23 3,-13 23-5,0 0 0,0 0-1,0 0 3,0 0-7,0 0 4,0 0 9,0 0-16,0 0 7,0 0 1,0 0-11,0 0 14,0 0 3,0 0-3,0 0 1,0 0 1,0 0 16,-23 96-9,18-68-6,5-28 3,-12 58 6,6-27 0,2 2-4,0 0 6,2-2-10,-5 3 5,7 2-6,-4 10 4,3-14-1,-3 2 3,4 12-4,-3-12-5,3-1 7,0-33-3,-2 66-1,2-34 0,0-2-6,0-30-1,-1 54-10,1-54-6,-1 39-10,1-39 6,0 36-12,0-36-7,-3 31-14,3-31-4,0 0-10,-4 32 1,4-32-14,0 0-11,0 0-96,0 0-203,0 0 90</inkml:trace>
  <inkml:trace contextRef="#ctx0" brushRef="#br0" timeOffset="173900.8573">33015 6750 171,'0'0'186,"0"0"-17,0 0-11,0 0-26,0 0-18,0 0-7,0 0-13,0 0-6,0 0-11,0 0-11,0 0-8,0 0-8,0 0 0,0 0-4,0 0-8,0 0 2,0 0-7,36 63-2,-36-63 0,4 26-3,-4-26-5,4 36-1,-4-36-4,4 37 8,-4-37-6,5 33-8,-5-33 2,0 0-4,0 37 2,0-37-4,0 0 2,6 31-1,-6-31-2,0 0 2,0 0-3,0 0 1,0 0 3,0 0 0,0 0 0,0 0 1,0 0-4,0 0-1,0 0-1,0 0 0,0 0-3,0 0 3,0 0 2,0 0-2,0 0 1,0 0-8,0 0 4,0 0-5,19-85 6,-19 85-1,0 0 2,9-32-2,-9 32-2,0 0 1,16-28-2,-16 28 3,0 0 3,0 0-6,16-23 5,-16 23 0,0 0-4,0 0-1,0 0 3,26-17-7,-26 17 2,0 0 1,0 0 0,0 0 1,39 0-1,-39 0-17,0 0-2,0 0 5,0 0 3,47 21 0,-47-21 0,16 16 3,-16-16 2,18 19-2,-18-19-2,14 25 7,-14-25-4,8 27-5,-8-27 4,0 0-10,7 41 8,-7-41-13,0 0-4,2 39 11,-2-39-13,0 0 7,-4 36-3,4-36-7,0 0 4,0 0-5,-5 37 6,5-37-7,0 0 13,0 0-4,0 0 18,0 0-10,-4 31 8,4-31-2,0 0 11,0 0-8,0 0 8,0 0-3,0 0 16,0 0 7,0 0 9,0 0 3,0 0-1,0 0 2,0 0 3,0 0 2,0 0 7,24-91 5,-24 91-3,0 0-4,12-35-2,-12 35-3,0 0 0,16-29-9,-16 29 2,15-19-6,-15 19 2,0 0-7,29-19 0,-29 19-4,0 0-4,32-17 1,-32 17 0,0 0 0,29-8-11,-29 8 9,0 0-2,0 0-3,45 2 0,-45-2-1,0 0 4,0 0 0,43 20-4,-43-20-6,18 17 5,-18-17-3,21 24-2,-21-24 2,15 31-3,-15-31 3,13 32-1,-13-32-8,12 42-6,-12-42-7,6 36-3,-6-36-5,0 39-15,0-39 3,-2 50-19,2-50-10,-4 37-14,4-37-21,-10 38-15,10-38-132,-15 32-275,15-32 122</inkml:trace>
  <inkml:trace contextRef="#ctx0" brushRef="#br0" timeOffset="177362.9741">21759 6057 69,'0'0'85,"0"0"14,0 10-16,0-10-7,0 0-20,0 7 12,0-7-13,0 0-5,0 0 9,0 8-7,0-8 5,-1 10-9,1-10 8,1 9-12,-1-9 0,0 12-1,2-8 1,-2-4 8,0 16-1,-2-4 0,2-3-1,-1 1-6,1 0-6,-1 1 1,1-1-12,0 2-3,-2 1-1,1-1 4,1-2-8,0 2 3,0 4-5,-1-4-2,1-2 0,-1 4-1,-2 1-2,2-2 0,0-3 1,1 3-7,-2 0 3,0-1-1,1 2 1,-1 1-2,1-1 3,0 1-2,-2 2-1,1-2 4,-1-2 2,3 0-9,-3-3 7,1 6 5,1 0-3,-4-1 0,2 1 2,-1-2 2,2 0 0,-1-3 0,2 3-1,-3 0-5,0 1 2,1-1-6,1 3 6,-3-5 11,2 3 3,0 2-4,0-6 0,-1 4-3,3 1-3,-3 0 3,1-4-4,2 0-4,-3 2-2,3-2 1,-4 4 0,4-5-1,-1 1-2,1 1-3,-1 2 5,0-4-5,1 4 0,0-3 1,-1 0 2,2 3-4,0-4 1,2 1-2,-2 0-3,0 1 4,1-1-1,0-2 1,-1 2 2,2 0-8,-1 0 5,-1 0-1,0 0 2,1-2-3,-1 4 2,-1-2-3,0 3 9,-1-3-1,1 0 2,-2 4-2,2-3 2,0-1-4,-2-2 2,1 2-2,0 0-2,1 0 2,-2 0-2,2-2 3,-1 3-3,-1-1 3,2-2 0,-2 2-1,2-1 0,0 1-5,0-2 4,1 0 0,1 1-2,-1-2 2,0 1-5,0-1 2,0 1-1,0-3 2,0-7-3,1 12 0,-1-6 4,0-6-4,1 15 2,-1-10-4,2 2 4,-2-7-2,0 12 3,0-12-2,-2 10-3,2-10 4,0 9 0,0-9 0,0 10-4,0-10 4,2 7-1,-2-7 1,0 0-2,-2 10 3,2-10-3,0 0 3,0 9-3,0-9-1,0 0 0,-3 9 0,3-9 3,-3 7 1,3-7-5,-1 7 3,1-7 0,0 0 2,-3 11-3,3-11-4,0 8 1,0-8 0,-2 13 2,2-13 4,-2 11-1,1-4 0,1 0 2,0-7-1,0 12-7,1-4 5,1-1 2,-2-7-4,1 13 1,-1-6 0,0-7 4,2 11-6,0-6 3,-1 2-2,0 3-3,-1-3 4,2 3 2,-1-2 1,-2 2-5,2 0 6,-1-1-6,0 2 3,0-1 2,-1 0-1,-1 0-1,1-2-2,0-1 0,1 4 0,0-1 1,0-10-1,-2 13 3,4-4-1,-2-9-2,-2 12 2,1-7 1,1-5-1,-1 9 2,1-9-3,-1 12 3,1-12 2,0 9-4,0-9-2,0 8 0,0-8 0,1 8 1,-1-8 0,0 0 2,-1 11 0,1-11 0,0 0-1,2 7 0,-2-7-1,0 0-1,0 0 4,1 6-5,-1-6 4,0 0 3,0 0-1,0 0 5,0 0 10,0 0 6,0 0 5,0 0 1,0 0-3,0 0-3,0 0 1,0 0-2,0 0-2,0 0 4,0 0 0,0 0-7,0 0-1,0 0 2,0 0-4,0 0-3,0 0 0,0 0 1,-10-21-1,10 21-4,-2-6 1,2 6-1,-5-7 0,5 7-2,-4-7 1,4 7 0,-3-10-5,3 10 1,-2-11-2,0 3 0,2 8-1,-1-13 2,-2 5-4,2-1 1,1 1 2,-2 0-2,0-1-1,-2-2-1,0 3-1,0 0 3,0 2-5,-1-3 3,0 4 1,-1 0-1,1 0 0,-2 1-3,2 2 5,5 2-2,-11-6 0,11 6 0,-7-6 4,7 6-6,-8-3 1,8 3-2,0 0 1,-8 0-1,8 0 1,0 0-3,0 0 1,0 0 1,0 0 2,-4 9-3,4-9 5,0 0-3,7 17 1,-3-12 1,1 0 0,1 4 0,1-2-1,2 3-2,-2-2 4,1 0-13,0 1-6,-1 0-2,2-1 0,0 0-1,-3-1-6,2 0-1,1 0-5,-1 0 3,-1-2-6,-1 0 3,-1-1 0,0 0 3,1 0 0,-1-1 5,-5-3 11,8 4-5,-8-4 4,6 2 2,-6-2 4,0 0 8,12-2-11,-12 2 4,9-9 3,-5 4 2,0 0-1,-1-3 1,2 3 3,-1-4-2,1 0 3,0-1-2,1 3-1,0-5 0,-1 2 1,-1-1 2,1 1 0,0 0 0,0-1-4,0 4 5,-1 0-1,0-1 0,0 1 0,-2 2-2,-2 5 2,4-9 1,-4 9-1,4-8-1,-4 8-4,3-4 0,-3 4 0,0 0 0,0 0 4,0 0-2,0 0-10,0 0 1,0 0-12,-18 12-6,10-5-6,-2 0-15,0 1-18,-6-1-22,1 3-14,-3 0-31,-9 2-136,7-3-295,2-1 130</inkml:trace>
  <inkml:trace contextRef="#ctx0" brushRef="#br0" timeOffset="179702.7862">23385 5591 5,'0'0'104,"0"0"6,0 0-1,0 0-4,0 0-14,0 0 5,0 0-9,0 0-13,-10 0 12,10 0-12,0 0-2,0 0-6,0 0-8,0 0-4,0 0-7,0 0-4,0 0-7,0 0-4,0 0-5,0 0 2,0 0-10,0 0 4,0 0-5,0 0-1,0 0 4,-3 14 1,3-14-2,0 11-3,-3-5 7,3-6 0,-1 17 1,0-6-2,0 0-3,-1-1-1,1 6 5,1-4-3,-1-2-1,-3 5 1,3 2 2,1-2-6,1-1 0,-1 0-2,0 2 3,2-3-6,-2 3-5,4 1 3,-2-2 2,0 2-1,-1 1-2,2-2-3,-2 1 3,2 0 2,-1 3-5,1-3 0,-2 0-1,2 2 2,-2-2 2,0 3-1,2-1-5,-3 1 5,-3 1-2,3-4 4,3 2-6,-3 0-2,0-2 2,-3 3 1,2-3 12,0 2 0,1-2 2,0 0 1,1 0-5,-2-1 1,0-3-4,3 4 0,-2-3-1,1 1-3,-1 1 2,0-3 0,0 1-2,3-2 1,-2 1-1,-1-1-3,0 1-3,0-2 0,1 1-2,-1-2 3,2 1 0,-2 2 8,0-1-10,1-2 3,-1 1-7,0 2 4,1-1 6,-1-1-1,2 1 5,-1 0-5,-1-1-2,1 1 4,-1-3-2,1 3 4,1 1-6,-1-4-4,-1 2 5,1-2-3,1 3-2,-1-3 4,-1 1 1,0 0-2,1 2-2,-1 0 1,0-2 9,-1 2-6,0-2-1,-1 4 3,0 3 0,-1-2 0,2-3-1,1 0 4,-1 0-2,-2-1-1,0 1-3,2 1-4,0 4 3,-3-2-5,3 0 5,1 1-1,-1-4 2,1-1-2,-3 5 0,3 0-2,-1-1 0,1-3 1,1 1 1,-2 3-1,1-1-3,0 2 1,1-1 1,-1 1 3,0-2-2,-1-1 0,2 1-6,-1 2 8,-1-2-5,1 1 4,0-3-1,0 2-3,-2 1-1,1-1 4,0-3 2,0 5 3,-2-4-3,3 1-5,-1-3 2,-1 1-2,1-1 1,1 1-4,-1-1 1,1 0 3,-1 1-3,-1-3 1,1 3-4,2-3-2,-1 0 0,0 2 2,0-2-3,2-4 4,-4 5 1,4 0 1,-2-2 4,1 0-2,-1-8 1,0 13-2,0-13-2,1 9 4,-1-3 0,0-6 1,1 10-2,-1-10 1,2 8 0,-2-8 2,1 10-1,-1-3-3,0-7 7,0 8-4,0-8-1,1 7 0,-1-7 2,0 0-6,-2 10 3,2-10 1,0 0 1,-2 11 0,2-11-1,0 0-1,0 8 3,0-8 1,2 7-2,-2-7 0,0 0-3,0 0 0,0 15 3,0-10-1,0-5 2,1 8-3,-1-8 2,0 14 2,1-4 0,-1-4 4,0 5 0,-1-1-3,1 1-3,-1-2 3,1 3 2,-2-2-7,2 0 6,2 0 0,-1-2-3,2-1 4,-3-7-4,1 14-5,0-7 7,0-2-3,-1-5-6,2 10 6,-2-10 3,2 7-9,-2-7 7,3 9 3,-3-9-5,1 8 3,-1-8-3,0 0 1,1 6 0,-1-6 5,0 0-2,0 0-2,0 0 6,0 0 1,0 0 0,0 0-1,0 0-1,0 0 1,0 0 4,0 0-3,0 0 1,0 0 2,0 0 0,0 0-1,0 0 3,0 0 1,0 0-3,0 0-3,0 0 4,0 0-4,0 0-2,0 0 0,3-23-1,-3 23 1,0 0 0,0 0-3,0 0 1,0 0 0,1-7 0,-1 7-1,0 0-2,0 0 3,1-7-2,-1 7 0,2-7 1,-2 7 1,0 0-1,1-13-1,-1 13 1,-1-12 2,1 12 7,-3-12-4,2 3-3,-2 1 6,1-2-5,-2 0 0,-1 4 0,1-5 0,-1 3-1,0-1 2,-1 0 0,-2 1-4,0 3 6,2 1 1,-4-4-4,2 4 0,1 0 2,2 0 2,5 4-3,-11-4 0,4 1-2,7 3 1,-7-6-5,7 6-3,0 0 1,-7-1 1,7 1-2,0 0 0,0 0-1,0 0 2,0 0-3,0 0 5,0 0-5,13 22 3,-6-15-3,1 2 3,0-4 4,1 3-1,1 0-3,2 1-3,-3-1-5,5 1-5,-4-1-3,-1 1 2,2-2-8,-2 2-4,-1-1 4,0-2-2,1 2-3,-2-2 5,0 2-3,-2-2 3,-1 1 0,1-3 3,-1 0-1,-1 1 3,-3-5-4,6 9 7,-3-6 2,-3-3 2,6 2 1,-6-2 2,0 0 1,6 4 5,-6-4-3,0 0 3,0 0-2,0 0 7,8-12 1,-8 12 3,3-11 4,0 5-2,-3 6-1,4-15 5,-2 4-7,1 3 1,0-2-4,-1-1 1,3 0-3,-1 1 5,1-6-3,-2 7 2,-1-3 1,2 3-6,-1 0 4,-1-2 10,0 6 1,1-7 1,-2 7-3,-1 5 1,3-12-1,-3 12-1,-1-12 2,1 12 0,0-9-5,0 9-1,0 0-1,-6-11-1,6 11 1,-8-4-5,8 4 1,-11 0 4,0 1-10,1 2-9,-3 0-2,-5 3-24,0 5-13,-7-2-9,-1 4-29,-1-2-31,2 1-18,-1 1-45,-2-1-133,4 0-342,3-2 152</inkml:trace>
  <inkml:trace contextRef="#ctx0" brushRef="#br0" timeOffset="181880.5668">25207 5204 3,'0'0'108,"0"0"-1,0 0-7,0 0-12,0 0-1,0 0-12,0 0-2,0 0-19,0 0 10,-2 19-1,2-19-4,0 9-4,0-9-5,0 10-4,0-10 13,0 12-7,0-12-9,1 12-8,-1-5 3,0-7 6,0 13-1,1-3-6,-2 0 4,2 1-7,0 1-4,1-1-1,0 2-5,-1 4 6,1 0-2,-1 2 1,0-1 1,0-1-5,1 3-2,-1-2-1,2 9 1,-2-3-3,0 3-5,0-1 3,2-2 1,-3 1-10,3-6 6,-2 5-2,0 2 5,0 0 19,-1 0 8,0 0 4,-2-2-6,-1 2-2,-1-1-6,2 5-3,-1-4-4,-1-2-2,2 3-2,3-1-1,-2 0-8,3 4 3,-2-3-1,0 2-1,-1 4 6,0-4-1,-2 3-1,-2 0 2,0 0-7,0-1 3,1 2-2,2-1-2,0-1-7,0-2 4,-1 0-3,1 0-1,-2 3 4,1-3 2,1 0-3,-2-2 1,3 1 2,-2-1-5,2-3-4,0 3 2,-1-8 0,4 7-5,-1-8 2,0 2 1,2 5 1,-2-7-1,3 7 2,-3-7 2,0 1-5,1 8-4,-1-1 2,1-8 2,-4 8 0,2-2 1,0 1-1,0-6 1,-1 1-9,2-1 13,-2 1-11,-2 3 3,2-2 1,-2-1-2,-1 5-2,1-1 6,1-5 1,1-1-4,0-1-2,-1 0 6,1 0-3,-2-2-2,2 1 3,0 0-5,0 1 3,-2-3 1,2-1-1,1 2-2,0-3 0,1-1 4,2-1-4,-1 2 2,1-2 2,-2 0-4,2 2 2,-2-5 0,0 0 1,1 1-2,0 0 1,-2 1-2,0 1 1,1-5-2,1 3 1,-2-8 3,1 10-1,-1-10 2,-1 13-2,2-6-5,-1-7 5,-1 12 3,-1-7-4,2-5 5,-3 15-5,0-9 4,2 2-3,-2-2 1,2 3-2,-2 0 2,2 1-1,0-3 1,-3-2-2,3 7 1,-1-2-1,2 1 1,0-1 1,-1 0 3,1 0-1,0-1-6,1 2 4,-1-2 0,0 0 0,2 0 0,-2-3 1,0-6-4,0 13 4,0-6-3,0-7-6,1 9 7,-1-9 2,0 8 1,0-8 0,0 0 0,1 8-2,-1-8 5,0 0-1,0 0 5,0 8 3,0-8-2,0 0-2,0 0 1,0 0-2,0 0-1,0 0 0,0 0-1,0 0-3,0 0-1,0 0 5,0 0-6,0 0-6,0 10 5,0-10-3,0 0 2,0 0 0,0 0 2,0 0-1,0 0 1,4 5-5,-4-5 2,0 0 3,4 7-2,-4-7-2,2 5 4,-2-5-2,4 8 2,-4-8-2,4 7 2,-1-2-1,-3-5-1,4 7 2,-4-7-3,3 6 0,-3-6-3,3 5 3,-3-5-1,5 7 0,-5-7 1,0 0-1,2 6 3,-2-6-6,0 0 5,3 6-3,-3-6 4,0 0-2,0 0 0,0 0 4,0 0-2,3 5 3,-3-5-5,0 0 6,0 0 1,0 0-3,0 0 1,0 0-2,0 0 4,0 0-3,0 0 0,0 0-2,0 0 2,0 0 2,0 0 0,1-21-3,-1 21 3,-1-12 0,1 3 3,-2 1-6,0-4 5,0 0-1,0 2-1,-1-2 0,-3-3 4,4 4-4,-4 0 4,1-5-2,-1 6 3,-2 2-4,2 0 1,-1 0 0,-2 1-2,3 4 1,-3-4 0,1 4-1,2 1-2,6 2 0,-14-7 0,8 5-2,6 2 0,-9 0-4,9 0 3,0 0-3,-13 2 1,13-2-2,-6 3 3,6-3-5,-3 6 3,3-6 1,0 0 1,5 17 2,0-10-4,1 1 1,3-1-2,-1 3-3,0 0-4,2-2-1,2 3-5,-3 0-5,-1-2 4,1 0-7,0 1-3,1 0 2,-2-3-1,0 0 3,-2 2-5,2-3 2,-3-1 6,-1 2 0,2-2 0,0-1-2,-3 1 2,4-2-2,-7-3 6,7 5 4,-7-5-3,5 3 4,-5-3 4,0 0 6,0 0 2,8 0-2,-8 0 3,0 0-1,0 0 1,5-14 0,-1 6-2,-3 3 4,2-7-1,-2 4-2,-1-4 2,1 2 0,2-2 4,0 3-9,-2-3 12,1 2-4,0 2 0,2-1-3,-2-1 4,1 0 2,-3 2 0,3 1 2,-3 7 0,3-12-7,1 8 3,-4 4 0,2-10 1,-2 10-2,3-5 1,-3 5-6,1-7-1,-1 7 5,0 0-3,0 0-6,0 0 3,0 0 1,0 0-5,0 0 2,0 0 6,0 0-3,-13 20-3,2-11 1,1-2-5,-12 6-11,-3 2-14,-2-2-22,-3 2-17,2 0-20,-4-3-37,0 2-48,-2-4-117,2 3-319,-1-2 141</inkml:trace>
  <inkml:trace contextRef="#ctx0" brushRef="#br0" timeOffset="184069.7432">27102 4993 39,'0'0'110,"0"0"-9,-1-7-2,1 7-21,0 0 11,0 0-27,0 0-4,0 0-4,0 0-4,0 0-6,0 0 6,0 0-6,0 0 12,0 0-10,0 0-7,0 0-3,-4 24 6,4-24-8,0 12 3,-2-5-4,4 3 0,-4 0-6,2 2 7,-1 0-5,-1 3 5,2 1-5,2 1-2,-2 0 0,-2-2-2,1 2-4,2 0 4,-2 0-5,2 4-4,2-4 3,-3 2-3,0 1 0,0-1 4,2 1-13,-2-1 2,1 0 0,-1 6-1,3 1 3,-1-2-2,2-5 2,-4 6 18,-1 1 15,3 0 7,-3-1-8,1 5-2,-1-2-6,1 4-6,-1-3-2,-1 2 4,1 3-4,2-5-7,1 0 0,-4 3-3,-2-1 8,3 1 1,0 1-2,-4 1-3,4 0-1,1 0-1,-2-2 0,1 1-4,-2-1-4,-2 16 1,1-17 2,1 1-3,-1 0-1,0-1-3,-1 1 3,4 2-5,-1-2 2,1 1-1,-2-2 2,1-1 0,-1 1-10,1-2 8,0 1 3,4-2-2,-4-1-3,2 0-4,0-1 2,0 0 1,0 0-3,-2 1 3,1-3 0,-1 1-4,2 1 5,0-1-2,-1-1 2,2 2-2,1-7-3,-2 2-2,0-4 6,0 1-1,0 2-1,1-2-3,-1 2 5,0-3-4,0-1 3,1 1-3,-1 1 1,0-3 0,0 2 3,-1-1-3,1 0 2,-3-1 0,3-4-2,0 1 0,-1-2 2,1 2-5,-1 0 4,-2 3 1,2-4 0,-1 2-6,0 1 5,0-3-3,-1 3 4,-1 0-3,0 1 2,2-3 0,1 2 1,-1-2 0,-2 2 1,0 2-4,0 0 0,1-2 3,0 3-2,0-2-2,-1 2 2,2-2 5,0 2-7,2 0 4,-1 1-2,1-6-1,1 1 4,-1 4-1,-1-1-3,2 1 1,-4-1 3,3-1-6,0-2 6,-2 2-1,2-3-4,1 1 3,-1-2 1,1 1 4,1-2-5,-2 2-2,0-4 4,0 3-7,0-1 5,0 1 0,0-5-1,0 5-1,0 0 4,0-4-5,0-7-3,1 12 8,0-7-4,-1-5 3,0 13-2,0-13 0,0 11-1,0-6 1,0-5-1,1 9 5,-1-9-6,0 0-1,0 8 5,0-8-1,0 0 1,-1 11-2,1-11 0,-1 6-2,1-6 1,1 10-1,-1-10 3,-1 8 1,1-8 0,0 11-6,0-11 5,-1 10 0,2-2 3,-1-8-3,0 12-4,0-4 1,0-8 2,0 10 3,1-5-1,-1-5-5,1 10 3,-1-10-2,3 7 0,-3-7 4,3 7 1,-3-7-1,0 0 3,3 5-2,-3-5 2,0 0-4,0 0 8,13-2-4,-13 2 13,0 0-3,9-10-1,-9 10 0,5-5-2,-1 0 0,-4 5 1,5-9-3,-1 2 3,-3 1-8,-1 6 3,3-11 0,-3 4-1,0 7-1,0-15 1,-2 8-2,2 7 0,-4-13-2,2 2 0,-2 6 0,3-5 3,-1 0 0,-1 1 3,-1-1-3,-1 0-2,0 2 3,-1-3-2,2 1-1,-1 0-2,-2 0 1,2 4 7,-1-4-7,-2 0 4,3 5-3,-2-4-4,0 1 4,-1 1-3,3 0 5,0 2 0,-2 2-1,7 3-2,-11-7 1,6 4 1,5 3-2,-8-7-1,8 7 2,-5-2-5,5 2 1,0 0 0,0 0-2,0 0 4,0 0-6,0 0 0,0 0 1,-10 8 2,10-8 0,1 11-3,-1-11 1,5 12-1,-1-4 5,0-1 0,4 5-2,-3-4-1,4 0-1,-2 1 0,4 4-2,0 0 4,-3-5-9,1 3 5,1-4-7,-2 3-5,3 0 2,-3-2 0,2-1-1,-2 1 3,-1-1 1,2-1 3,-2-1-5,-2-2-1,0 1 4,1-2 4,1 1-1,-7-3 1,9 2 6,-9-2-6,9-1 4,-9 1 3,9-3-3,1 0 3,-3-4 0,0 2-1,-1 1 2,2-5 0,-1 2 1,0-4 0,-1 2 0,2-3 3,-3 3-3,0-3 7,0 0-2,0 1 1,1 0 0,-1 0-2,-2 0 2,1 0 0,-2 1 3,-1 0 6,0-1-4,-1 3-2,0 8-3,-1-14 0,-2 7-3,-3-1 0,0 3-1,-2 1 1,-4 1-1,0 1 1,-3 1-2,-2 2-1,-1 4-7,-3-3-15,0 1-12,-4 3-15,-3 2-16,0 1-20,1-1-26,-2 3-10,3-3-23,-2 1-48,0 2-129,0-1-345,2-3 152</inkml:trace>
  <inkml:trace contextRef="#ctx0" brushRef="#br0" timeOffset="186200.9571">29116 4695 101,'0'0'98,"0"0"0,-14 4-13,14-4-6,-5 6 3,5-6-12,-7 3-5,7-3-6,0 0 6,-6 8 0,6-8-10,-5 5 0,5-5-3,0 0 4,-3 4-6,3-4-13,0 0 2,-4 5-9,4-5 4,0 0-8,-1 8 7,1-8 4,0 12-8,-1-4 1,0 1 2,-1 2-2,2 1-5,-2 4 3,1-3-4,-2 3 1,0 2-5,2 1 7,-3 0 10,2 1-6,-1 4 2,1-5-5,-2 5 1,0-4-3,0 5 3,0-6 1,2 0-3,-1 7 1,-1-2-7,3-4-1,0 5 0,-1 1-1,2-2-5,0 2 7,-2 1 17,-1 2-2,1-5-8,-2 5 2,-1 3-5,2-1 2,2 1-5,-3-1-4,-1 2 13,1 2-1,-1-1-4,-1-1 0,1-1-4,2 4 0,-3-2-5,2 0-3,-1-2 1,1-2 2,-1 0-2,0 0-5,1 1 1,4 0-5,-3 1 0,-2-1 1,3 1 9,-2-1-9,-1 0-2,1 1 1,3-2 1,-2 1-2,0 0 0,-6-2 5,6 2 0,-5 1 0,2-3-2,1 5 0,1-2-1,0-1-2,-3-2 2,0 2 1,2-4-5,0 2 2,-1 0-1,3 0-4,-1-6 3,-4 3 0,2 0-2,2 0 3,-3-1-2,4-1 3,-5 0 1,2 0-4,3 3 0,-2-10 6,2 9-6,-1 1 2,1-1-3,-2-3 3,2-4-6,-1 7-1,2-5 3,-1 3 4,2-4-6,0-1 0,1-1-1,0-1-2,-2 3 3,0-1 3,0 0 2,4-2-6,-4 0-1,2-2 4,-1 3-1,1-2 4,-1 0-3,-3 1 0,0-2-3,2 0 5,-1-2-1,-1 2 0,2-1-3,-1-3 5,2 0-5,-3 3 0,3-5-1,-2 3 2,3-3 0,-1 3 0,-2-2-3,3-3 4,0 3-3,-1 1 1,0-4 3,-3 3-3,3-2 0,0 3 0,-2 0 6,3-2-3,0-2-4,-3 4 0,3-1 3,-1-1 2,-1 1-2,2-1-1,0 0 0,0 1 4,0-10-5,-3 17 1,3-10 1,-1 1-3,1-1 3,0-7 5,-2 14-8,2-6 3,-1-1-2,1-7 4,-3 14-1,2-6-1,-1 0 0,-2 0 0,0 0-2,0 2 3,-1-1 0,3 2 0,-2-5-1,1 4 0,1-2 3,-1 1-2,-1 0-3,3-2-1,0 3 3,-1-3-2,1 0 4,-1 0-2,2-7-2,0 12 3,-2-5-1,2-7 0,-1 9-2,1-9 2,0 8-2,0-8 1,-1 7 1,1-7 1,0 0-1,0 0 5,4 11-8,-4-11 7,0 0-2,0 0-1,0 0 8,0 0-4,0 0 2,0 0 1,0 0 2,0 0-5,0 0 0,15-16 3,-15 16-1,2-5-2,-2 5 1,3-7 0,-3 7 2,3-10-1,-3 10 3,0-9 1,0 9 2,0-9 4,0 9 1,0-8 3,0 8-4,-2-10 1,2 10-1,-2-11 3,2 11-1,-3-14 4,1 7-6,-1 2 0,3 5 2,-8-11 0,6 3-3,-2-1-2,1-1 2,0 3-4,-1-3-1,0 0-3,0 3-1,-2-1 2,1-1-1,-1 2-4,1-3 4,0 5 0,-1-2 5,1-2-12,-2 4 1,4-1 6,-4 2-4,2-3 0,-1 1-4,6 6 0,-8-5 9,8 5-7,-6-7-3,6 7 5,-6-4-1,6 4-7,-5-3-1,5 3-4,0 0 1,0 0 3,0 0-6,0 0 8,0 0-1,-8 13 0,8-13 1,2 13 0,1-5-2,0 1 2,1 2-1,-1-1-1,2 2-2,0 1 0,4-1 0,1 4 1,-2-2-1,2 1 1,4-1 0,-5-2-4,1 2 0,3-3-4,-1 3 4,-1-2-3,2-3-2,-4 2 2,1-4-4,-2 0-1,2 0 3,-4 0 5,3 1-2,-2-4 1,-2 0 2,2-1 2,0 0-1,-7-3 6,7 4-2,0-3 3,-7-1 2,0 0 0,13-5 0,-6 2 7,-7 3 1,7-9 2,-2 4 6,0-3 0,-1-1-2,-2 1 3,5 0-3,-5-4 1,1 2-1,-1-1-1,0 1-4,1-1 5,-3 1-2,2 0 1,0-2-1,1 1-2,-2 1-2,1 0 1,-1 2 1,0 1 1,3 1-6,-2-2 2,0-1-3,-1 1 7,3-1-10,0 2 0,-2 1 6,1-1-3,1 1-2,-2 0 1,-2 6-2,8-13 0,-6 6-3,0 2 2,-2 5-5,7-11 3,-7 6-2,0 5 0,4-8 1,-4 8-2,0-7-2,0 7 0,0 0 0,0 0 2,-9-5-2,-4 5-2,-1 3-5,-6 0-6,-7 1-8,-2 5-1,-1 1-9,-4 0-11,-2 0-11,1 2-14,2-1-9,-1 1-14,0 1-25,4-3-13,0 2-14,5-3-17,-1 2-36,1-2-125,8-1-353,-1-2 157</inkml:trace>
  <inkml:trace contextRef="#ctx0" brushRef="#br0" timeOffset="192041.5666">19706 7403 33,'0'0'76,"8"0"3,-8 0-6,0 0-2,0 0-5,12-1 4,-12 1-7,0 0 5,0 0-7,11 0-3,-11 0-7,0 0-5,0 0 2,7 1-1,-7-1-3,0 0-5,0 0-2,0 0 3,12-3-5,-12 3 3,7-2-8,-7 2-1,12-4 0,-5 2 1,4-1 1,-2-3 4,3 0-8,0 1 3,1 0-1,3-2-4,1-2-2,0-2 8,0 2-9,2 0 1,0 0-6,5-4 0,0 0 1,-7 3-5,6-6 0,1 4 2,-6 2-4,4-5-1,2 1 0,-7 4-5,8-6 0,-1 3 1,2-1-3,-1-1 2,0 2-4,2-1 2,-3 2 0,0-3 3,3 4-4,-3-3-1,-2 1-2,-3 3 4,5-2 2,-1-1-4,1 0-5,-5 3 6,-3 0 5,5 0-7,3-2 1,0-3-2,0 3 0,0-3 5,0 1-5,0 2 1,0-1 1,-1 0 2,3-1-7,-2 1 4,3-1 1,-1 2-4,0-1 3,1-1-1,1 2 2,-1-2 0,0 0-2,1 1 0,0 2 1,-2 0 1,2-1 1,-4 2-3,-6 3-5,1-1 5,-5 1-1,0 2 5,-3 0-4,1 3 0,-5 0 0,0-1 3,-1-1-1,-6 4-2,10-3 4,-10 3-4,7-3 8,-7 3-4,7-4-3,-7 4 0,5-3 0,-5 3 0,5-5-2,-5 5 6,6-4-5,-6 4 1,7-4-1,-7 4 1,5-3 0,-5 3 1,0 0 1,6-4 1,-6 4-3,0 0 1,0 0 0,6-6-2,-6 6 1,0 0-2,0 0 2,0 0-2,0 0-2,7-1 6,-7 1-3,0 0 3,0 0-10,0 0 9,8-5-2,-8 5 0,0 0 2,5-2 0,-5 2 2,0 0-3,0 0-1,0 0-1,0 0 1,0 0 2,0 0-5,9-2 4,-9 2-5,0 0 5,0 0-9,0 0-1,0 0-2,0 0-7,0 0-1,0 0 0,0 0-12,0 0 8,0 0-18,0 0-4,0 0-24,0 0-23,0 0-12,-16 13-96,6-7-218,1-2 97</inkml:trace>
  <inkml:trace contextRef="#ctx0" brushRef="#br0" timeOffset="192931.5047">20372 7907 76,'0'0'121,"0"0"-1,-8 1-18,8-1-6,0 0-6,0 0-10,0 0-6,0 0-8,0 0-11,0 0-4,0 0-6,0 0-6,0 0-15,0 0 9,0 0-2,0 0-4,0 0-3,0 0 1,0 0-4,0 0 1,22-11-6,-17 6 6,1 2-4,2-4-16,3 0 17,3-3-3,3 1-5,-2-3 1,4 0-4,7-3 0,0-2-1,2-2-3,4-1-1,14-9 2,-4 4-8,5-4 6,-1 0-9,5 0 11,4 0-26,-2 1 18,-1-2 6,7 1-7,20-11 2,-25 11 0,1-3-8,2 1 1,22-12-15,-24 13 16,22-13-13,-22 11 8,0-2-1,20-10 1,-24 15 4,2-3-1,-3-1 3,7 3 7,20-15 0,-26 14 1,-1 2-2,2 0 0,-1 2 10,-2-2-8,1 3 1,-2 3 7,1-3-10,-2 1-11,-2 2-3,-2 0 1,2-1-3,-12 6-5,12-5 3,-13 6 3,1 1-1,1-1-3,1 0 2,0 2 0,-3 1 4,-4 2-9,0 2-2,-8 1 9,-2 3-4,-1-1 2,-6 3-2,1 1 7,-3-1-6,-4 3 0,-5 1 6,9-1-2,-9 1 7,0 0 3,0 0-2,0 0-2,0 0 1,0 0-2,0 0-13,-21 17-10,11-13-15,-3 1-64,-3 0-121,-2-1 54</inkml:trace>
  <inkml:trace contextRef="#ctx0" brushRef="#br0" timeOffset="193788.5281">22088 7983 9,'0'0'109,"0"0"-10,0 0-12,0 0-2,0 0-21,0 0 8,0 0-12,0 0-1,0 0-1,0 0-14,19-11-2,-13 10 1,3-1-6,-1-3-2,2 1 2,2-2 0,1 1-7,3-2-2,1-2-1,2 1-1,6-4 1,2-2-5,1 1-1,1-3-2,0-1-4,5 3 0,-1-5-2,12-4 6,0 1-3,-3-4-7,2 0-6,3 3 9,-6 0-2,3-4-5,4 2 6,3-4 0,4 3-5,-2-1 6,4 0-6,2-2-1,25-13-1,-27 15-4,2-2-10,20-14-3,-24 12-2,3-1-5,20-10 2,-1 0-5,-25 13-3,5-1-8,22-12 1,-23 16-2,-1-4-6,3 1 3,0 0 5,-1 2-7,-2-3-5,-3 2-4,-2 2 0,0 3-14,-17 5-65,2 1-137,-3 2 60</inkml:trace>
  <inkml:trace contextRef="#ctx0" brushRef="#br0" timeOffset="194689.7575">23399 8232 37,'0'0'143,"-5"-9"-2,5 9-16,0 0-14,0 0-9,0 0-13,-2-9-7,2 9-9,0 0-11,4-7-3,-4 7-10,7-8 1,-2 5-5,3-3-6,0-1-3,3 2-7,0-3 2,4 0-11,1-1-1,0-3 1,7-2-8,-1 1 5,2-4-6,3 1-2,0-1 6,5-4-8,16-7-1,-1 2 9,1-6-4,2 3-4,28-14-4,-23 11 5,23-11-5,0 0-5,-25 8-7,31-11 1,-4-1-4,2 0 9,0 0-7,3 2 0,2-1 5,0 0-6,1 2-3,2-4 0,-4 2 8,-4 3-3,0-1-3,-2 3 0,6 2 0,-30 10 7,3 0 2,19-14-4,-23 11-10,-2 2 2,-1 3-2,0-1 6,-2 2-10,-5 1-3,-11 8 8,0-2 1,-4-1-9,1 2-1,0 3 14,-5-2-5,-1 2 1,-2-2 1,-7 7 6,3-1-1,-2 3-5,1-2 7,-3 2 0,-3 2 1,-2-1 0,3 2-4,-2 0 2,-2 0-1,4 1 8,-4 1-6,1 0 7,-2 2-18,-1 0 1,1-1 1,-8 2-10,14 0 3,-7 0-5,-7 0 7,7 2 0,-7-2-2,7 4-2,-7-4-6,2 6 1,-2-6-8,0 0-15,-2 10-51,2-10-112,-9 9 50</inkml:trace>
  <inkml:trace contextRef="#ctx0" brushRef="#br0" timeOffset="195612.842">25960 7969 22,'14'-20'111,"-7"13"-16,1-1-4,2 1-5,4-7-2,4 0-10,4-3-5,0 0-9,4 0 5,1-3 4,4 2-7,10-9-16,-8 8-1,12-8-3,0 2-2,0-4-1,2 0-7,0 3-3,1 0-3,2-2-6,1-1-2,2 1-7,0-1 3,-2-1-3,-1 1 1,4-5-8,1 1-3,25-14-4,-5 2 1,-1-1 2,-21 11-2,28-15-10,-1 4 13,-3-2-6,1 2-3,-4 0-7,-19 15 0,1-1-9,2 1-1,-3 1-5,0 0 4,1 0-8,3 1 9,-6 2-9,2 3 6,-2 0 5,-2 2 5,-3 1 0,-2 3 8,-10 4-3,2 2 2,-4-3 4,-1 6 0,-2 0 4,-5-2 4,-6 6-2,0 0 2,-3-2-6,-6 5 12,-2-1-14,0 1 7,-3 0-4,-6 2 3,0 0 0,11 0 1,-11 0 4,0 0-2,0 0-6,2 7 6,-2-7-5,0 0 6,0 0 1,0 0-4,0 0 2,-10 14-4,10-14 0,-4 5-16,4-5-6,-4 7-3,4-7-11,-9 8-9,6-6-74,-4 4-131,1-4 59</inkml:trace>
  <inkml:trace contextRef="#ctx0" brushRef="#br0" timeOffset="196352.714">27856 7913 39,'0'0'84,"-3"6"-11,3-6 1,0 0-4,0 0-3,0 0 5,0 0-8,0 0-4,0 0-3,0 0 1,0 0-1,0 0-2,0 0 4,0 0-11,0 0 2,0 0-7,25-12-4,-14 5-7,1 4 0,5-5-1,-1-2 2,2 1-6,7-5-1,2 1-7,0-2 5,0 2-7,1 0-1,1-6 1,3 1-4,12-8 0,-1 2-6,0-2 2,2 1 1,2-4-3,-2 1 3,6 0-17,-2 1 12,0-4-4,3 0-6,-3 2-2,3-3 1,-2-2-1,1-1-4,0-3 1,17-14-5,-24 18 0,2-2-2,0-1 2,4-3-2,-5 2 0,0 2-5,-1 0-6,0-2 2,2 4-14,-4 2 10,-1 2-1,3 0 2,-14 9-2,3 0 12,-1 2-10,1 0 17,-1 4-6,1 0-4,-6 1-1,3 2 7,-6-2-5,-6 5 2,-2 1 5,-6 3 8,2 0 3,-4 0 3,0 3-1,-4-2 4,3 1 0,-7 3-2,8-1-4,-8 1 1,6-4 1,-6 4-5,0 0 4,0 0 1,0 0-4,0 0-1,0 0-1,0 0-2,0 0-4,0 0-8,-2 17 1,2-17-11,-7 8-6,7-8-14,-8 8-53,2-4-112,6-4 50</inkml:trace>
  <inkml:trace contextRef="#ctx0" brushRef="#br0" timeOffset="197051.2882">28895 7919 28,'2'-5'153,"-2"5"-14,0 0 2,3-6-8,-3 6-8,0 0-6,0 0-10,0 0-13,1-9-6,-1 9-7,0 0-10,7-8-12,-7 8-6,7-2-5,-7 2 0,10-7-10,-3 4-4,1 1-7,4-1 3,-3-1-8,2-1-1,6-2-1,1 2-2,-1 0-6,3-3 3,-3 0-6,4 0-3,6-3 4,0 1-6,1-4 5,3 3-5,0-3-4,-1-1 1,5-2-5,-3 0 2,16-7-11,-3 1 2,1-2 6,1-2-1,5 0-4,0 1 4,-1-1 3,5-3-3,0 2-6,24-17 2,-30 18-8,4 0-3,1-2 0,-1-1 0,-1 0-1,-1-2-14,-2 3-3,-4-1-3,2 1 6,-8 1-13,-8 6 6,1 1-5,-3 0 1,1 0 9,-2 4 1,-4 2 7,-2 1 3,-8 2 14,-1 2 15,-5 3 3,0 0 1,-2 2 12,-2 2-1,-1-1-4,-4 4-7,6-7 4,-6 7 4,1-6-1,-1 6-7,4-6-7,-4 6 6,0 0 0,0 0 1,0 0 2,0 0-4,-23 1-4,23-1-12,-19 4-4,14-1-11,-3 1-8,2 0-12,-3-1-13,3 2-6,-2 0-12,-1 1-100,1-1-190,1 0 84</inkml:trace>
  <inkml:trace contextRef="#ctx0" brushRef="#br0" timeOffset="204341.6659">19758 8189 1,'0'0'96,"0"0"-10,-2-12 0,2 12-12,0 0 1,0 0-4,0 0 3,0 0-1,-2-9-3,2 9 1,0 0-4,0 0 7,0 0-1,0 0-6,0 0 5,0 0-6,0 0-3,0 0-5,0 0 1,0 0-4,0 0-6,-1-9 3,1 9-6,0 0-9,0 0-5,0 0-2,0 0-3,0 0-6,0 0-1,0 0-8,0 0 9,0 0-9,0 0 0,0 0-1,0 0-4,0 0-2,0 0 3,0 0-3,0 0 1,0 0-2,13 19-3,-12-15 12,-1-4-13,5 12 1,-2-5 5,1 2-3,-1-1 1,0 5 0,0-4 7,1 4 1,-3-2 0,1 7-1,1-3 3,-2 3-3,2 0 7,-2 4-5,0 4 2,1-2-4,1 2 8,-1-4-11,-1 5 3,0 0-5,2-3 3,-3 3-1,2 1-1,-2 0-1,2 0 0,-2-2-1,-2 1 4,2 2-8,-1-2 7,-2 3 0,2-2-4,-3-1-3,-1 1 3,2 1-2,-3 1 5,-1-2 6,0 2 4,0-1-3,-1 0-4,0 2 1,1 0 11,-2 1 0,4 1 4,-2-3-6,3 1-4,-2 1-2,1-3 1,1 0-1,3-3-3,0 0-1,1 2-3,-2-2 1,1-1 4,2-6-4,2-2-3,-1 2 4,6-4-1,-3 2-3,1-1-1,2 1-1,1-4 1,-4-1-5,2-2-2,-1 1-7,0-1-6,2 0-3,-2-2-1,0-1 6,-3-3-2,0 1 3,-3-5-1,6 6 1,-6-6-1,5 6 5,-5-6 1,4 5 1,-4-5 3,0 0-2,3 6 3,-3-6-8,0 0-10,0 0-9,0 0-9,0 0-13,0 0-7,0 0-7,0 0-19,0 0-10,0 0-11,4-22-24,-4 22-131,-2-10-281,2 10 124</inkml:trace>
  <inkml:trace contextRef="#ctx0" brushRef="#br0" timeOffset="205522.4263">19774 8165 67,'-2'-9'110,"2"9"5,0 0-4,-2-8-2,2 8-5,0 0-11,-3-9-1,3 9 0,0 0 2,-1-10 0,1 10-1,0 0-9,0 0-5,-1-7-8,1 7-1,0 0-7,0 0-5,0 0-10,0 0-1,0 0-7,0 0-3,0 0-7,0 0-2,0 0-5,0 0 4,0 0 5,0 0-1,-14 14 2,9-10-6,0 4 12,1 2 0,-3 0 3,1 1-2,-4 4-4,1 1-2,0 2 1,-4 4 2,1 0-4,1 0 0,-3 2-3,1-5-4,0 5-3,4 0 0,0-2 0,1-5-2,0 0-4,1-2-2,2 1-1,1-1 1,-1-1-3,0-4-1,4-2 0,0-1-4,-1-2 2,0 2-1,2-7-1,-1 10 1,1-10 3,0 0 0,0 0-2,0 0-3,0 0 1,0 0 4,0 0-6,0 0 5,19-17-5,-14 7-2,0-3 0,3 0 0,0-4-9,-2 0-9,-1 0-1,3 0-5,-2 1 0,0-2-2,-1 1-2,0-2 6,-1 1-2,1 1-1,1-1 1,1 0-3,0 1 2,-2 2 3,1 0-2,-2 4 4,2-2 0,1 2 3,-3 1 4,-1-1 0,1 2 0,0 0 1,0 4 1,0-2-1,-1 2 9,1 0-6,-4 5 0,5-11 1,-1 8 1,-4 3 2,4-7-1,-4 7-1,4-4 1,-4 4 2,0 0-5,5-6 0,-5 6 1,0 0 3,5-4-1,-5 4 0,0 0 0,0 0 0,0 0 2,0 0 1,0 0 1,9 9 13,-9-9 0,1 7 6,-1-7-2,3 12 0,-3-8-2,0-4 5,0 16 7,-1-7-2,2 3 0,-2-1-5,1 2-1,1-1 1,0 6 1,-1-3-2,2 2-4,0 2 2,1-4-2,2 1-6,-2 0 5,1 2-5,3-4 3,1 3-5,0-2-1,1-1 1,0 0 1,3 0-3,-1 0 3,1-3 0,3 1-4,-2-2-1,3 3 1,-3-2 1,3-3-2,-6-1-1,0 0 0,2-1-5,-5 2 2,0-5 1,-2 2-5,0-2-3,0 1 3,-5-4 7,2 8-3,-2-8 0,0 0 2,-13 9-3,2-6 3,-5 2-2,-4-1 2,-1 1 0,-9-2 0,1-1 0,1 1-4,0-1 3,-3-2-1,2 0-2,-1 0-6,2 0-7,0 0-10,6-2-7,1-1-12,-1 2-19,3 0-20,-2 1-17,2 0-28,2-1-24,0 1-40,-3-2-127,5 1-345,5-3 153</inkml:trace>
  <inkml:trace contextRef="#ctx0" brushRef="#br0" timeOffset="207441.6781">18311 8957 171,'0'0'188,"0"0"-8,0 0-17,0 0-12,0 0-13,1-8-12,-1 8-12,0 0-14,0 0-12,0 0-6,0 0-11,0 0-6,0 0-7,0 0-5,0 0-9,0 0-2,0 0-7,1 24 7,-1-24-2,-1 17 3,0-4 1,-1 3-3,0 4 0,-1-3-5,-2 7 3,1 3-2,0-1-6,-1 3 1,0-3-4,0-1 0,1 0-3,-1-2-3,0-3-3,-1-1-1,1 0-4,-1 0 0,2-1 1,-2-1 0,2-1-3,-3 0-1,3-5-2,0 1-3,-1-2 3,5 0-1,-4-3 0,1-1-4,2 0 0,1-6 1,-2 10-4,2-10 2,-4 7 3,4-7-3,0 0-3,0 0-5,0 0-5,0 0-1,0 0 4,-7-23 0,7 12-3,0-5 0,0-2 2,0-1 2,2-8 0,-1 4-4,2-6-2,2 1 5,-2 2-3,1-1 5,4 1-5,0 1 3,-1-1 2,0 9 1,-1-3-4,1 1 1,-1 1 0,3 2 5,-1-1 0,0 3-1,1-1-1,0 1-2,2 1 0,-1 2 3,1 1-1,-2-1-2,1 3 5,-1 0-2,-1 1 1,1 0-1,1 1-2,-1 2 0,-4-2 1,3 2 3,-1 2-1,0 0-2,-7 2-1,13-3 3,-4 3-1,-9 0 1,15 2-2,-8 0 4,4 1-5,-6 0 4,5 2 1,-3 0-2,3 2 1,-5-1-1,1 2 2,-2 0-1,0 0-1,0 1 4,-3 1-1,-1 1 2,0 0 2,-6 2-1,2-1 1,-4 1-1,-1 3 0,-2-3 2,-2 1-2,3 0-3,-7 1 2,6-2 1,-6 1 0,2-2 0,-1-2 1,2-1-3,-1 3 0,5-7 0,-4 0 3,5 2-3,-3-1 2,2 0-3,2 0 2,2-3-2,-2 4 3,-1-3-4,1 3-1,5-5-2,-2 3-1,1 2-3,0 1 3,0 1 2,3-1 0,0 4 3,2-2-5,0 1 2,2 0 3,2 0-5,0 0 2,0 1 3,2-2-4,4 3 5,-2 2 0,3-3-2,-1-1 1,1 0 0,0 0-2,0-3 2,-1-1 0,3 5-3,-2-6 3,-3 4-1,2-3 3,1 1-4,-3-2-15,0 1-4,-2 0-10,0-1-10,-2 0-6,-1-1-12,1 1-17,0 0-5,-1 0-25,-3 0-26,3-1-21,-4-5-119,-4 12-291,4-12 129</inkml:trace>
  <inkml:trace contextRef="#ctx0" brushRef="#br0" timeOffset="208166.9509">18726 9244 71,'0'0'197,"0"0"-17,0 0-23,0 0-17,0 0-15,0 0-6,0 0-13,0 0-15,0 0-4,0 0-6,0 0-12,0 0 0,0 0-3,2 32-5,0-21-3,-2 0 3,-2 6 2,4 0-10,-4-1-2,1 3-6,-3 4-2,2-3-4,-4-2-4,0 7 1,2-6-3,-1 0-8,-2-2 0,1 1 1,-1 0-4,2-4-3,1-1-6,0-3 4,-1 2-4,1-3-3,1-3 1,-1 2-3,4-2 6,0-6-5,-4 10 5,1-6-8,3-4 9,-4 5-2,4-5-1,0 0-3,0 0-1,0 0-1,0 0 2,0 0-5,0 0 3,-2-20-3,6 9-2,-4-2 4,1-3-4,0-4-2,0 2 2,3-10-5,-2 2 1,2-1-5,0 0 0,-1 3 2,3-4-1,-3 4 1,2-1-2,-1 7-1,3-2 5,0 5 1,-5-5 2,4 6 2,-3 2 6,1 0 8,0 3 9,0 1 7,1-2 3,-3 5-2,-2 5-4,3-9-3,-3 9 0,3-8-6,-3 8-11,2-5 8,-2 5-1,0 0-3,5-7 0,-5 7-4,0 0 2,13 3-5,-13-3 0,12 4-3,-6 3 2,3 1 0,-1 0-2,-1 1 0,2 5 1,0-5-2,1 7-1,1-2 3,-1 5 4,-1 1-2,0-3 4,0-1-5,0 9 0,-3-8 1,2 6 0,-1-3-4,-2 4 7,2-5-5,-5-1 3,2 2-4,0-4 0,0 2 0,0-2-3,-1-1 3,0-2 1,0-2-2,-2 2 0,3 0 0,-3-3-1,3-3-11,-1 3-9,-1-3-11,-1-2-11,-1-5-7,5 7-11,-3-1-1,-2-6-7,0 0-9,3 6-18,-3-6-22,0 0-12,0 0-27,0 0-176,0 0-358,6-16 158</inkml:trace>
  <inkml:trace contextRef="#ctx0" brushRef="#br0" timeOffset="208465.5322">18642 9486 89,'0'0'220,"0"0"-8,0 0-8,0 0-14,0 0-13,0 0-15,0 0-13,0 0-11,0 0-9,0 0-6,0 0-12,0 0-1,13-5-9,-13 5-5,12 0-9,0-2-7,0 0-8,6-1-9,1 1-6,2-1-4,6-4-4,-2 0-4,6 0-6,1 1-9,2-2-20,1 0-23,-2-2-25,0 0-16,2 1-33,-2 0-34,0-1-34,-1 0-39,-5-4-162,-1 0-386,-9 6 172</inkml:trace>
  <inkml:trace contextRef="#ctx0" brushRef="#br0" timeOffset="209877.1099">30511 8221 53,'0'0'154,"0"0"-5,0 0-11,5-5-9,-5 5-11,0 0-6,0 0-11,0 0-13,0 0-10,0 0-7,0 0-12,0 0-1,0 0-7,0 0 0,0 0-6,9 10-1,-9-10 1,3 9-5,-3-4-6,1 3 1,2 1-5,-3 2 1,2-2-2,-2 3-2,0-2-6,0 6-3,0-5 1,4 7-3,-4-1 3,2 3-3,-1 4 2,-1-5 3,0 0 1,0 10-3,1-4 1,0 2-3,-1-1-3,2 0 6,-5 4-10,3-4 4,-1 3-3,0-2 2,-1 3-6,0-1 2,0-2-3,-2 4 0,4-4 2,-2 4-4,-1-1 3,-2-1-1,3 0 0,-3 1 0,-1 1 0,6 3-1,-3-3 3,-1 1 0,0 2 4,-1-3-1,2 5-2,-1-2-1,0 0 1,-1 0 2,3 1-3,-2 0 4,1 1-5,2 0 3,-3-1-1,2-2-5,0 1 3,0-2-2,2-1 3,2-4-1,-2-2-3,2 1 3,0-7-3,2 2-1,0-1-3,0-2-3,3-2-11,-5 2 1,0 0 3,2-5-11,2 4 3,-4 0 5,-2-5-5,2-2 4,-4 2-2,2-1-3,0 1 4,-2-4-5,-2-1-4,4-7 0,-2 12-7,-2-9-9,2 4-4,2-7 1,-5 7-9,5-7-8,-4 5-16,4-5-3,0 0-17,0 0-4,0 0-31,0 0-92,0 0-239,-12-19 106</inkml:trace>
  <inkml:trace contextRef="#ctx0" brushRef="#br0" timeOffset="210989.2761">30643 8307 16,'0'0'148,"-4"-4"-10,4 4 2,-6-5-2,6 5-8,0 0-7,-7-7-2,7 7-8,-5-2-5,5 2-3,-4-6-4,4 6-4,0 0-8,-9-7-1,9 7-13,0 0-5,0 0-5,-5-4-4,5 4-5,0 0-4,0 0-7,0 0-5,-11-2-8,11 2-1,0 0-1,-13 5-3,13-5 0,-12 8-7,6-2 2,-6 2 4,3-2 0,-2 6-1,-2 2-3,1 1 6,-6 4 2,3 0-6,-3-1 2,-2 3-2,1-3 0,-1 4 0,0-1-4,0-4-1,2 3-4,5-8 2,2 0-3,-1 0 0,3-2-3,2-1-1,2-5 0,1 2-1,-1-2 2,5-4 9,-6 5 7,6-5 6,0 0-7,0 0 0,0 0-4,0 0-8,2-22-6,3 6 0,5-1-7,3-6-8,0 1-10,3-1-7,1-3-3,1 0 0,-3 1-6,4 3 2,-1-4 0,-5 1 3,-3 9 7,3-6 2,-4 4-3,0 4 6,0-1 4,-5 5 3,1-1 4,1 1 1,-3 2-1,2 0 9,-1-1-3,0 2 6,-3 3 0,-1 4 6,6-9 1,-6 9-4,3-6-2,-3 6-1,1-5-2,-1 5-4,0 0 3,0 0-5,0 0 0,5-5-1,-5 5 8,0 0-7,0 0 1,12 10 1,-10-3-2,4 1 1,-1-1 0,-1 3-2,-1 0 1,0 1 0,3 2 2,-2 4 1,-2-1-4,3-1 2,-1 4 1,0-4 1,2 2-1,-2 0-2,3-1 4,1 7-2,-3-7-2,2 1 7,0 8-4,-1-7-2,-1-3 0,1 0 0,2 2 0,-4-3 0,1 3 0,1-3-1,0 1 1,-5-2 1,4-3 2,-1 5-3,-2-4 1,0-2 1,-1 1-11,3 0 0,-4-2 3,0-2 3,0-6-4,0 12 4,-3-7 2,3-5 8,0 0 1,-6 9 0,-2-6 0,-2 0 5,-1-2-5,-3 2 3,-3-2-2,-4 0 0,1-3-5,0-1 4,-9-1-1,8 2-2,-2 0-1,-4-4-3,5 3-10,0-1-5,-6 1-14,0-2-9,5 1-8,5 1-19,-5 0-20,3 0-14,-1 1-32,4-1-7,-3 3-35,4 0-152,2 0-349,3-3 156</inkml:trace>
  <inkml:trace contextRef="#ctx0" brushRef="#br0" timeOffset="212191.727">31156 9518 169,'0'0'194,"0"0"-6,0 0-16,0 0-21,0-10-13,0 10-13,0 0-14,0 0-14,0 0-6,0 0-17,0 0-3,0 0-8,0 0-6,0 0-7,-2 32-4,-1-22 3,1 8-9,-2-1-4,0 0-2,-1 2 4,1-1-8,-3 10-5,2-2-2,-2-1 1,1-6-2,-2 5-1,0 2-2,1-2 0,-1 0-2,3-4-2,-2-1-2,2 0 3,-1-4-1,0 3-1,3-1-5,-4-4 1,4-1-1,-1-2 1,0 1-3,0-3 0,3-1 2,1-7-5,-4 8 4,4-8 1,-2 6 2,2-6-2,0 0 3,0 0-3,0 0-5,0 0 4,0 0-2,-7-28-2,7 13 0,3-4-1,-1 2 1,0-3-2,2-6 1,-1-1-2,1 0 1,2-2-9,2 2-5,-2-1 3,1 4 1,1-3-5,2 1 7,-3 8-2,1-1-3,-1 0 5,3 2 1,-4 2 1,3 1 1,0-1 0,2 1 0,0 2-2,-2 4 3,-2-1 2,2-1-7,4 5 10,-3-2-3,1 2-4,3 0 1,-3 2 1,2-1 4,1 2-3,-3 0-1,1 1-1,1 2 2,-5-1 0,4 2-1,-3 0 3,-1 3-4,-1-3 0,1 4-2,-2 2 4,-2-2-1,1-1 0,-1 4 1,-2-1 0,0-1 0,-6 2 6,4 2 1,-6-2 2,1 0-2,-3-1 5,3 1-6,-9 1 6,3-2-6,-1 0 4,-1 0-2,-1-1 1,1-1 0,-3 0-3,3 0-2,0-2 1,-1-1 4,3-1-3,-1 0-2,-1 1 1,2 1 3,2-3-4,0 1 0,2-1 3,-2 0-3,9-1-2,-13 3 0,9 0-4,4-3 2,-9 7 5,5-3-3,4-4 0,-4 8-3,4 1 2,0-9 0,4 12-3,-2-4 3,2 4 2,2-2-3,1-1 6,0 1-2,4 2 3,0 0-5,0 1 4,-1 1 0,3 0 0,-1-2-2,-1 1-3,1 3 1,0-1-3,6 4 5,-6-4 4,-1-1-5,3-1 1,-1 0-5,-2 3-10,2-4-13,-2 2-12,-2-3-13,-1 0-9,0-1-19,1 3-24,1-5-28,-2-2-12,-1 2-40,-3-4-95,1 0-299,4-1 133</inkml:trace>
  <inkml:trace contextRef="#ctx0" brushRef="#br0" timeOffset="213084.3033">31632 9769 151,'0'0'158,"0"0"-9,0 0-16,0 0-17,0 0-5,0 0 2,0 0-13,0 0-15,0 0 4,0 0-2,1 25-6,-1-15-5,0-1-3,-1 1-10,1 2-2,-2 4 2,2-1-4,-2 0-2,-2 0-5,4 5-2,-2 0-7,0-3-1,-4 1-10,2 0 3,-1 0-8,1-2 3,2 1-5,0-2-4,0-1 3,-1-2-8,3-4 2,-4 4-4,4-6-2,-2 5 1,-1-6 0,3-5-3,-2 9-7,2-9 9,-3 7-3,3-7-1,0 0-5,0 0-1,0 0-7,0 0 5,0 0 0,-15-16-2,15 6-5,-2-2 3,0-4-3,0-3-7,-1 1 2,6-9-1,-1 3 7,0 4-6,0-1 4,0-3 3,1 6 6,-1-3 3,2 6 11,0-2 5,-4 5 9,5 1-1,-2 0 1,1 2-1,-2-3-5,1 5 0,-1-3-2,2 5 0,0-2-5,1 2-3,-1 2 3,-4 3-4,10-8 1,-1 5-3,-3 2-3,6-1-4,-3 1 4,1 1-2,2 0-1,-1 3 0,0 0-2,1-1 0,1 3-1,-3 0-1,1-1 2,-1 4 2,2-1 0,-3 1-5,0-1 4,0 4-3,-4-3 1,3 2-6,-3-1 6,-1 1-3,-2-4 1,0 1 4,-2 4-3,0-11 0,-4 12 2,0-3-1,-5-1 1,0 2-2,0-2 5,-2-1-1,0-2-1,-1 1-2,-1-2 0,-1 0 1,3 3 0,-1-3-3,-1-1 3,2-1-1,2-1 1,0-1-2,0 1 1,1-1 2,8 0-1,-14 3-2,14-3 3,-9 1-3,9-1 1,-7 2-1,7-2 1,0 0-2,0 0 0,0 0-2,0 0 3,0 0-1,0 0-1,0 0 3,26 3-4,-14-1 3,6-1 0,-2-1 1,4 1-3,0 2 4,0-1-6,-4-1 4,-2 1 0,3-1-1,1 2 0,-5 2 0,0 1 0,-3-4-1,2 2 6,-1 0-3,0 4 1,-1-3-3,-2 1 4,-1 2-2,-3-2 2,4 1 0,-4 0-1,0 3 0,-1-1 1,1-1 3,-4 4-1,0-3-3,0 1 2,-2-3 0,-1 4 3,-1-2-2,-5-1 0,0 1-1,-4 3 2,-3-5-4,0 3 4,0-3-1,-5-1-2,-4 4 0,0-4-13,-3 0-8,1-3-18,-2 0-11,0-1-10,-2-3-18,-1-1-14,3 0-23,-7-1-25,2-3-31,-15-4-161,11 0-355,2 1 157</inkml:trace>
  <inkml:trace contextRef="#ctx0" brushRef="#br0" timeOffset="214438.8083">19765 9338 119,'-16'-11'147,"16"11"-13,0 0-8,-11-2-2,11 2-3,0 0-4,-5-3-7,5 3-2,0 0-11,0 0 0,0 0-5,-7-4-14,7 4-9,0 0-3,0 0 3,0 0-6,15-7 1,-15 7-10,12-3 2,-4 2-2,-2 1-6,6-2-1,-3 0-5,1 1-5,1-1 1,0 0 2,0 2-6,2 0-3,0 0-2,2 2-6,4-2 1,2-2 0,5 6-2,3-4-1,-1 1-2,2 0 2,1-1-4,1 3 0,2-3-2,4 0-1,0 1-2,1 1 3,14-1-5,1 0-1,-2 3 2,5-4 1,2 1-2,0 1 1,1-2 0,3 5-2,-5-5-1,2 5-5,-3-1 5,-2 1-4,-3-4 1,3 3 2,0-3-1,-3 4 0,5-6-3,-2 6 1,-1-5 1,1 3-2,-2-3 0,-1 0-1,3 0 5,-3 0 1,-14-2-4,1 1 0,14-3 1,-16 3-4,-1 0 3,-6 0 0,0-1 2,-10 1 0,0 1-4,-3 0 1,-3-2-2,0 2-1,-7 0-1,1-1 1,-8 1-4,13 3-3,-13-3 1,11-2 1,-11 2-4,0 0-1,8-1-19,-8 1-15,0 0-11,0 0-6,0 0-17,0 0-6,0 0-15,-37-4-1,25 2-16,-4 1-15,-2 1-13,-1-1-24,-1-2-101,-8-1-290,-1-2 129</inkml:trace>
  <inkml:trace contextRef="#ctx0" brushRef="#br0" timeOffset="215130.8652">20241 9099 147,'0'0'180,"0"0"-2,0 0-11,-6-7-4,6 7-11,0 0-10,-6-6-16,6 6-11,0 0-13,-12-1-12,12 1-4,-12 1-8,2 3-4,0 0-6,0 1-8,-5 0-1,-1 2-3,-3 1-4,-5 4-2,-3 2-4,-2-1-3,-3 3-4,0-2-2,-3-1-2,-1 1-7,1 1-2,0-2-1,-1-2-1,3 1-6,0 0-1,4 0-3,0-2 0,5-3 1,5 2-4,5-6 2,2 2-2,2-3-2,1 1 0,3 0-1,-1-1-2,7-2-1,-9 2 0,9-2-1,0 0 1,0 0-2,0 0-1,0 0 2,26 0-3,-13 0 2,0 0-2,6 0 3,0 2 1,-1-1 0,1-1 1,-5 4-1,4-1 2,-5 2-3,1-2 3,-3 2-1,1 1-2,-2 1 1,2-1 0,-2 3-2,-3-2 0,4 1 0,-1 1 3,0-2-4,0 3 3,2-4-4,-2 2 3,4 0-3,3-1 7,-6-1-6,6 3-1,-1-5 4,0 1-2,0-1 0,5-3 0,-1 2 0,-2-6 0,4 3-4,-1 0 1,-1-3 1,-1-1 1,3-1-3,-6-2 1,2 1 4,1-5-8,-2 3 3,-3-3 1,0-1-3,-2-1 0,-1-1 7,-1 3-7,-2 0-3,-2 2 3,-1-1 2,-1 0-1,0 3-2,-1-1-1,-3 8 0,-2-11 1,2 11-6,0-12-7,0 12-11,-5-10-13,1 5-19,4 5-11,0 0-14,-12-7-24,12 7-19,-12-8-33,7 6-174,5 2-360,-18-5 159</inkml:trace>
  <inkml:trace contextRef="#ctx0" brushRef="#br0" timeOffset="216147.5014">21867 9359 41,'-9'-3'110,"9"3"-12,-8-2-7,8 2 0,0 0 2,-13-1 2,13 1 1,-6-2 4,6 2 2,0 0-4,-8-3-5,8 3-2,0 0 0,0 0-10,-6-5-4,6 5-5,0 0-2,0 0-7,0 0-3,0 0-8,0 0-7,0 0-6,0 0 0,0 0-7,0 0-2,0 0-1,0 0-1,0 0-8,28-2 3,-18 4 1,1-1-7,2 2 3,0-1-6,6 0 5,9 0-1,-7 1 1,13-3 1,2 2-2,-1-1-4,3-1 4,14-1-4,1 1 1,3 0-1,2-2 2,0 2 5,6-3 7,3 3-4,23-4-1,-24 3-2,29-4-1,-4 2 0,2-1-1,-2 2-2,0 0 0,-26 2 5,30-3-2,-30 1 0,0 4-2,3-5 2,25 4-2,-32-1 1,1 2-4,-1-2 0,-4 2-1,-3-2-4,0 1-1,-2 1-2,-15 0 1,0-2-7,-1 2 8,-3-1-5,-2-1 0,-3 0-1,-7 0 2,-1 1-3,-1 0 0,-6-1-2,-1 0 2,0 0-6,-1 0-4,-4-1 2,-7 1-1,13 0-1,-13 0 2,9 0-5,-9 0-2,8-1 2,-8 1-5,0 0-6,0 0-7,8-1-10,-8 1-14,0 0-12,0 0-14,0 0-21,0 0-8,0 0-23,0 0-23,-25 3-163,12-4-342,3 0 152</inkml:trace>
  <inkml:trace contextRef="#ctx0" brushRef="#br0" timeOffset="216801.8158">25000 8932 1,'0'0'199,"0"0"-17,0 0-25,0 0-15,0 0-13,0 0-13,4-4-6,-4 4-12,0 0-2,0 0-3,0 0-9,7 16-5,-5-9-9,-2 3-8,1 0-5,0 0-3,2 8 4,-1-3-5,1 3-6,-3 0-3,1 1-4,-1-1-3,0 10 2,-1 0-9,-2-4 1,1 3-2,-1-1-4,-1-2 0,4-4-3,-2 5-4,-1-4 0,2-2-3,0 0 6,-1 0-8,0-4 0,2 2-3,-4-2 4,3-1-3,1-4-3,-1 1-1,-1-3-1,2 0-2,0-8 5,-1 11-3,1-11-1,0 10 2,0-10 0,0 0-1,0 8 11,0-8 0,0 0 2,0 0 6,0 0-3,1 9 0,-1-9-3,0 0 0,8 1-1,-8-1-2,10 0 1,-2 0 0,3-1-3,1 1 0,2-2 0,5 0-2,1 0-2,1 2 1,6 0-1,1-1-2,-1 1 0,5 0 1,0 0-1,0 0 6,3 1-5,4 1-3,-4-1 2,3 2-2,-1-2-1,-1 1 0,0 2 0,-2-1-1,-1-1-1,-4 1 0,-1 1 4,-8 0-3,-1-2-4,0 2 2,-4-4-1,-1 4 5,-4-1-5,-2-2 1,-1 1 3,-7-2-3,12 1-1,-12-1 2,9 0-9,-9 0-6,8 0-15,-8 0-9,0 0-18,0 0-20,0 0-21,10 1-23,-10-1-28,0 0-41,0 0-163,0 0-380,0 0 169</inkml:trace>
  <inkml:trace contextRef="#ctx0" brushRef="#br0" timeOffset="218400.9955">27890 9354 104,'0'0'177,"0"0"-13,0 0-3,0 0-7,0 0-19,-1-8 4,1 8-11,0 0-7,0 0-16,0 0-11,0 0-7,0 0-10,0 0-6,0 0-9,9-10-11,-9 10-1,10 0-7,-10 0 0,12 0-9,-2 0 1,4 3 1,3-3-4,3 2-7,9-2 2,1 5 2,1-3 0,2 1-3,5 0-2,13-1-2,3 4 1,2 0-3,-1-2 0,3 4-3,0-6 0,1 4 1,0-2-6,-2 3 0,5 0-3,-6-2 2,3 0 0,-3 2-2,3-2 1,0 1-2,1 0-4,-2 1-1,4-5 3,-3 1-1,-2-1-1,1 1-2,-2 3-2,-17-4 0,15 5 2,-2-5 3,-13 1-4,-1-1 1,13 0-1,-12 1 2,0-2-4,1 0 1,-2 2 1,1-3 0,0 2 0,-1-2-3,-1 2 2,-1 1-6,-1 0-4,-1-1 4,1 0-1,-4-1 3,-2-2-1,-1 1 2,-7 0 3,0 0-3,-4 0 2,1 0-2,-6 1 3,2-2-4,-1 1 2,-1 0-1,-2 0-2,-3 0 6,-7 0-3,16 0 8,-16 0 6,9 0 2,-9 0 4,8 0 3,-8 0 0,0 0-1,6-6-2,-6 6-4,0 0-2,0 0 2,0 0-6,0 0 0,0 0-4,0 0 7,0 0-5,-19-8 2,19 8-6,0 0 1,0 0-5,0 0 4,0 0 0,0 0-1,0 0 1,0 0-1,0 0 0,0 0 0,0 0 1,0 0 1,0 0-2,19 14 3,-19-14-1,9 0-1,-9 0-1,0 0 1,10 3 10,-10-3 7,0 0 4,0 0 6,0 0-4,0 0 0,0 0-4,0 0-4,0 0-5,0 0 5,0 0-2,0 0-5,-19-21-1,9 18-2,-1-3 8,2 1-7,-2 1-2,-2 0 2,-1 1-4,1-1 2,-3-2-1,0 1 3,-2 2-5,2-5 0,-2 5-2,7-2-6,-3-1 6,-3 0-1,3 3-5,-2-2 2,5 0-3,-2 1 3,2-2 0,-1 2-3,5-1-1,-4 1 7,6 2-5,5 2 1,-10-7-2,10 7 1,-5-2-2,5 2-5,0 0-4,0 0 4,0 0-1,0 0 1,0 0-1,0 0-1,0 0-7,23 5-3,-13 0-7,9 0-4,-4 1-4,3 0-3,0 1-8,2 1 0,-3-1-5,0 0-7,2 1 10,-2-1 4,-1 0 10,0 2-3,0-3 9,-1 3 2,1-3-3,-3 2 6,-3-2 1,3 1 4,-4 0 2,2-3 1,-2 2 1,0-1 1,-4-1 1,0 0 5,-5-4 2,8 6 1,-4-3 4,-4-3 5,5 2 8,-5-2 4,0 0 7,4 6-1,-4-6 7,0 0-3,0 0 0,0 0 7,-13 7-3,4-3-4,0-2-1,-4 0 10,0 1 0,-6 0-4,6-1 0,-5 3-1,-3 0-6,4-2 1,-2 3-2,3-1-3,1 0-6,-3 2 0,7-1 2,-2 1 0,3-3-3,-1 1-3,0 2-2,0-1 4,4 0-7,-1 1 4,0-1 1,4-3-7,1 2 4,3-5 1,-8 7-6,8-7 1,-5 6 0,5-6 6,0 0 0,-4 5-1,4-5 3,0 0-2,0 0 2,0 0-5,0 0 0,11-18 4,-5 7 4,-3 4 4,6-3-4,-4-2 6,5-2-8,-1-3 4,-2 0-2,0 0 1,-3 1-3,3 0-1,-2-1-5,2 0-9,-3 6-8,0 0-6,1-3-21,-1 6-20,1-1-21,-1 0-29,1 1-23,-1 1-35,1 2-177,0-3-375,-1 2 167</inkml:trace>
  <inkml:trace contextRef="#ctx0" brushRef="#br0" timeOffset="227751.3497">31536 4368 74,'0'0'76,"0"0"-4,0 0 12,0 0-27,0 0 5,5 5-13,-5-5-3,0 0 0,0 0-6,0 0-2,4 5-8,-4-5 8,2 7-10,-2-7-2,4 4 7,-4-4-13,3 9-3,-3-9 13,7 8-13,-5-3 1,0 0-2,3 1 4,-1 1-11,-2-2 2,0 3 0,3 0-2,0 3 4,-1-4 5,-1 3-10,1 0 1,0 1 10,-2-1 1,1 2-6,-3-5 3,2 7-2,-2 1 3,2-5 13,-4 1-10,2 1-6,-2-1 2,2 1 1,-3 3-1,-1-3-6,2 0 3,-2-2 9,1 6 1,-1-3-9,-1-1 11,3 1-7,-5-1 6,5-2 0,-2 2-7,-1 4-1,3-4 6,-2 3-10,0 1 7,0-4-4,0 2-1,-1 3 2,-1-2 1,2 0 3,-2-1 1,0 3 0,1-2-4,-1 0 5,-1 1 0,3-4-2,-4 2 0,4 1-1,-4 0-4,3-5 1,1 1 1,-4-1-8,4 2 4,-3-2-2,1 1-4,1 2 0,-4-1 3,7 0 0,-5-3-1,1 4-1,1-2-4,-2-2 3,2 3 0,1 0-2,0-2 1,-3 1 0,3 2 4,-4-4-4,6 1-3,-2 2 3,-1-2-2,3 1-1,0-3-2,-2 4 3,2-2-4,1-1 1,-3 1 17,4-3-20,0-7 3,0 16-2,0-10 2,0 1-2,0 3 1,2 0-2,0 0 1,-1-1 1,3-1 2,0-1 1,-2-3-2,5 6 1,-5-7 0,2 2 1,2 2-1,-2-4 5,3 2-6,-1-3-2,-6-2 5,14 6-5,-5-5 3,-5-1 2,-4 0-5,16 0 5,-16 0-1,16-1-6,-6-2 2,0-2 1,-1 0 4,-3 1-4,-1-2 1,2 3 1,-2-5-2,-1 1 1,0 2-2,-2-2 0,1 0-1,-3-1-4,0 8-2,-2-12 1,1 3 0,1 9-5,-10-12 13,1 7-7,2 3-1,0-2 0,0 3-4,-3-4 3,10 5 2,-17 0-4,17 0 6,-18 5-6,9-3 3,1 2 2,-4 0-5,5-2 6,3 3-1,-5 5 1,3-3 1,-2 0-2,2 3 1,-1-1-3,3 1 5,-1 2-2,0-2 4,1 2 14,1 0-14,-1 0-1,-2 3 1,-1 2 12,0-3 14,0 1-2,3 2 0,-1-3-3,1 3-5,-2 0 2,-2 0 2,4 0 1,-1 0-3,-1-3 2,1 1-4,-2 2-3,0-1 0,3-4-3,0 3 4,-1-4-2,1 0-5,-3 4 2,2-1 0,1-2-5,2-1 2,-1-1 1,1 1 0,-2 0-4,4 1 1,-4-2-2,0 1 10,2 1-9,0-1-2,-2 0 2,4 0-1,-5 1-1,1 0 4,0-2 1,-1 2 1,0-2 7,-2 0-8,3 0 1,-2 1 0,1-2-2,-4-1-1,4-1-1,1 3-1,0-4 2,-1 3 7,1-4-10,0 3-1,0-4 1,4-4 3,-6 12-4,4-8 1,2-4 2,-7 8-3,5-3 0,2-5-4,-4 9 2,4-9 4,-3 8 0,3-8-4,-7 7 3,5-2-2,2-5 3,-7 9 1,5-6-4,0 4 1,2-7 0,-9 9 5,5-5 5,-1 0 2,2 1 1,-3-2 1,1 2-2,1 1-4,4-6 1,-10 8-3,6-4 4,-2 1-3,1 1 0,1-1-2,4-5 2,-9 6-2,4-1-3,1 0 0,1 0 3,3-5-2,-9 9 2,7-4-2,2-5 3,-9 11-3,7-7 0,-1 2-5,-1 0 3,4-6-1,-4 10-1,-1-4 3,3 0-3,2-6 2,-6 9-1,3-6 1,3-3-4,-5 11 0,5-11 2,-2 8 1,2-8 3,-4 9-2,2-5-1,2-4 0,-3 6 0,3-6-1,-4 8 2,4-8 7,-2 7-12,2-7 6,-5 6-1,5-6 3,-5 6 5,5-6 0,-2 7-1,2-7 1,-6 5 3,6-5-4,-5 7 0,1-3 5,4-4 0,-4 6-3,4-6-1,-5 8-4,5-8 0,-5 7 0,5-7-2,-7 5 3,3-1 2,4-4-4,-5 5 2,5-5-1,-6 7-1,6-7-3,-5 5 2,5-5-3,-9 5 5,9-5 0,-7 4 2,7-4 2,-6 3-3,6-3 1,-7 3-1,7-3-5,0 0 6,-10 3-4,4 0 0,6-3 1,-7 3-1,7-3-3,-8 2 1,8-2 3,-10 1-1,10-1 0,-10-1-1,10 1-2,-11 1 5,11-1-10,-12-2-6,12 2-2,-11-1-3,11 1-13,-19-3 0,15 1-12,4 2-8,-13-4-1,6 3-12,7 1-8,-12-4-11,12 4-17,-10-3-14,10 3-20,0 0-23,-8-11-30,8 11-134,-2-10-343,2 10 152</inkml:trace>
  <inkml:trace contextRef="#ctx0" brushRef="#br0" timeOffset="230460.6609">32097 4205 120,'0'0'197,"0"0"-9,0 0-15,0 0-7,0 0-14,0 0-14,0 0-8,0 0-16,0 0-7,0 0-10,0 0-3,0 0-16,0 0-5,0 0-9,0 0-10,0 0-3,0 0-9,0 0 0,0 0-9,0 0-5,-4 21-1,0-12-2,3 4 3,-5 3-8,2 2 1,2-1 0,-4 2-2,2-2-3,4 7 3,0-5-5,0 1 3,0-2-7,0 2-2,2-2 5,0-6-5,3 0-1,-2-1 3,1 1 2,1-2-1,1 0-3,-2-2-2,4 1 4,-1-5-5,-1-1 5,1-2 2,2 3-4,-9-4-6,15-1 2,-8-2-5,3 0 1,-4-2-5,3 1 2,-1-3-2,-2-2-1,3 2 2,-3-2-1,0 0 3,-3 0-6,-1 3 4,3-1 0,-5-1 3,0 8-4,2-12 1,-2 12 2,-2-9 1,2 9-2,2-8 0,-2 8 1,0 0-3,2-6 1,-2 6-4,0 0 2,0 0-1,0 0-1,0 0-2,3-6 1,-3 6 5,0 0-6,0 0 3,0 0 3,15 15-1,-13-9 4,6-3-2,0 4 1,-3-1 2,5 1-1,-2-2 0,3 2 3,-2-2-2,2 0 4,0-1-6,-2 0 2,5 1 3,-5-4-3,1 2 3,-2-2 0,-8-1-1,15-1 3,-15 1-2,14-5 1,-9 1 4,-1 0-8,2-3 3,-3 2 1,1-2-3,-4-3-1,0 0 6,0-1-8,0 1 4,-4-2-3,1-3 1,1 3 4,-4 0 0,4 2-5,-2-2-3,-1 4 2,0-1-9,1 2-3,1 2-11,3 5-12,-6-9-13,3 4-24,3 5-24,0 0-8,-6-5 2,6 5-6,0 0 8,0 0-11,0 0-15,-7 14-110,7-14-257,-7 9 113</inkml:trace>
  <inkml:trace contextRef="#ctx0" brushRef="#br0" timeOffset="231021.6648">32559 4516 86,'0'0'125,"8"-5"-13,-3 3-6,-5 2-3,10 0-7,-10 0-6,12-2-9,-12 2-9,14 2-7,-8-1-5,2 0 1,-8-1-13,13 5 3,-7-4-8,-1 5-1,2-1-16,-2-1 6,-1-1-7,-4-3 3,9 11-1,-7-7-4,0 3-1,0 1 2,1-1 6,-3-7-1,-3 18-5,-1-9 7,2 3-3,-5-3-2,2 1 2,-3-2-7,1 0 3,-2 1-8,0-3 2,2 1-3,-2-1 4,3-2-3,-1 0 4,0 0-6,2-1 0,-4 2 6,5-3-3,4-2-3,-13 3 1,13-3 0,-10 4-8,10-4 5,-6 2 2,6-2-4,-5 2-2,5-2 6,0 0-5,0 0-5,0 0 3,0 0-5,0 0 2,0 0-3,0 0 2,0 0 1,0 0-8,28-2 13,-18 2-5,4-2 7,-1-1-5,5 3 0,-4-2 1,-14 2-2,0 0-1,0 0 4,67-4 2,-67 4-9,0 0-2,43-5 1,-43 5 5,0 0-3,36-5 0,-36 5-1,0 0-13,0 0-8,35-6-7,-35 6-18,0 0-11,0 0-17,0 0-24,0 0-9,0 0-16,0 0-27,0 0-80,30-7-247,-30 7 110</inkml:trace>
  <inkml:trace contextRef="#ctx0" brushRef="#br0" timeOffset="231854.7945">32823 4351 129,'0'0'174,"0"0"-23,0 0-3,0 0-9,0 0-8,0 0-7,0 0-11,0 0-4,0 0-13,0 0-9,0 0-8,0 0-5,0 0-9,0 0-8,0 0-6,0 0-4,0 0-4,0 0-5,0 0-4,0 0 0,0 0-3,0 0-3,0 0 0,0 0-5,0 0-4,0 0-1,0 0-2,0 0 3,0 0-6,0 0 0,97 1-2,-97-1-5,0 0 4,41-1-7,-41 1 6,0 0-1,0 0-4,38 0 1,-38 0 4,0 0-1,0 0-1,0 0 3,0 0-4,0 0-1,38-4 1,-38 4-3,0 0-3,0 0 1,0 0-5,0 0 2,0 0 2,0 0-3,0 0-1,0 0-4,0 0 6,0 0 4,0 0-10,0 0 8,0 0 0,0 0-2,0 0 1,0 0 0,0 0 2,0 0 1,-117 4-1,117-4 0,0 0-4,0 0 5,0 0-3,-40 0 3,40 0-1,0 0 2,0 0 1,0 0-2,0 0 1,0 0-1,0 0-2,0 0 1,0 0 4,-38-5-2,38 5 2,0 0-6,0 0 0,0 0 1,0 0-8,0 0 7,0 0-1,0 0-2,0 0 1,0 0 0,0 0 0,0 0 4,0 0-5,0 0 3,0 0 1,0 0-4,0 0 2,0 0-1,0 0 4,0 0-6,0 0 0,0 0 6,113-9-4,-113 9 1,0 0 0,0 0-3,40-3 7,-40 3-4,0 0-3,0 0 2,0 0-3,0 0-2,35-1-6,-35 1-6,0 0-8,0 0-3,0 0-6,0 0-8,0 0-11,0 0 5,0 0-4,0 0-5,0 0-9,0 0-13,0 0-5,0 0-17,0 0-13,0 0-101,0 0-236,0 0 104</inkml:trace>
  <inkml:trace contextRef="#ctx0" brushRef="#br0" timeOffset="232830.4869">33156 4050 14,'0'0'156,"0"0"-11,0 0-6,0 0-5,0 0-7,0 0-7,0 0-17,0 0-7,0 0-15,0 0-5,0 0-12,0 0-7,0 0-7,0 0-2,0 0-8,0 0-5,0 0 0,0 0-4,0 0-6,0 0 6,0 0-3,0 0 7,0 0 7,0 0 0,0 0-3,-5 67-8,5-67 0,-6 29 0,6-29-3,0 0-5,0 49-5,0-49 1,0 30 0,0-30-7,0 0 3,-2 41 0,2-41-7,0 0 7,0 37-7,0-37 5,0 0-5,4 30-1,-4-30 2,0 0-6,0 0 5,7 35-2,-7-35-3,0 0 0,0 0-5,0 0 3,12 25 5,-12-25-1,0 0 4,0 0-4,0 0-4,0 0-1,0 0 2,0 0 27,0 0-4,49-9-1,-49 9 0,0 0-5,0 0-2,28-32-2,-28 32-1,0 0-2,16-29-1,-16 29-1,0 0-1,8-30 2,-8 30-2,0 0-1,0 0-2,0 0 5,0-37-3,0 37 4,0 0-3,0 0-1,0 0 0,0 0-2,0 0-4,0 0 2,0 0-2,0 0 0,0 0 0,0 0-3,-5-39-2,5 39 2,0 0 0,0 0-3,0 0-1,0 0 1,0 0-3,0 0-1,0 0 5,0 0-5,0 0 7,0 0-3,0 0-1,0 0-1,0 0 1,0 0 2,0 0 1,0 0 2,0 0-2,0 0 1,0 0 0,0 0 0,0 0 0,0 0-2,0 0 1,0 0 1,0 0-3,0 0 5,0 0-3,0 0 0,0 0-7,27 86 4,-27-86 0,0 0-3,0 0 3,0 0-2,0 0-3,24 10 5,-24-10-4,0 0 0,0 0 7,0 0-3,0 0-2,0 0 5,0 0 0,45-4-2,-45 4 3,0 0 1,0 0-2,0 0 3,0 0 1,0 0 3,0 0-5,37-21 7,-37 21 2,0 0-5,0 0 9,0 0-1,20-22 5,-20 22-2,0 0 1,0 0-4,6-28 6,-6 28-5,0 0-4,0 0-1,0-38 0,0 38-5,0 0 2,0 0-2,0 0 1,0 0-3,-11-49-8,11 49-8,0 0-7,0 0-13,0 0-12,-15-22-6,15 22-13,0 0-8,0 0-6,0 0-7,0 0-7,0 0-3,0 0-5,0 0-11,0 0-8,0 0-21,0 0-78,0 0-236,0 0 105</inkml:trace>
  <inkml:trace contextRef="#ctx0" brushRef="#br0" timeOffset="233371.3">33569 4350 25,'0'0'141,"0"0"-4,0 0-19,0 0-5,0 0-6,0 0-8,0 0-17,0 0-1,0 0-3,0 0-11,0 0 0,0 0 3,0 0-9,0 0-5,0 0-3,0 0 2,0 0-1,0 0-8,0 0 3,0 0-1,0 0-3,0 0 6,0 0-4,0 0-2,-14 73-5,14-73-3,0 0-3,0 33-10,0-33 5,0 0-5,-1 36 0,1-36 0,0 0 0,-2 36-8,2-36 2,0 0-7,0 39 1,0-39-14,0 0-17,0 0-19,3 36-11,-3-36-13,0 0-21,0 0-12,0 0-19,0 0-13,0 0-128,0 0-274,0 0 121</inkml:trace>
  <inkml:trace contextRef="#ctx0" brushRef="#br0" timeOffset="233901.1018">33651 3788 68,'0'0'122,"0"0"-14,0 0 6,0 0-9,0 0-5,0 0-17,0 0 2,0 0-11,0 0 2,43 57-5,-43-57-1,13 28-8,-13-28 1,16 36-14,-16-36 10,15 34-5,-3-11-11,-1 1 1,-11-24-6,18 49-6,-12-25 6,3 2-9,0 2 0,-9-28 1,12 53 2,-5-28-4,-1 1 0,-6-26-1,8 56-3,-6-30 2,-2-26-4,6 52-3,-6-26 1,0-26 0,-4 49-2,4-49-1,-4 45-1,1-16 3,3-29-4,-15 51-4,7-27 9,-2 0-7,10-24 1,-22 44-2,11-25-2,-3 1-1,14-20-4,-31 35-23,11-15-39,0-2-11,0 1-20,20-19-26,-32 23-39,8-7-110,24-16-284,-34 17 126</inkml:trace>
  <inkml:trace contextRef="#ctx0" brushRef="#br0" timeOffset="234720.4455">32217 3780 33,'0'0'120,"0"0"-18,0 0 2,0 0-8,0 0-5,0 0-1,0 0-1,0 0 0,0 0-10,-20 9 1,16 0-3,0 0-8,-4 1-6,3-2-2,-5 7 2,2 1 1,-1-1 7,-1 1-18,0 1-24,-5 3-2,4-2 5,1-1-5,-3 6 2,-1 1 5,3 0-6,-7-2-4,4 0 2,-2 2 0,5 0-10,-4-1-1,3-1 2,2-4 1,1 4-3,-1 2 0,2-7 0,3 2 1,1-2-2,2 3-6,-1 6 3,3-1-2,0-6 2,0 0-4,3 5 0,-1-5 3,2-2 0,0 10-6,1-12 3,-1 1-1,-2 2 5,6-1-3,-4 2-5,1-2 3,-1 0 3,2 0-5,-1 0 0,2 2 4,-2-3-6,-1 4 1,3-3-5,-3-5-7,4 3-18,0 2-1,1-3 4,2 1-9,1-1-4,0-2-10,3-2-6,2 1-1,3-2-20,7 0-7,1-2-27,1-2-20,-9-2-99,9 2-246,-2-5 110</inkml:trace>
  <inkml:trace contextRef="#ctx0" brushRef="#br0" timeOffset="248302.3977">20060 12551 77,'0'0'71,"0"0"-6,0 0-7,0 0 2,0 0-11,0 0-5,0 0 0,0 0-4,0 0-10,0 0-2,0 0 5,0 0 6,6 5-2,-6-5-3,0 0 5,5 4 4,-5-4-9,7 2-6,-7-2 15,0 0-17,9 3-8,-9-3 6,6 2-6,-6-2-1,9 5 0,-4-3 0,-5-2-2,12 2-1,-7 1 2,1-1-1,1-1-4,-7-1-1,14 4 2,-7-3-6,1 1 1,3-1 2,-3-1 8,1 1-15,4 1 7,-2-2-9,1 0 4,3 1 4,2-1-8,2 0 14,3 2-11,-4-2 5,2 0 1,-1 0-3,2 0 1,7 0-3,-7 0 10,6 0 7,-4 0 14,4 0-15,0 0-1,1 0-4,-6 0 1,1 2-6,-2-2 1,6 3-2,-5-1 1,1 0-2,-1 1 3,-2-3-2,2 3-2,6 2 1,-6-3-1,-2 2-5,2-1 3,5-1-3,-6 0 3,0 2-3,1-3 1,8 2-2,-2-3-1,1 2-3,3 0 9,3-4 3,-1 2-4,0 0-2,4-2 0,1-1-1,0 3-3,12-2 8,2-2-5,-15 1 4,14 0-3,-13 2-1,-1 0 4,-1 1-5,1-3 3,0 2 1,-1 0-6,-4 1 5,-2 0-2,1 0 1,-3 0 0,-2 0-3,-4 0 5,4 1-5,-7-1 4,2 0-4,-1 0 5,8 1-1,-10-1 2,1-1-2,1 2 0,-1-1-3,3 0 11,4 1-13,-4-2 7,5 0-2,0 1-1,1-3-1,2 3 0,1-1 0,1-1 1,1 1-2,-1 1 10,0-1-5,-1 1 0,1-3-1,-1 3 3,0 0 0,-1 0-4,0 0-3,-3 0 7,1-1-6,-7 1 4,6 1-5,-9 2 0,9-3 0,0 1 2,-5 0 2,5 0-1,-1 1-5,1 2 6,-1-3-2,0 3 3,2-4-5,1 3 6,-2-1-10,1-1 4,2 1 0,0 1 5,2-2-7,-3 2 0,2-1-1,-1 1 1,1-2 0,-1 2 6,-1 0-10,0-2 12,-1 3-2,0-3-4,-2 2-1,-5-1 5,0-1-5,-1 2 1,0-1 1,1 0-1,-3 1-3,0-3 6,9 1-4,-6 2 2,-3-2-2,2 0 4,-1 0-5,0 1 5,1 1-3,7-3-1,-6 0-4,6 1 4,-8 0-1,8 1 7,2-1-10,-1 0 7,-1-1-3,2 1-2,-1 1 1,-1-1 5,-1 0-3,-4-1-2,4 3 1,-5-2 1,-2 1-2,2 0 7,-3 1-4,-1 1-4,-2-2 5,2 1-2,0-1 0,-3 1 2,3 0-4,0 1-1,1-4 4,2 4 3,-2-1-6,3 3 4,7-4-6,-1 0 3,0 1-2,0 0 5,2-1-4,-3 1 3,-7-2 2,8 4-7,-7-3 0,0-1 3,-1 2-3,1-1 6,-2 1-6,-2-2 4,2 2-5,-7-1 2,-1-1-5,-1 1-10,1 1-5,0-2-8,-4 2-16,0-1-3,0-2-20,-7 0-8,12 3-17,-8 0-5,-4-3-112,0 0-227,12 0 101</inkml:trace>
  <inkml:trace contextRef="#ctx0" brushRef="#br0" timeOffset="250329.5072">24323 12778 44,'6'1'72,"-6"-1"1,18 1-10,-6-1-5,2 0-2,2 0-11,7 0-3,-1-1 1,7-1 2,1 0-5,0-1-1,1-1 0,1 1-6,1-1 5,-1 1-7,0-1-1,-3 1-5,1 1 2,-8-1 4,-2 3 0,0 0 0,0-2-1,-8 4 0,2-2-3,-1 0-6,0 0-1,0 0 0,-3 0 1,4 2 8,3-2 8,1 1-1,1 0-2,3 0-2,4 1 1,5 0-4,2-2-2,2 0 1,2 0 6,13-1-5,-11 1 1,16 1-11,-1-2 9,-2 0-6,4 2 0,-2 0 0,1-1-3,1 0-6,-1 0 2,1 0 0,-3 3 2,-1-1-6,-1 1-1,-11 0-5,1-2 5,-3 3-6,2 0 0,-2-2-1,0 1 1,2 0 1,12-3 0,-15 1 1,1 2 1,0-1-2,0-2 4,1 0-2,0 2 11,0-4-2,12 5 2,-13-4-2,3 1 1,10 0-1,-10-2-4,-3 4-1,15-2 1,-15 0-2,14 0-1,-13 0 1,-2 2 1,2 0-3,0-2 3,0 1-3,12-1 2,-14 1-3,1 1-1,1 0 0,-1 1 2,1-3-4,13 4-1,-12-2-1,11-1-3,-11 4 3,11-5-4,-13 2-2,0 1 3,15-1-1,-15 2 3,3-1-6,-3-3 0,-1 3 8,2-2-6,-1 3 0,-1-2 5,0 1-1,-2-1-4,-3 0 0,0 2-2,-2-1 0,1 0 1,0-1 1,-2 1 4,-1 0-6,1-1 0,1 2 3,-2-3 2,1 3-3,-2-4-5,-4 2 4,6-1 3,-1-1-2,3 2-5,-5 0 4,3-1 0,1 2 2,-1-1 2,0 0 0,-2 0 2,1 1-5,2-3 1,-10 2-1,3 0 1,-5-2 2,2 3-8,0-2-4,-1 0 5,0 2-1,-1-2-3,1 0 3,0 1 0,-2 1 1,3-3-2,0 1-3,0 3 5,-2-3 0,2 0-2,-2-1 8,3 0 2,-3 3-8,-1-1 2,1-2 4,-2 1 6,-4 1-4,2-2 2,-1 0-5,6 0-3,-6 0 3,6-1 0,-6 2-6,5-1 8,0-1-2,0 1-1,-5 0 1,1-1 3,0 1-5,0 1 4,6-2-1,-7 1-3,5 1 4,-3-1 0,0 0-2,-2 1 9,0 2-13,5-4-3,-5 2 8,1-1-1,2 1 8,0-1-6,-3 0 4,6 3-8,0-6 7,-3 6-4,4-3-3,0 0 7,-2 0 1,1 2-3,-2-2-4,1 0 3,-6 0 2,2 2 1,3-1 7,-3-1-12,-1 1-1,-1 1 5,-1-2-2,0-2-3,3 4 2,1-4 0,1 2 10,-2 2-11,1-2 3,-2-2-2,5 2 0,-4 0 4,0 0-7,-1 2 4,1-4-1,-3 4-2,-1-2 3,2-2 0,-1 4-3,-4-1 0,5-1 3,-3 0 1,-9 0-4,14 1 4,-6-2 1,-8 1 1,13 1-6,-4-2 3,-9 1-1,18-3 0,-9 2 10,-2 0-11,4-1 2,-11 2-1,14-2 3,-5 2 0,2 0-6,0-3-1,-2 3 6,1 0 1,2-1-4,0 0-2,1-1 5,1 1 10,-3 1-14,4 0-8,-3 0 9,1 0 1,-1 0-3,-1 0 3,2 1 4,1-1-2,-5 0 1,5 2 3,-5-2-4,1 0-7,2 0-2,-1 1 4,-4 0-3,2-1-12,-9 0 13,11 3-2,-11-3 8,11 0-15,-4 0 1,-7 0-5,11 0-5,-2 2 7,-9-2 5,17 2-2,-11-2-6,2 1 12,2 0-7,-10-1 7,13 3-11,-8-2 12,-5-1-3,12 2 2,-6-1-1,-6-1-2,6 1 5,-6-1-1,0 0 3,9 0-4,-9 0 6,0 0-5,0 0-2,0 0 1,8 3 16,-8-3-16,0 0-1,0 0 4,0 0-6,0 0 11,0 0-13,0 0-3,0 0 1,0 0-12,6 2-6,-6-2 6,0 0 0,0 0-21,0 0-17,0 0-17,0 0-94,-29-2-189,15-3 83</inkml:trace>
  <inkml:trace contextRef="#ctx0" brushRef="#br0" timeOffset="251931.5094">20027 12736 110,'0'0'118,"0"0"-6,-8-6-10,8 6-7,0 0-3,0 0-4,-4-4-9,4 4-1,0 0-1,0 0-17,0 0-7,0 0-6,0 0 2,0 0-8,0 0-5,0 0-6,0 0 1,0 0 0,0 0-3,0 0-4,0 0 1,0 0-1,0 0 0,-1 17 10,1-17-5,0 0-1,1 12 1,-1-12-4,3 11-3,-3-5 0,0-6 0,3 12 2,-1-7 2,-1 3-6,2 0-2,-1 3 1,-1-1-1,1 1-1,2-1 1,-2 7-5,1-7 1,-1 3 0,4-1 0,-3 0-5,0 6 2,-1-2-2,1 0 2,1 0-6,-3 0 2,2 0-1,-1 1-1,1 1 0,-1-1-2,0 1 1,-1-2 0,0 0 1,3 3 0,-6-1-1,2 1-4,0 0 3,0-1 1,0 0 3,0 1-4,0 1-3,-3-1 9,3 1-14,-1-3 0,-1 3 5,1 0-2,-2-2-1,3 1 6,-1 0-5,1-2-1,0 1 2,1-1-3,1 0 7,-1 1-3,-1-2-1,0 1 0,0 0-1,1 1 3,1-3-1,-1 3 2,0-3 1,3 2-2,-3 0-3,0 1 3,1 1-6,-1 0 2,0 1 7,3-1 4,-1 8-7,-1-3 2,-2-4 0,2 5 0,-5 0-6,-1 1 1,0-7 5,0 4-4,0-2 3,-2 4 2,2-5-4,1 3 2,-1-3-3,0 5 5,-1 0-3,1-6 0,-2 1-1,-2 4-2,1-4 2,1-1 2,-3 4-4,3-2 1,1-3 2,-1 0-3,0-1 1,1 1 1,-3 0-1,2-1-3,1 3 3,-3-2 0,1 0-2,-1 1 3,1-2 2,0 1-6,-1 0 5,3 1 1,-1 0-4,0-1 1,1 1-1,-1-1 6,0 0-8,-1-1 2,1 2 5,-3-1-4,4-1-8,0 1-3,0-2-6,2-5 0,-1 5-1,3-4 4,0-1 1,1 1 1,-2 1 0,2-1 2,-1 1 2,1-1 1,-4-1-1,2 2 0,-2-2-2,3 1 4,-1 1 2,1-2 0,0-1 2,-1 0-5,1-1 1,1 2 1,-2-5-1,0 2 4,2-8 1,-1 13-3,0-7-3,1-6-8,-2 10 10,2-10-6,-1 7-1,1-7-3,0 0 2,-1 11-2,1-11-4,0 0 4,0 0-1,0 6-1,0-6-26,0 0-12,0 0 2,0 0-10,0 0-8,0 0-21,0 0-12,0 0-76,-10-20-194,9 13 86</inkml:trace>
  <inkml:trace contextRef="#ctx0" brushRef="#br0" timeOffset="253231.5639">19961 12642 120,'0'0'125,"0"0"-3,0 0 2,-6-13-10,6 13-9,0 0-13,-2-7 2,2 7-5,0 0-1,-4-7-5,4 7 0,0 0-8,0 0-13,-3-6-2,3 6-6,0 0-8,0 0-3,0 0-8,0 0-1,0 0-7,0 0-4,0 0 2,0 0-4,0 0 0,0 0-4,0 0 1,0 30-2,0-20-5,-1 1 3,0 0-3,-3 5 3,2 1-5,-1 0 0,-4-2 3,2 2-6,-1 1 3,1-2-1,-3 1-2,-2 0 2,1 0-3,0-1 2,-3-1-7,5 0 4,-4-1-5,1-1 2,1-4 4,2 0 0,-1-1-1,0 0-2,3-2 3,0-1-2,0 0 1,0 0 6,5-5-6,-8 5 1,8-5-1,-7 0 0,7 0-4,0 0 2,-9-7-4,9 7 3,-3-13-3,3 5-3,0 8 3,4-18 2,0 8-3,1-6 1,0 1-1,4 2 1,1-3 3,2-1-3,0 2 1,0 0-3,4-4 5,-1 5-2,-1-1 2,1 1-2,0 0 1,-1 1 2,2 0-2,-5 2-1,1 0-6,-1 3 10,-2 0-4,0-1 11,0 0-10,-3 0 5,1 1 0,-2 0-5,2 0 3,-3 2 5,0 0 6,0 1 4,-4 5 0,5-9-3,-5 9-1,4-8 3,-4 8 0,3-7-3,-3 7 0,4-3-3,-4 3 0,0 0-2,0 0-3,0 0-11,0 0 6,0 0 3,0 0-3,0 0-4,0 0 11,0 0-5,7 14-2,-7-14-2,1 12 3,2-2 2,-1-1-4,0 1-7,2 1 12,-1 0-5,3 0 4,1 3-5,-2-2 2,3-2 1,1 5 4,1-1-3,-4-3-4,3 3 0,3-2 3,-4 3 1,-1-1-4,1-2-1,-1-2 3,3 3 0,-5-2-8,1-1 3,-1 1 5,1 1-1,0-2 3,0 2-6,-1-2 1,2-1 6,-2-1-1,0 1 1,-1-1-4,-2-3 1,2 2-4,0-2-5,-4-5 0,2 9 5,0-4-1,-2-5 2,0 0-2,-9 8 1,1-6-5,-3 0-8,-7 2 1,-3 0 2,-7-3-1,-1 0-5,-3 2 2,-3-2-3,-1 0-11,-2 2-16,-3-1-5,-9 0-15,-1 0-15,14-1-8,0 0-23,4-2-16,1 2-113,4-2-261,6 0 116</inkml:trace>
  <inkml:trace contextRef="#ctx0" brushRef="#br0" timeOffset="263634.5299">19211 12419 21,'0'0'102,"0"0"-10,0 0-6,0 0-7,0 0-14,0 0-2,0 0-10,0 0-1,0 0-7,0 0 6,0 0-11,-14 21 3,12-15-4,-1 2 2,-1 1 5,1 0 1,-1 4 7,-1 3-4,-2 1-6,2 0-2,0 0-4,-1 2-4,-1 0-3,-3 3 5,4-2-10,1-1-1,-2-2-2,1 3-2,-1-1-3,2 0-4,0-2 0,4-2 3,-2-1-7,1-2 0,0-1 1,0-1-3,2-2-1,-1 0 2,1-8 1,-2 9-4,2-9 2,-1 8 1,1-8-3,0 0 1,0 0 4,0 0-8,3 6 1,-3-6 2,0 0-5,0 0 11,5-22-13,-3 11 1,1 1-7,-1-2-1,0-2-2,2-3 1,-1-1-1,0 0-8,1-2-1,-2 1-5,2-6-5,-3 6-1,3-5-1,-1 5 4,-1 1 0,2-1 10,0 0-5,0 1 2,-2 1 0,2 1 0,0-1 0,1 0 8,-1 2 1,-1 3 1,-1-1 3,3-2 1,0 4 5,0 0 1,-1 1-2,1 0 15,1 0-5,-1 3 1,1-1-5,-1 2 10,0 0-11,-1 0 4,3 1-11,-1 0 9,-6 5 0,10-5 2,-5 4-7,-5 1 1,8-1-1,-8 1 0,0 0-6,13 7 5,-8-2 2,-1-2 5,-1 4-2,1 0 1,0 3 7,2-1 4,-2 3 8,1 3 7,-1 1-6,0 1 2,1 0-2,-2 1 0,-2 1-2,3-1-5,0 0 1,-2 2-3,1-1-3,1 0 2,-1-1 2,1 0-5,3 0 1,-1-1-4,-1-1-4,0 1 2,0-3-2,1-2 3,0 1-3,-2-1-12,2 0-3,-1-3-4,2 1-7,-2-2-9,0 2-8,1-3-5,-2-1-18,0 0 0,-1 0-15,-1-2-7,-2-4-13,3 9-85,-3-9-196,0 0 88</inkml:trace>
  <inkml:trace contextRef="#ctx0" brushRef="#br0" timeOffset="263981.1942">19063 12637 13,'7'-3'137,"-7"3"-2,11-6-15,-5 5-7,5-4-13,-1 0-9,3 1-9,0 3-5,6-3-14,-3 1-6,2-1-1,2 3-5,-1 0-7,1-2-7,-2 3-4,2-2 0,-1 1-17,2 1-11,-2 0-15,3 0-11,-1-3-17,-1 3-22,0-1-2,0-1-117,-7 1-194,5 1 87</inkml:trace>
  <inkml:trace contextRef="#ctx0" brushRef="#br0" timeOffset="265346.9586">18511 14437 63,'0'0'112,"0"0"-9,0 0-5,0 0-12,0 0-6,0 0 4,0 0-1,0 0-5,0 0-1,0 0-6,-5 29-12,5-18 5,0 0-5,-1 6 0,-3 0-8,3 0-3,1 2 6,-4 6-9,3 0-5,-2-5-2,0 6-1,1-1-8,-3 0 0,2 1-3,-1-2-3,4-3 0,-1-2-7,-4 2 0,5-4 7,-1 0-9,1 0 0,-1-5-2,1 1-1,0-3-5,-2 1-2,2-2 3,0-9 1,0 12-3,0-12 0,-1 8-4,1-8 3,0 0-1,0 0 0,0 0-9,0 0-5,0 0 2,0 0-1,-10-19-2,8 9-8,0-6 6,-3-2-5,2-2 1,-1-5-10,2-2 9,-1 1-11,-1-5 6,3 2 1,0 0 9,2-1 0,-1 2-8,3-1 5,1 0 8,-2 3-1,4 2-2,-2 6 9,3 0-11,-1 0 3,2 1 2,2 2 1,-5-2 0,7 3 6,-1 0 0,1 2-5,-2-1 9,2 1 4,0 0-6,1 6 0,-3-3 5,1 2-5,2 2-3,-2-1 6,0 2-9,3 0 4,0 0 2,-2 0-6,-2 2 8,2 0-5,0 2-1,0 0 3,-2 2-2,1 0 2,-4 2-1,-1-3 7,2 6 5,-2-1-12,-2 1 5,-3 0-1,3 3 4,-5-1 7,-2 3-11,-2 3 19,-4 0-15,0-1-4,-1 0 9,-2 1-12,-3-1 10,2 0-5,-3-2-3,2 3 4,-1-1-1,0-3 2,0 1-8,5-4 3,0 1 1,-2-1 3,3-2-5,-1 0-2,1 0 8,1-1-7,3 0 0,-1-2 0,1 1 1,5-4 3,-9 5-3,5-2 5,4-3-7,-8 4 0,4 0 1,4-4-5,-7 7 7,6-2-5,1-5 1,-4 10 7,2-3 2,0 3-10,1 1 6,1 0 1,0 0-2,2-1 7,-1 2 0,2-1 0,1 4 1,0-2-4,3-2-6,0 3 15,0-1-9,2 2-1,1-4 2,-2 4 6,5-2-11,-4-4 6,4 5-1,2-4-3,-1 2-3,-1-2-10,0 0-3,0 1-20,-1-4-9,1 3-20,-3-2-23,0-1-18,-1-1-101,-3-1-219,0 1 98</inkml:trace>
  <inkml:trace contextRef="#ctx0" brushRef="#br0" timeOffset="266090.9839">18865 14846 47,'0'0'119,"0"0"-10,0 0 0,0 0-4,9 16 0,-9-10-12,0-6 8,1 15-15,-2-6-12,1 0-6,-1 3-8,-1 0-7,1 0 5,-1 1-7,-1-1-9,2 3 5,0-1-5,-2 0-16,3-2 9,0 0-7,0 1-4,0-1 3,0 4-7,0-3-1,0-1 3,-1 0-13,1 4 8,-2-3-1,0-3-4,1 2-1,-2-2 6,0 0-10,1-1 6,-1-1-3,1-2-3,-1 0-2,3-6 3,-5 9 4,5-9 8,-2 6 3,2-6-5,0 0-1,-8 1-3,8-1 1,0 0-3,0 0-1,-12-10 3,12 10-5,-4-9 1,-2 2-1,5-3-3,0 2-1,-2-3 4,2 0-3,1-2 0,2-4-1,-2 1 0,3-2-1,0 1 5,1 0-8,2-2-1,0-6-8,2 1 8,0 7 3,2-7-4,-1 7 0,-2-3 1,5 3-4,-6-1 0,3 3 2,-2 0-1,0 4-2,-2-1 7,-1 2-3,0 1 0,-3 3 2,2 1 3,-3 5 2,1-11 0,-1 11-4,4-6-5,-4 6 10,4-5 1,-4 5-14,0 0 1,6-2 1,-6 2-5,0 0 8,0 0-2,16 9 2,-11-2-4,2-1 0,1 3 4,-2 1-1,5 4 2,-1 0-3,-1 1 3,0 0-7,2 2 5,-2 0 14,3 5 1,-1-5-5,-1-1 6,4 4 4,-5-1-8,3 3-6,-2-8 3,-1 3-3,-1-2 4,2-1-3,-3 0-1,-1-3-1,0 1-3,-1-3-18,0 1-12,2-1-6,-2-1-18,-1-3-11,-2 2-7,1-2-10,-3-5-15,4 8-7,-4-8-8,0 0-111,0 0-241,0 0 107</inkml:trace>
  <inkml:trace contextRef="#ctx0" brushRef="#br0" timeOffset="266361.1176">18888 15090 164,'17'-7'183,"-2"0"-18,4 0-13,0-3-15,1 5-9,5-5-13,-5 0-12,6-1-7,1 3-13,0-4-7,1 3-10,0-3-20,3 1-23,1-2-29,0 2-32,0-2-34,1 1-41,1 0-105,-2-2-237,1 1 105</inkml:trace>
  <inkml:trace contextRef="#ctx0" brushRef="#br0" timeOffset="267972.9041">30584 13021 16,'0'0'107,"4"-7"-22,-4 7-10,0 0-1,0 0-6,9 0-10,-9 0-2,0 0-1,13 2 0,-13-2-10,10 6 9,-4-4-3,-2 2-5,1 0 1,1 0-3,0 3-7,0-1 3,-1 3 3,1 0 8,-2 1-6,0 2-4,4 3 4,-3 2-2,1 1-4,-2 2-4,1 3 8,-1 5-4,1-1 2,-4 2 0,3 0-12,-2 4-1,0-1 8,0 0-5,0 2-2,-2-1-3,3 4-4,-1-3 3,0 2-5,5 10-4,-7-12 3,5 16-6,-3-4 4,0-12-3,1 12-5,-1-10 3,2 0-3,-2 9-3,-4-12 4,2 4-1,0 9 12,-2-13-1,0-1-4,1 2-6,0-1 8,0-1-4,-1-2-2,2 0-1,0 1 9,0-1-12,0-1-2,0-3 2,0 1-3,0-10 0,0 10 6,-2 0-9,2-8-3,0 1 4,2-4-5,-2 2 2,2-1-15,-1-1-7,0-5-6,0 1-3,-1-1-5,2-4-11,0 0-2,-2 1-2,0-8-11,2 10 5,-2-10-10,4 9-3,-4-9 5,3 3-14,-3-3 7,0 0-8,9 0-2,-9 0-13,0 0-9,7-9-59,-7 9-176,0 0 79</inkml:trace>
  <inkml:trace contextRef="#ctx0" brushRef="#br0" timeOffset="269010.9934">30714 13093 117,'0'0'106,"0"0"3,0 0-7,0 0-9,0 0-12,-21 16-16,17-12 5,-5 1-5,1 4 9,0 1-8,-1 0-4,-3 0-11,-1 4-3,3-2 0,-4 3-5,0-2-2,0 1-4,1 0-5,0 1-1,3-3-6,2-3-1,2-1-3,-4 1-9,3-3 4,3 0 9,1-1-17,-1-2 0,4-3 0,-6 10 4,6-10-3,-6 4 3,6-4 4,0 0-7,0 0-5,0 0 10,0 0-7,0 0 5,0 0-10,0 0 3,6-28 1,-2 19-4,3-7 2,1 1-11,-1-2-7,2 1-4,0-1 4,0-1-1,0-6-22,1 1 11,0 5-7,0-1 10,-3 2 7,1 3-7,-3-3 10,1 3-12,3-1 22,-4 3-9,0 4 1,-1-1 6,0-1 18,0 4 8,-2 0-5,-2 6-2,4-7 5,-4 7-9,4-5-3,-4 5 6,4-7-4,-4 7 0,0 0-9,0 0 6,9 0 0,-9 0 1,0 0 3,0 0-2,16 9-7,-13-5 7,1 0 2,-4-4 3,8 7-6,-5-1 3,4 2-6,-4-3 6,1 5-7,0 0 16,1-3-17,-1 5 7,0-3 0,1-1-2,0 5 1,-1-2 7,0 0 3,1 4-2,-1 0 4,-1-3-3,1 0-1,3 2 0,-3 1 2,-1-1-15,-1 0 11,0-1-1,0-1-1,0 1 0,3-1-1,-3 0-2,3 2 4,0 3-1,1-3-4,-2-4-2,3 0 6,-1 2-9,0-1 3,2-2 0,-1 3-2,0-3-7,2 2 6,0-2-3,0-2 2,0 3 5,-2-4-6,0 0 0,-1 0 3,-2-1 0,2-2-3,-6-3-2,4 7-1,-4-7 9,0 0-4,-10 10 0,-3-8 2,-5 4-6,-8-2-6,-5-3-13,-4 4 0,-5-4-29,-12 6-18,-1-6-10,-4 2-30,1 1-32,-5-2-99,-2 2-256,5-3 113</inkml:trace>
  <inkml:trace contextRef="#ctx0" brushRef="#br0" timeOffset="272385.3606">25373 10752 50,'0'0'93,"-3"-8"2,3 8-8,0 0-4,0 0-10,0 0-3,0 0-7,0 0 4,0 0 1,0 0-4,0 0-6,0 0 3,0 0 0,0 0-1,0 0-9,0 0-7,0 0-3,0 0-2,0 0-6,0 0 0,0 0-7,0 0-1,0 0-1,0 0-3,0 0-1,0 0 2,0 0-8,-12 16 4,12-16 0,-3 8-7,3-8-4,-2 8 2,2-8 1,-3 11 2,3-5-2,-1 1 7,1-7-7,0 14 4,0-7-1,0 3-1,-1-2 2,1 3 5,0 0-5,-2 0 3,1 2-5,0-1 3,1 0 2,0 1-3,0-3 2,1 4-2,0 0-5,-2-2 0,4 3-1,-2-3 7,0 0-2,2 0 2,-2 0-4,2-3-4,-3 3 0,1-1-1,0 0-1,0-1 4,-1 1 0,3 0-5,-1-2-4,0 1 6,0 0-6,-1 1 2,1-2 1,-2 0-5,2 3 6,-3-3-2,2 0-2,-1 4 2,0-4-3,0 2-4,0 1 9,2-2-2,-1 1-1,-1-3 4,0 4-4,0-2 1,-1 1-1,1-1 3,0-3 2,1 3-12,0 1 6,0-3 2,-2 1-4,4 0 5,-2-2 1,0-1-11,1 2 13,-1-1-3,-1-7-2,1 14-2,1-6 3,-1 0 0,1-2-3,2 3 6,-3 0-8,1-1 6,-1-2-6,0 2-3,2-1 7,-3 1 1,0 1-4,1 1 1,-2-2-2,3 3 6,0-4-5,-2 3 4,-2-2-7,5 1 4,-3-9 0,0 12 4,0-1-6,0-5 9,0-6-7,-4 12 4,3-4-1,-1-2-2,1 1 1,1-7-2,-1 13 4,0-8-3,1-5-1,-2 14-1,1-8 0,0 1 4,1-7 1,0 12-6,-3-7 5,3-5-5,-1 13 7,1-13-1,-1 13-6,1-8-1,0-5 3,-1 12 5,1-12-5,0 12-3,0-5 6,0-7 0,-2 12-9,2-12 7,-1 13 5,1-8 0,-1 2-2,1-7-4,-3 11 0,3-3 3,-3-1 5,1-2-5,2-5-12,-3 12 14,2-6-2,1-6 1,-5 11 2,2-6-5,3-5 0,-1 12 1,0-6-4,1-6 5,-3 12-3,3-12 1,0 9 1,-1-3 0,1-6-1,0 11 0,0-11 0,-1 12 5,1-12-17,-1 11 12,1-11-1,-2 11 2,1-5-1,1-6 3,-3 12-1,2-6-1,1-6-1,0 14-3,-1-9 6,1-5-2,-4 12 0,3-7 7,1-5-12,-2 12 6,2-12-2,-1 8-3,1-8 2,-1 11 0,1-11 1,-3 8-1,3-8 3,-1 10 0,1-10-5,-3 8 3,3-8 3,-3 8-6,3-8 3,-3 9-4,3-9 3,1 8 2,-1-8 2,-2 8 0,2-8-7,-3 9 7,3-9 1,-1 9-1,1-9-11,-1 8 5,1-8 4,0 9-5,0-9 2,-2 10 1,2-10 1,-1 10 0,1-10 0,-1 11 1,1-11 1,-1 9-3,-1-2-1,2-7 2,-1 8-2,1-8 7,-3 11-8,2-4 3,1-7-1,-1 12 2,0-4-3,1-8-1,-2 11 4,1-5 5,1-6-5,-1 11-1,1-4-8,-3 3 9,3-10 4,-1 12-2,0-5 0,0 0 2,1-7 0,-3 14 1,2-7-1,1 2-2,0-9 6,-2 12 4,2-4-5,-1 0 1,1-8 3,0 14-7,-1-7 1,1-7 3,-3 12 1,2-3-2,0-2-1,1-7-3,0 13 0,0-4 5,-2-1-8,2-8 4,0 15-4,0-8 0,0-7 2,2 15-3,-1-6 3,-1-4-2,2 4 3,1 0-6,-2-1 3,2-1 1,-2-1-2,1 1 0,-2-7 3,3 14-5,0-10 4,-2 2 0,0 1-3,-1-7 1,3 12 1,-1-5 4,-2-7-1,3 11 4,-2-4-5,-1-7 3,3 10-6,-3-10 4,2 11-3,-2-5-1,0-6 0,0 11 1,2-5 1,-2-6 2,1 8-2,-1-8 1,1 10-4,-1-10 3,0 9 2,0-9 0,2 11-3,-2-11 5,0 7-6,2-2 2,-2-5-1,-1 11-2,1-11-1,0 12 1,0-12 2,0 8 1,0-8-3,0 8-1,0-8 1,0 0 1,0 11 0,0-11-2,0 8 4,0-8 1,0 0-2,1 8-1,-1-8 1,0 0 3,-1 10-1,1-10 5,0 0-3,-3 7-2,3-7-1,0 0-2,0 0 2,-1 9-1,1-9 2,0 0 2,0 0-3,0 0 14,0 0-3,0 0 10,0 0 7,0 0 4,0 0 2,0 0-3,0 0 0,0 0-6,0 0 0,0 0-3,0 0 1,0 0-1,0 0 0,0 0 0,-3-24-1,3 24-7,-1-8-1,1 8-1,-2-9 0,2 9-3,-2-8 2,2 8-4,-2-10 1,-1 5 2,3 5-5,-4-10 1,2 6-2,2 4-2,-5-13-1,2 7 3,-1-1-3,2 2-8,-3-5 2,1 3-1,-1-3 0,-2 1 0,4 0 0,-3-1-2,3 0 5,-3 2-4,2-2 5,-2 3-4,2 0 4,1 2-4,-1-2 4,-3 0 2,7 7-3,-6-10 1,2 7 1,4 3-1,-9-7 0,9 7 0,-4-7 6,4 7-2,-5-2-4,5 2-2,0 0-1,0 0-2,0 0 3,0 0-1,0 0 0,0 0-3,0 0 6,0 0-4,0 0 7,-10 12-2,10-12-3,0 11-1,0-11 0,1 12 4,0-4-2,2-3 1,0 5-1,2 0 2,-1-3 3,2 2-5,2 1 1,-2-3-4,0 3-1,1-1-3,-1 0 2,3 0-1,-2-2 4,0 2-4,-2-1 2,4-1-4,-4 0 1,2 1 1,-2-4 4,-1 2-1,1-2 3,-1 0-2,-4-4 0,7 6 2,-7-6-3,7 4 2,-7-4 1,2 4 3,-2-4-1,0 0 2,4 6 0,-4-6-5,0 0 5,0 0-1,0 0-1,0 0-1,0 0 1,0 0 0,0 0 1,0 0 1,-4-27 0,4 27-6,0-11 2,3 3 3,-2 1-2,2-3-5,0 1 0,1-1-8,0 0-1,3 0 0,-2 1 5,2-2-2,1 1 3,-2 0-1,1 2 1,1-2 4,-1 3-5,-3 0 4,-2 2 1,2-3-8,0 2 8,3-1 0,-4-1 3,2 3-1,-3-2 0,0 0-1,-2 7 2,4-12-1,-1 7-2,-1-2 3,-2 7 1,3-10 1,-2 5-2,-1 5 1,5-7-4,-5 7 4,2-9-6,-2 9 5,0 0-1,2-8-1,-2 8 2,0 0 1,0 0-6,4-7-2,-4 7 6,0 0-3,0 0 2,0 0-2,0 0 1,0 0-1,0 0 4,-19 12-1,8-8-2,1 2 2,-5 1-2,-2 1-3,2 0-9,-4 0-4,0-1-13,1 3-15,-3-3-11,0 0-9,3 1-12,-3-2-10,5 0-22,-4 0-15,8-2-38,-6-2-102,7 0-289,3-2 128</inkml:trace>
  <inkml:trace contextRef="#ctx0" brushRef="#br0" timeOffset="274895.0939">25629 10274 101,'-7'-3'137,"7"3"-13,0 0-11,0 0-7,-6-3 0,6 3-14,0 0-4,0 0-1,0 0-23,0 0 1,0 0-12,0 0-4,0 0-7,0 0 3,0 0-7,0 0 6,0 0 1,0 0 0,0 0-1,0 0 1,0 0-6,0 0 4,-8 10 1,8-10-8,0 0 0,1 10-4,-1-10 4,0 0 3,0 13-5,-1-8-1,1-5-7,1 12-1,-2-4 3,1-8-6,0 17-1,0-8-1,0 0-4,0 2 4,3 1-2,-3 0 6,1 5-3,0 0-4,1 0-2,0 0 1,-1 1-2,2 0 0,-2 1 2,2-1-3,-1 1 2,1 2-3,0-1 2,1-2-4,-1 7-1,0-5-1,1-4 0,-1 2 1,1 1 2,0 0-3,0-4-4,2 2 2,-2-5-3,0 5 1,1-3-1,-2-3 1,0 2 1,0-2-1,1-2 1,0 0-3,-2-1 1,-1 0-4,2-2 2,-3-6 1,1 11 2,1-7-2,-2-4 1,2 7 2,-2-7-1,0 0 4,1 7 7,-1-7 8,0 0 13,0 0 3,0 0 1,0 0-2,0 0-3,0 0-1,0 0 0,0 0-7,0 0 2,0 0-4,0 0-3,0 0-2,0 0-2,0 0 1,0 0-3,0 0-4,0 0 2,-6-24-2,6 24 2,0-10-3,0 10-3,0-9-2,0 9 2,1-12 0,1 7-2,-2 5-2,2-14 4,1 6-5,-2-2 2,2 1-5,0-2 3,3 0-1,0-1-1,-1-3 4,3-2-2,-4 3-3,2 1 3,3-4-3,-4 0-3,4-1-1,0-4-3,0 7 0,0 1-1,-3-1 2,3 1-1,-4 2 4,-1 3-3,1 0 2,0 2 3,-2-2-1,1 4 4,-4 5-4,6-12 1,-5 9 1,-1 3 0,4-9 0,-4 9 3,3-5-4,-3 5-1,0 0 2,3-7 6,-3 7-7,0 0-4,0 0 2,4-5 6,-4 5-8,0 0 1,0 0 0,0 0 1,0 0-2,0 0 3,0 0-3,0 0 2,0 0 0,11 11 3,-11-11-3,5 6-2,-5-6 5,5 7-3,-5-7 7,4 7-8,-1-2 2,0 1-2,-3-6 1,4 13 3,0-8 0,-2 1 0,3 0-2,-1 4 0,-1 0 2,2-2 1,-1 3 0,0-1 1,-1-5 4,4 4-8,-2 2 1,0 0-2,1 0 3,2 3-1,0-3 0,1 3 4,-4-4-2,4 3 0,0 1-2,-3-4 2,2 2 0,-2-3 1,3 1-1,-1 0 1,1 0 0,1-1-1,0 3 2,-2-3-4,0 0 3,2-2-3,-3 0 1,0-3 4,3 1-2,-4 0-3,-1-2 4,2 1 0,-2 0-1,-5-4 1,13 2 0,-10 0 1,-3-2 1,11 0 0,-11 0-4,9-3 5,-9 3-5,10-6 2,-10 6 0,8-6 0,-5 1 0,1 0 3,0 0-4,-4 5 1,5-14 0,-2 9-1,-1-4-2,0 3 1,0 0 1,-1-4 0,2 0-3,0 0 2,-2 0 2,0 1-2,0-3 0,-1 2 1,2-1 2,-2 0-2,1-3 1,-1-2-6,1 1 2,-2-2 4,1 1-3,-1 1 2,1-3-3,0 0-1,-3 0 1,6-2 0,-3 1 2,0-1-1,0 2 1,-2-7-3,2 0-2,-1 5-1,2-4-2,1 4 6,-1 1-3,-2 2 1,1 0-3,-3 1 3,2 3-3,-2 1 1,1 0-1,-1 3 1,2-1-1,-2 5 1,3 5 3,-2-13-3,2 13-1,-2-10-1,2 10-10,-1-5-12,1 5-14,0 0-4,0 0-6,0 0-6,0 0-3,0 0-10,0 0-3,0 0-7,0 0-4,0 0-6,0 0-3,0 0-22,8 23-11,-6-17 0,2-2-17,-4-4-123,7 9-289,-7-9 127</inkml:trace>
  <inkml:trace contextRef="#ctx0" brushRef="#br0" timeOffset="276864.5066">26332 10772 147,'0'0'165,"0"0"-4,0 0-13,0 0-12,-4-8-11,4 8-11,0 0-12,0 0-12,0 0-10,0 0-8,0 0-14,0 0-2,0 0-4,0 0-8,0 0-1,0 0-5,0 0 1,0 0-7,0 0-2,0 0-3,-3 22-4,3-22 3,-1 16 3,0-8 0,-2-1-3,2 4 0,1 0 4,-2 1-5,1 0 1,-1 3-4,2-1-2,-3 0-4,3-2-1,1 3-5,-2 1 5,1 0 2,3-3-6,-3-2-2,1 1 1,0 1-1,0-2 0,3-1 1,-2 2-3,1-2 4,-1-3-7,-1-1 0,-1 2-13,4-3 15,-4-5 3,3 11-3,-1-6 1,-2-5-3,2 6-4,-2-6 9,0 0 4,0 0-7,3 6 3,-3-6 2,0 0 0,0 0-1,0 0-3,0 0-3,0 0 4,0 0 1,-7-26-5,6 19 5,1 7-3,-2-17-1,2 10-2,-3-3 3,2 1-2,0 0 0,-1 0-1,2 9 5,-1-16-1,0 7 0,1 2-1,0 7 5,1-13 0,-1 7-5,0 6 0,-1-12 1,1 12 0,-4-11-3,4 11 3,-3-10-3,3 10 0,-2-9 2,2 9-4,-1-10 2,1 10-1,-2-7 3,2 7-1,0 0 0,0-8-4,0 8 4,0 0 1,0 0-3,-2-7 0,2 7-1,0 0 2,-4-7 0,4 7-2,0 0-4,0 0 1,0 0 3,0 0-2,0 0 1,0 0 0,0 0-6,0 0 4,0 0-1,0 0-2,0 0-4,0 0 0,0 0-4,0 0 2,0 0-1,0 0-1,0 0 1,0 0 0,0 0 7,0 0-1,0 0 0,0 0 0,0 0 0,0 0 3,0 0-5,-12 14 5,12-14-2,0 0 3,0 0 1,0 0-2,0 0-2,-5 3-1,5-3 1,0 0 1,0 0-3,0 0-3,0 0 0,-7 3-6,7-3 8,0 0 3,0 0-1,0 0 0,0 0 0,0 0-1,0 0 3,0 0-1,0 0 2,0 0-4,0 0 5,0 0 3,0 0-5,0 0 0,0 0 0,0 0 2,-7 2 0,7-2 0,0 0 4,0 0-3,0 0-5,0 0-2,0 0 8,0 0-7,0 0 7,0 0-6,0 0-2,0 0 2,0 0-2,0 0-6,0 0 5,0 0-5,0 0 8,0 0-6,0 0 2,0 0 4,-10 0-4,10 0 1,0 0 1,0 0 3,0 0-2,0 0-3,0 0 3,0 0 2,0 0 3,0 0-7,0 0 7,0 0 1,0 0-6,0 0 0,0 0 2,0 0 1,0 0 6,0 0-3,0 0-1,0 0 2,0 0-4,0 0 8,0 0-4,0 0 3,0 0 2,0 0-5,0 0-1,0 0 0,0 0 3,0 0-1,0 0 0,0 0-2,0 0 6,0 0-4,0 0 1,0 0-1,0 0 1,0 0 2,0 0 3,0 0-3,0 0 6,0 0-3,0 0 0,0 0 0,0 0 0,-6-8 2,6 8-3,0 0 0,0 0 0,0 0 0,0 0 0,0 0 2,0 0-6,0 0 2,0 0-3,0 0 2,0 0 1,0 0 4,0 0-3,0 0 0,0 0-2,0 0 0,0 0-1,0 0 2,0 0 1,0 0-1,0 0-5,0 0 1,0 0-2,0 0-1,0 0 1,0 0 1,0 0 0,0 0-1,0 0-1,0 0-3,0 0 5,0 0-1,0 0-5,0 0 7,0 0-5,0 0 3,0 0-4,0 0 6,0 0-6,0 0 6,1 15-1,-1-15-1,0 0 0,1 12 5,-1-12-4,3 10 2,-1-3-6,-2-7 3,6 12-2,-2-6 5,0 0-3,-1 3-2,-1-2 8,2 2-4,0 0-4,-4 0 1,1-1 2,2 1-1,-2-1 3,-1 0-3,0-8-1,3 14 2,-2-6 1,1-3 0,-2-5-2,2 13 2,-2-8-2,0-5-2,1 10 6,-1-10 0,-1 7-2,1-7 2,0 0 1,0 0-1,2 10 7,-2-10 0,0 0-8,0 0 4,0 0 0,0 0-4,0 0 1,0 0 3,0 0-5,-4-25 1,4 15-1,-2 0-2,1 0 3,1 0 2,-3-1-4,1-2-1,-1 1 1,-2-3 0,1 2 1,2-2 1,-2 4-4,2-1 2,0 2-1,-2 0 1,2-1 2,-1 1-1,2 2-2,1 8 2,-4-11-1,4 11 2,-3-8-5,3 8 4,-2-9-3,2 9 5,0 0-2,-4-8 0,4 8-4,0 0 1,-1-7-1,1 7 1,0 0 1,0 0-3,0 0-1,0 0 1,0 0 1,0 0 2,-6 20-1,6-20 0,2 14 0,-2-5-3,1 1 0,0 0 4,1 1 3,-1 2-6,1-2 2,4 1 0,-1 0 0,1 2 2,2 2 0,-4-3-3,2-2 5,-2 0 3,1 1-6,2-2 6,-3 1 0,2-4-6,-1 0 3,-3 2 0,1-3-3,1 0-2,-2 0-14,-2-6-3,5 8-13,-5-8 1,3 8 0,-3-8-4,2 4-8,-2-4-21,0 0-16,0 0-21,0 0-29,0 0-155,0 0-308,0 0 136</inkml:trace>
  <inkml:trace contextRef="#ctx0" brushRef="#br0" timeOffset="277901.7038">26492 10611 124,'0'0'111,"0"0"3,0 0-8,0 0-10,0 0 2,0 0-7,0 0 6,0 0 0,0 0 0,0 0-4,-2 8-3,2-8-8,0 0 1,0 0-10,0 0-1,0 0-11,0 0-5,0 0-1,0 0-6,0 0-1,0 0-9,0 0-3,0 0-1,0 0-8,0 0 4,0 0-10,0 0-2,0 0-2,0 0-1,0 0 3,0 0-7,0 0 1,0 0 0,5 7-1,-5-7-1,10 0 3,-10 0-5,14 2-1,-7-2-3,4 0 1,1 2-3,-1-2 6,2 2-2,5-1-5,0 1-6,-2-2 10,2 0-6,-1-2 6,-3 2-4,0 0-2,-3 2-5,1-1-6,-2-1 2,2 1-5,-2-1-2,-4 1-2,-6-1 1,13 1-3,-13-1-3,9 1 3,-9-1-3,0 0 5,9 0-9,-9 0-5,0 0-8,6 3-5,-6-3-5,0 0-10,0 0-2,8 1-6,-8-1-15,0 0-16,0 0-11,0 0-110,0 0-238,0 0 105</inkml:trace>
  <inkml:trace contextRef="#ctx0" brushRef="#br0" timeOffset="278362.9101">26565 10842 90,'0'0'144,"0"0"-7,14-16-8,-14 16-7,0 0-7,5-4-13,-5 4-5,0 0-1,11-3-5,-11 3-4,10-2-1,-3 1-1,-7 1-7,15-1-6,-4 1-6,-1-3-4,1 2-1,-1 1-2,1 0-8,1 0-6,2 1-6,0-1-2,4 0-6,-3 0-2,0 0-2,5 2-2,-1-2 0,0 0-7,-1 1 1,0 0-1,1-1-9,-2 1 6,2 0-10,-6 0-2,2 2-12,-1-3-8,-1 0-7,-2 2-10,1-1-8,-4 0-6,-1 1 1,1-1-9,-8-1-7,9 2-8,-9-2-2,0 0 6,10 0-8,-10 0-16,0 0-30,0 0-103,0 0-240,0 0 106</inkml:trace>
  <inkml:trace contextRef="#ctx0" brushRef="#br0" timeOffset="280699.1134">26275 10904 34,'0'0'123,"-11"0"-2,11 0-3,0 0-10,-9-2-8,9 2-3,0 0 0,-9-3-3,9 3-11,-10-2-6,10 2-1,0 0-8,-9-4 1,9 4-6,0 0-3,-7-4-1,7 4-12,0 0 2,0 0-6,-6-4-3,6 4 3,0 0-5,0 0-2,0 0-8,0 0-1,0 0-7,0 0-4,0 0 2,0 0 0,0 0-3,0 0-4,0 0-4,0 0 2,0 0-5,0 0 3,0 0-3,0 0 5,-5 14-10,5-14 8,1 10-1,-1-10-6,1 10 6,3-3-4,0 0 1,0 3-2,0 0 1,0 1 3,-2 1-3,2 4 1,-1-5-2,1 4 0,0 4-2,0-5 6,-3 2-7,1 0 7,-1 1-7,-1-2 2,0 1-1,1 0 2,1-3-4,0 3 4,-3-4-1,1 2-1,1-1 3,1-2-1,-1 0 3,0 0-4,0-2 0,1 2 3,-1-2 0,0-3-4,-1-6 0,0 13 4,0-13-1,0 10-4,2-5 3,-2-5 2,2 7 2,-2-7-1,0 0 3,1 8 0,-1-8 3,0 0-2,0 0 3,0 0 1,0 0-9,0 0 2,0 0 2,16-18-3,-14 10-2,-1 0 5,1-1-1,2-2-4,0-6-2,2 5 0,-2-5 5,-2 1-4,1-1 6,-1 0-6,-2-1-5,5-6 6,-2 6 0,-2 0 6,2-2-7,-1 3 5,1-1-4,-2 2 0,-2 0 2,-4-1-8,5 6 8,2-1 1,-4-2 1,1 3 10,-2 1-4,2 0-2,1 1 6,-2-1-4,0 4 6,1-3 0,1 9-4,-2-14 0,0 7-2,2 7-1,0-12 2,0 12-7,-2-11 5,2 11-7,-1-11 5,1 11 3,0 0 0,0-9 1,0 9 2,0 0-6,-2-6 1,2 6-2,0 0-4,0 0-4,0 0 0,0 0 0,0 0 5,0 0-6,0 0 2,0 0-3,0 0 2,0 0 3,0 32-3,-2-21 5,2 1-5,-1 4 3,0 1 0,-1 1-2,2 1 2,-1-2-1,2 1 0,1 1-2,-1 1-2,0-2 6,-1 0-3,0 1 0,0-2 1,2 0 1,-2 1 0,0-3-2,1-2-2,-1-1 6,1 0-3,-1 0 2,0-3-3,3 1 1,-2-2-3,-1 1 4,0-2-3,0-7 1,-1 12 0,1-12-3,1 8 0,-1-8 2,0 7 0,0-7 1,0 0 1,1 9 0,-1-9-2,0 0-5,0 0-6,0 0-3,0 0-11,0 0-7,0 0-9,0 0 0,0 0-14,0 0-18,0 0-27,-14-21 4,11 15-33,-1-1-47,1-1-105,0-2-302,-2 0 134</inkml:trace>
  <inkml:trace contextRef="#ctx0" brushRef="#br0" timeOffset="282051.4729">27469 10362 152,'0'0'161,"0"0"-11,0 0-14,0 0-9,0 0-12,0 0-10,0 0-10,0 0-10,0 0-1,0 0-6,0 0-9,0 0 2,0 0 3,0 0 2,0 0-4,0 0-8,0 0-7,-3 31-2,2-25-4,0 4 0,-1-2-7,2 1-1,-1 2-7,0-1 0,1 2-5,0-1 1,0 2-2,1-2-3,0 0-6,3 3 2,-1 2-5,1-3 3,-1 3-3,3-5 0,0-1-2,0-1-2,-1 3-5,2-1 2,-1-2-2,2 1 2,-2-1-4,-1-2 1,3 1-4,2-2-2,-2 0-7,1 1-3,-3-3-3,2-1 2,-2 0-5,2 0 0,0-3-11,-8 0 0,16 0-5,-9-3 3,2-2-1,2 0 0,-2-2 5,0 0 3,0-3-5,-1 3 5,-3-3 2,1 2 0,-1 0 2,0-3 5,0 4-3,-1-3 12,-3 5-2,1-2 8,-2 7-2,2-10 14,-2 10-3,2-8 8,-2 8-7,0-8 2,0 8-3,0 0 2,0 0-5,1-7 0,-1 7-3,0 0 0,0 0-1,0 0-3,0 0-3,0 0 6,0 0-6,0 0 3,0 0 1,0 0-1,-3 24-4,6-17 0,-3-7 0,4 12 5,-2-5 0,1-1-1,2 3 0,-1-5-1,0 6 0,1-3-1,1 1 3,-2-2-4,4 0-1,-2 3 1,2-2 4,-3-3-1,1 4-5,0-2-1,0-3 3,0 1-1,-1 0 2,0-3 0,-1 4 12,-4-5-15,12 3 1,-12-3 4,7 0-3,-7 0 0,0 0 2,14-5 0,-10 2-1,0-4-1,-1 2 0,2 0 1,0-4 4,-1 0-4,-2-2 0,3 1 4,-1-2-5,0-2-3,-3 2 4,1-1 1,-2 1-3,0 1 4,0-5-3,-2 5 1,2-1-6,-4 1 3,2 1 1,-2-2 0,-2 3 1,2 0-5,-3 0-3,2 1 1,-2 1 3,-1-1-4,2 2 0,-1 2-4,1 0-6,-2-1-6,3 2-9,5 3-6,-11-5-5,11 5-11,-12-2-2,12 2-8,-11 0-14,11 0 3,-9 0-13,9 0-11,-7 5-13,7-5-120,-7 5-253,7-5 111</inkml:trace>
  <inkml:trace contextRef="#ctx0" brushRef="#br0" timeOffset="282591.2928">27965 10660 142,'0'0'176,"0"0"-16,0 0-12,0 0-17,0 0-9,-4-7-16,4 7-11,0 0-13,0 0-5,0 0-9,0 0-2,0 0-6,0 0-9,0 0-2,0 0-3,0 0 2,0 0-3,5 25 3,-5-25-9,0 11 2,0-4 2,1 2-4,0 1-1,1 1-1,-1 0-1,-1 1-8,1 3 0,2-3 0,-2 5-2,1 0-5,-2-2-6,4 2 2,0 0-1,0-1-1,0-1-2,-1 2 2,0-5-11,1 4 4,-1-4 7,-1-2-3,2 1-6,-3-1 0,-1-1 0,3-2-9,-1 0-7,1-2 0,-3-5-5,1 11-1,-1-11-4,2 8 2,-2-8 6,0 0-14,0 0-19,0 0-17,0 0-10,0 0-11,0 0-19,0 0-17,0 0-158,-13-26-300,10 16 134</inkml:trace>
  <inkml:trace contextRef="#ctx0" brushRef="#br0" timeOffset="283121.0446">28321 10444 43,'0'0'150,"0"0"-14,0 0-5,0 0-7,0 0-14,0 0-8,0 0-9,-28 5-8,28-5-4,-9 5-5,4-3-2,-1 2-6,6-4-1,-9 5-4,1 2-1,0-3-5,-1 2-1,2 0-1,-1 0-3,-2 0-1,0 2-2,0 3-6,-5-4-4,4 6-5,-3-2 0,5-3-7,-4 2 2,2-3-6,0 0 0,2 1-2,0-1-4,-1 1-11,1 1-11,-1-4-13,1 2-12,1-1-8,3-1-16,0 1-16,-1-2-14,-1 1-20,2-2-22,5-3-27,-10 5-81,4-3-252,6-2 111</inkml:trace>
  <inkml:trace contextRef="#ctx0" brushRef="#br0" timeOffset="283575.5386">28025 10404 92,'0'0'131,"2"6"-14,-2-6-13,0 0-7,4 3-12,-4-3 14,6 7-10,-6-7-11,3 7-3,-3-7-11,5 8 5,-2-4-5,-3-4 2,6 10-9,-3-3 0,-1-2-8,4 2-5,0 1 3,0 1 0,0 0-7,2 1-4,1-2-4,-1 2 1,2-1-1,3 3 2,-3 0-2,-1-2-3,2 3-3,2 2 0,0-3-2,-2 2-5,1-1 0,-1 2 3,0-2-6,-2-5-1,3 5-1,-1-1-3,-1 0-2,0-2 4,-2 0 0,1-3-4,-1 3-4,-1-3-1,-1 3-5,1-4-10,-2-3-7,1 3-6,-1-2-12,-1 1-8,0-1-22,-4-4-7,6 6-19,-3-2-8,-3-4-13,0 0-132,0 0-264,0 0 117</inkml:trace>
  <inkml:trace contextRef="#ctx0" brushRef="#br0" timeOffset="284591.1823">28566 10251 33,'0'0'161,"0"0"-8,0 0-10,0 0-8,0 0-13,0 0-11,-5-3-12,5 3-12,0 0-5,0 0-9,0 0-11,0 0-1,0 0-16,0 0-5,0 0-1,0 0-3,0 0-3,0 0-5,0 0-3,0 0-2,2 24 2,-2-24-2,2 13-1,1-6 5,-3 0-3,1 3 4,-1-1 5,1 3 1,1-2-3,-2 4-5,0-2 1,0 5 5,0-1-10,1-2 4,-2 3-5,1-3-1,0 3-2,0 0-1,1 0-1,-2 2-3,2-2 0,-1-6 0,2 5-1,-3 1-3,1 0 1,1-2 0,-1-3-2,2-3-3,0 6 2,-3-5 0,5 1 0,-7-4-5,3 1 1,4 2 5,-3-6-2,0 4-3,-1-8 0,4 12 3,-2-8-3,-2-4 2,3 9 0,1-5 0,-4-4 2,7 5-2,-7-5 1,11 3-3,-4-1 2,-7-2 1,14-1-3,-5 0-1,1-2 1,-1 3-2,3-5-2,-1 3 3,0 2 1,1-2-3,2-1 3,1 2-5,3 0 7,1-2 0,1 3-6,-3-4 4,5 1-1,-2 1-1,0 1-2,-1-1 4,-1 1-4,0 0 2,-6 0-1,6-1 2,0 2-2,-5 0-2,1 0 2,-3 0 1,2 0-5,-3 0 5,-2-1-1,-8 1 2,17 1-2,-10-1 0,0 2-2,-7-2-5,10 1-7,-10-1-6,9 1 3,-9-1-10,0 0-3,9 1-3,-9-1-8,0 0-14,0 0-15,0 0-15,0 0-18,0 0-24,0 0-150,0 0-299,-17-17 133</inkml:trace>
  <inkml:trace contextRef="#ctx0" brushRef="#br0" timeOffset="287071.6052">20214 14016 23,'0'0'100,"7"0"-4,-7 0-17,0 0-3,0 0 3,0 0-12,0 0-19,8 2 12,-8-2-4,8 0 1,-8 0-4,8 3 0,-8-3 1,10 0-15,-10 0 15,12 2-9,-6-2-1,2 2 0,-2 0-6,3 1-1,-1-3-3,2 3-8,2-1 12,-3 1-18,1-2 10,1 3-4,2-2-3,0 1-4,6 1-7,0-1 6,-1 1 1,3-1-2,-1 0-3,-1 0-1,4 1-1,5-2 0,2 0-4,2-1-4,-3 1 6,2 0 3,1-1-5,-2 1 1,-2 0-2,2 1-3,-2-2-3,0 0 3,-7-1-5,8 3-5,0-1 9,5-2 2,4 2-2,12 0-1,1-2 3,-12 1 0,15-2-3,-14 2 10,11 2-11,-12-2-5,1-1 1,-2 3 4,-2-1 4,0-1-6,0 0-7,-6 3 7,1-3-9,-9 0 4,-2 1 2,-1 0 0,-6-2-6,-1 3 3,-1-3 1,-5 2-5,2-2-6,-8 0 6,12 2 0,-12-2-2,6 1 3,-6-1-4,0 0-3,0 0-5,0 0-12,0 0-17,0 0-12,0 0-12,0 0-19,0 0-96,0 0-204,-36-5 91</inkml:trace>
  <inkml:trace contextRef="#ctx0" brushRef="#br0" timeOffset="287881.4329">20529 13846 61,'0'0'112,"0"0"2,0 0-7,0 0 5,0 0-10,-12 18 2,2-11-14,-5 2-3,-1 4-11,0-1-5,-7 2-1,-1 0-12,-1 1-9,0-1-3,2-1-5,-3 1-1,8-4-6,0-1 1,1-1-6,2 2-3,-1-3-8,4-2 4,2 1-5,-3-3 7,4 2-3,2-2 1,-2-1-9,4 0-3,5-2 2,-12 3 6,7-1-4,5-2-2,0 0-3,0 0 1,-14-2 0,14 2 1,0 0-7,0 0 0,0 0 3,0 0-7,0 0 4,0 0-4,0 0-1,0 0 2,0 0-1,0 0 2,27-3-4,-27 3 3,12 0-1,-12 0 4,15 0 0,-5 3 1,0-3-4,0 4 3,1 1-1,1-2 0,5 2 0,1 0-1,0 2-4,0 1 5,2 0-2,-2 0 0,2-1 5,1 3-4,3 0-1,0 2-3,-3-4 5,-1 0-4,7 2 8,-8-2-5,8-1 0,-7-1 1,1 2-1,1-5-4,-4 1 4,-2 2-1,1-3 0,-4-1-1,-2 0-5,-1-2 6,1 0 2,-3 0-1,-8 0 0,13-3 0,-8 1 3,1-1-8,-6 3 18,6-10-2,-4 3-1,0-2 14,-1-1-5,-1 0 1,-1-2-1,-1-5-3,0 5-3,-2-5 2,0-1-4,0 1 4,-1-1-14,3 0-9,-3-1-9,1 1-12,1 0 3,0-1-16,1 2-1,1 2-8,2-1-13,-1 4-8,3 0-15,0 2-12,0 0-11,1-2-123,-3 3-250,3 4 112</inkml:trace>
  <inkml:trace contextRef="#ctx0" brushRef="#br0" timeOffset="289601.2973">22247 13617 80,'0'0'116,"0"0"-13,0 0-10,0 0-7,0 0-8,0 0-7,0 0-3,0 0-1,0 0-13,0 0 8,0 0-6,11 9-2,-11-9-6,2 3 0,-2-3-9,3 7-2,-3-7 6,4 7 6,-4-7 4,1 12-14,-1-5 2,0 2 3,0 0-16,1 2 4,-1 2-7,0-1-3,-1 2 4,0 3-3,-3 0 0,0 1-7,3 0 7,-3 2-6,1-3-5,2 1 5,-2-1-10,1 0 13,-1 0-8,1-1-4,-1-5-3,1 2 7,1-2-9,-1 0 5,1-2 1,0 1 2,-1-1-4,1-1-3,-1-2 3,2-6-1,-3 11-3,3-11 7,-3 7-7,3-7 1,-2 7-1,2-7 0,0 0 2,-1 9 3,1-9-9,0 0 3,-4 4-1,4-4-1,0 0 1,0 0 2,0 0-4,0 0 0,0 0 2,10 6 7,-10-6-8,19-3 1,-7 2 4,5-1-1,0 1-1,2-1 0,1 1-2,1-1 2,1-1-4,0 1 4,7-2 2,-2 1-2,1 0 0,-6 1 0,5-1-5,-7 2 1,-1-2 2,-1 3 2,0-2-4,-5 2 2,-2 0-1,1-2-1,-3 2-7,-9 0 0,11-1-6,-11 1 4,12 0-3,-12 0 3,0 0 1,9-2-6,-9 2-11,0 0-2,0 0-5,0 0-8,0 0 3,0 0-25,0 0-2,0 0-11,-26-6-24,26 6-5,-12-4-102,6 3-224,6 1 101</inkml:trace>
  <inkml:trace contextRef="#ctx0" brushRef="#br0" timeOffset="290025.0218">22802 13668 100,'0'0'119,"0"0"-11,0 0 0,11 10 5,-8-6-7,-3-4-12,6 9-4,-3-1-5,0-1 2,1 3-2,-3 1-6,1 2 1,0-1-10,0 5-4,-2 2-7,-1-3-2,-2 2-2,3 2-6,-2 6 1,1-1-2,-1 1-5,-2-1-2,2 1-4,-2 0-5,1 1-8,-3 0-1,2-1-3,-1 2 3,0-2-5,-1-1-2,0-5 0,-1 3-1,0 1-7,1-5 1,2 0-2,-1 0-11,2-2-9,-1 0-10,0 0-9,0 3-11,0-9-10,0 4-6,3-1-20,-2-4-11,1 2-23,-1-4-16,-3 2-105,3-3-253,-1-2 112</inkml:trace>
  <inkml:trace contextRef="#ctx0" brushRef="#br0" timeOffset="290620.6276">23005 14229 20,'7'-4'126,"-7"4"-15,10-2 0,-3 0-10,-7 2-10,19-3 2,-7 1-9,-2 1-13,2 0 3,-1-1 0,1 2-7,1 0-4,-3-1-7,0 1-1,-1 1-12,-1-1-2,-8 0-3,14 2-1,-8 0-3,1 1-5,-7-3-1,9 6 0,-6-2 0,-3-4 5,6 9-11,-4-6 5,-2-3-2,1 12-2,-1-12 7,-2 10-13,-1-3 1,1 2-1,-3-1-1,1 1 2,-1-1-5,-4 1 3,1 0-4,0-1 5,1 1-5,-3-1-6,2 0 6,-1-1 3,0 0-7,-1 0-1,2 1-2,0-1-5,1-2 8,-1 0-2,3 1 0,0-2-8,0 0 4,5-4 6,-9 5-5,5-3 0,4-2 1,-5 5-2,5-5 4,0 0-10,0 0 9,-5 5-8,5-5 8,0 0-4,0 0 0,0 0 2,14 5 0,-14-5-4,19-5-1,-8 3 7,5 1-2,0-3 0,3 1-4,2 1 5,-1-2-1,3 0-2,4-1 3,1-1-4,0 3 8,0-1-7,1 1 4,-3 1 3,-6 1-7,0-1-4,2-1 5,-4 2-1,1 1-2,-5-3 1,-1 3-2,-2-2-1,1 2-7,-3 0-3,-2-1-4,-7 1-4,12 0-9,-12 0-8,11-1-3,-11 1 0,0 0-12,9-1-7,-9 1-8,0 0-12,0 0-25,0 0-23,0 0-82,0 0-228,0 0 101</inkml:trace>
  <inkml:trace contextRef="#ctx0" brushRef="#br0" timeOffset="292360.3816">24557 13871 90,'0'0'123,"14"-3"-7,-3 3-6,2 0-12,-2 0-2,6 0-6,1 0-6,0 0-10,2 3-1,2-2 2,-1 3-4,8 0-10,-1-1-5,0 1 0,1-1-8,0 2-6,1-2-1,0 1-6,0 1-1,1 0 5,1-2-11,-1 3-5,1-3-1,2 2 0,-2-1-6,2-1 2,0 2-2,-1-5-5,-1 5 1,0-2-3,0-2-2,0 0 2,-3 1-2,-1-1-3,-6-1 3,-2 1-2,-1-2 2,-2 0 0,2-1 0,-6 1-4,0 0 1,-2 0 2,1-1 3,-3 0-4,-3-1 4,1 1-5,-1-3 0,-6 5-2,5-8 0,-2 1-3,-3 7 4,-3-10 1,3 10 5,-6-13-10,1 7 3,-1-1-4,-1 0 4,0 2-1,0-2 6,0-1-21,0 2-6,-1 0-6,1-4-3,3 4 0,-2-2-4,3-1-5,-3 1 4,4 1-5,-2 0 6,4-3 4,-1 0-2,1 0 3,0 10 4,-2-16-5,1 6 4,1 2 8,0-1 7,0-2 9,0 11 15,0-16 2,0 10 3,0 6 3,0-12 4,-1 6 2,1 6 9,0 0 3,-2-12 2,2 12-3,0 0-2,-3-7-5,3 7-3,0 0-5,-3-6-3,3 6 0,0 0 1,0 0-6,0 0 0,0 0 1,0 0-3,0 0-2,-6 20-1,6-20-1,5 15 1,-4-6-3,2 2 0,0-2-6,0 3 6,-2 2-2,6 0-2,-5 1 0,1 2-1,0 1 2,-1 0 3,-2 2-4,-1-3 3,1 2-5,0 6 2,-1-7-3,-2 7 2,2-7-2,-6 0 9,5-1-5,-6 0-6,3-1-2,1 1 5,0-4-1,-1-1 0,1-1 2,0 2-1,0-5-2,1-3-2,2 2 6,1-7-2,-4 9 2,4-9 1,-3 5 0,3-5-6,-6 3 5,6-3-7,0 0-3,0 0 6,0 0-2,-5-17-5,3 9 0,0-1-2,2-3 1,-3-1-3,2 2 1,2-7 1,2 2-2,-3-1 7,0 2-1,0-2 2,-3 6-2,2-1 3,0 2-3,-3-2 4,1 1 4,0 2 4,0-1-1,-1 5-7,0-4 7,0 2 2,-2-1-2,1 0 1,1 3 0,-1 0-4,5 5 0,-8-11 2,3 9-2,0-5 2,5 7-1,-5-8-2,5 8 7,-5-6-3,5 6 3,-4-5-2,4 5 6,0 0-4,-4-7-6,4 7-1,0 0 1,0 0-4,0 0 4,0 0-1,0 0 2,0 0-6,0 0 5,0 0-3,20 3 0,-20-3-2,15 4 5,-5-2-3,-4 1-1,5 2 3,-1 1 2,0-3-3,1 4 1,-1-3-4,0 1 9,0 0-6,1 0-1,1 2-2,-1-2-5,1-2 7,1 3 1,-2 0 4,0-2-6,-1 1-1,-1-1 1,-3 0-4,-1 0-6,3-2 5,-8-2-5,7 5 0,-7-5 0,7 1 2,-7-1 4,5 3 2,-5-3 3,0 0-1,0 0 3,0 0 5,0 0 4,0 0 0,0 0 3,-19 3-3,19-3 6,-13 0 5,7 1-3,6-1 0,-13 0-5,4 0 3,9 0-1,-17 0-1,11 2-4,-3-1-1,9-1 1,-14 2-3,5 0 0,0-1-3,1 1 2,8-2 3,-15 4-3,7-3-3,-1 3 1,3-2-4,-3 1 2,1 0 0,2-1 1,-2 1-4,-1 0 4,3 0-5,-3 0 4,3 0-2,-2 0 0,3 1 4,5-4 0,-10 5-2,3-3-1,7-2-2,-11 5 2,6-3 4,5-2-2,-12 3-2,7-1-2,5-2 0,-11 2 4,11-2-4,-9 4 2,9-4 1,-8 2-2,8-2 2,-11 3-7,11-3-14,-12 1 9,7-1-1,5 0-5,-12 0 0,12 0-2,-11-1 0,11 1-7,-12-1 4,5-2-7,7 3 0,-14-4-4,6 3-7,-2-3-23,1 1-8,-2-1 1,3 2-11,0-4 16,0 5-19,2-3-10,6 4-6,-13-5-1,7 3-25,6 2-82,-12-3-223,12 3 99</inkml:trace>
  <inkml:trace contextRef="#ctx0" brushRef="#br0" timeOffset="293169.3885">25561 13944 114,'0'0'112,"0"0"-8,0 0-9,0 0 0,0 0 5,15-8 1,-15 8-3,10-2 0,-2 2-5,4 0 0,-2-1-4,1 1-4,2-2-3,0 2-8,-1-2 4,1 2-5,0 0-13,6 0-5,2 0-4,-1-2-4,2 4-2,7-2-2,2 2-7,-2-4 1,3 4-3,6 0 1,-4 1-12,6 0-1,-2-2 3,2 2-8,13 0 0,1-1-1,-1 1 0,1 0-3,3 0 3,0 0-4,-1 2-5,2 0-5,-3-3 2,-3 1 2,-12 0-8,-1-1-1,12 2 1,-17 1 1,-5-5-4,0 5 4,-8-4-2,-2 1 0,-1 0 1,-7-1-3,1 0-1,-1-1-5,-4 3-5,0-3 4,-7 0-11,7 1 3,-7-1-5,10 1-2,-10-1-23,0 0 4,0 0-14,0 0-27,0 0 3,0 0-21,0 0-15,-28 5-27,15-5-80,-4-1-245,0 1 109</inkml:trace>
  <inkml:trace contextRef="#ctx0" brushRef="#br0" timeOffset="293779.4461">25921 13790 102,'0'0'173,"0"0"-6,-4-6-20,4 6-12,0 0-16,-11 0-6,11 0-17,-12 5-9,3-3-2,-1 3-9,-1 0-8,-6 1-3,1-1-6,-1 3-4,-1-1-5,0-1-6,0 0-4,0 1-2,1-2-9,0 2 1,-1-1-6,6-2-2,1 3-5,0-2 2,-1 0-4,2 0 1,1 0-3,1 1-1,0-1-2,1-2 1,3 2 0,-1-1-6,5-4-7,-7 8 7,5-5 1,2-3-3,-3 10 4,3-10 0,0 0-1,4 12-1,0-8-5,1-1 7,2 2-3,3 3-1,0-4-2,3 0-2,6 1 1,-1 0 4,0 2-6,0-2 2,0 0-2,-1 0 5,2 0-4,-6 0 2,1-1 0,3-1-5,-3 2 1,-2-3 2,0 2 3,1 0 0,-3-1-5,3-2 5,-3 2 0,1-1-3,0 0-3,-1-1 1,-2-1 5,-8 0 0,15 0 4,-4-3-6,-5 1-1,3-1-2,-2 1 5,0-1 0,-1-1 2,3-1-5,0-3 4,-1 1-5,0-3 2,2 1 3,-4-3 1,1 2-8,-1-2 1,4-3 2,-6 4 7,2-4-4,-1-2-13,-1 3 3,2-2-3,-4 5-6,4-4 0,-3 3-13,-2 0-11,0 1 1,1 0 3,-1 0-12,-1 1-25,3 3-1,-3 1-21,0 6-17,2-14-121,-2 8-252,0 6 111</inkml:trace>
  <inkml:trace contextRef="#ctx0" brushRef="#br0" timeOffset="294551.3566">27448 13651 110,'0'0'134,"0"0"-23,0 0-7,0 0-6,0 0-15,0 0-10,0 0-7,0 0-9,0 0 13,0 0-5,8 14-3,-8-14-3,2 17-11,-2-8-3,-2 1 2,1 7 0,-2-5 0,-1 2-6,0 4-6,-1-1-1,0 0 2,0 0-13,-2 2 7,-1-2-4,1 0-3,0 0-1,-3 1-7,2-3 2,1 3-4,0-3-2,-1-1 2,2-2-3,1 0 3,1 0-1,0-2-6,-1-1 7,2-2-2,2 1-7,-1-3 2,2-5-1,-2 10 5,2-10-3,3 8-6,-3-8 7,10 5-6,-4-4 5,5-1-4,1 0 2,1-3-1,5 0-4,1-1 4,3 0-2,-2-1-4,0 0 2,0 0 3,0 2 0,-3-2 2,3-2-8,-3 5 6,-3-1-6,-1-1 7,1 1-2,-5 1 3,-1 2-6,-1-3 5,-7 3-3,12-1-7,-12 1-11,9-1-16,-9 1 1,0 0-21,11-2-4,-11 2-12,0 0-10,8 0-20,-8 0-21,0 0-89,0 0-227,0 0 100</inkml:trace>
  <inkml:trace contextRef="#ctx0" brushRef="#br0" timeOffset="294901.5024">27844 13660 81,'0'0'130,"0"0"-15,0 0-2,0 0-3,11 10-9,-11-10-5,2 12 9,1-3-8,-1 1-6,2 7-6,0-2-13,-3 3-7,1 2 5,-1 0 1,0 6-2,0-1-8,-2 1-8,-1 2-1,-1 2-4,-1-3-9,-2 2-2,-1 2-7,1-1 4,-2-1-9,2-2 0,-2 3-3,1-1-3,0-3-4,1 1-15,2 0-11,1-4-17,-1-4-24,2 5-12,2-6-21,1-1-20,-1 0-17,3 0-122,-3-7-265,2 2 117</inkml:trace>
  <inkml:trace contextRef="#ctx0" brushRef="#br0" timeOffset="295407.2415">27985 14249 133,'6'-3'131,"3"2"-12,1 0-13,1 1-10,-2 0-12,2 2-7,1 0-10,-2 0-1,1 3-8,0-2-9,-1 1-12,-1 2-1,0 1 0,-3-2-5,2 2-6,-2 0 0,-2 0-3,1 1 2,-2-1-4,-3 3 2,1-1-1,-2 0-1,-1 2-1,-1-4-3,-1 4-4,-1 0 4,-2-1-7,0 0 8,-2 1-1,0-4-6,-1 3 0,1-3 1,0 3 0,-3-5-5,3 1 4,-4 2 1,3-3-7,1 0 4,-1 0 5,1-3-11,1 3 1,1-3 2,1 0 5,6-2 4,-10 1 5,10-1-2,-7 2 16,7-2-10,0 0-3,0 0-3,0 0-3,0 0 2,0 0-9,0 0 5,0 0-4,25-8 5,-13 8-5,7-2 0,0-1-4,-1 2 5,5-2-5,4 1 1,0 0 2,2 2 0,-1-1-7,-7-2 4,8 2 3,0 1-5,1 0 0,-1-3-3,1 5-6,-1-2-3,-7-2-7,1 2-4,-4 2-2,0-4-7,-1 2-8,-4 0-5,-1 2-9,1-4-13,-5 4-13,-2-4-11,-7 2-16,13 0-100,-13 0-220,7-2 97</inkml:trace>
  <inkml:trace contextRef="#ctx0" brushRef="#br0" timeOffset="296860.9158">29343 14211 104,'8'-4'140,"-2"3"-16,-6 1-9,13 0-7,-13 0-2,12 1-12,-7 1-11,-5-2-7,15 2 1,-7-1-10,3 3-3,-1-1 6,1 1-11,0 0-12,2-2 1,0 2 0,4 1-2,0-2-6,2 1-7,-2 0 0,4 1-2,1-1-6,8 0-11,1-1 15,0 0-9,1 1-4,-1-1 6,3 0-5,-1-1-5,1 2 1,2-1-4,-2 2 2,3-2-6,-2 1 3,-2-2-5,-1 1 4,0 0-4,-1-1 4,0 2 0,-1-4-7,-1 1-3,2-1 7,-3 2-2,-1-2 3,-3 0 4,4 0-8,3-2 0,-4 0-9,-8 2 3,9-2-3,-6 1-1,6 1-2,-7 0-1,-1 0-3,8 0 0,1 1-4,-11 1 6,0-1 1,4 0-4,-7 1 3,4 0 2,-6-2-1,1 0 3,-1 3 9,-1-3 3,-1 1 2,0-1-2,0 1 0,-4-1 2,2 0-7,-9 0 0,16 2 1,-9-4 1,-7 2 1,13 0 9,-13 0-14,12-1 4,-6 2 1,-6-1 0,14 2 0,-14-2-2,13 0 1,-7-2-2,-6 2 0,14 2 1,-7-2 1,-7 0-2,9 0-3,-9 0 7,10 1-1,-10-1 0,0 0 3,0 0-1,10 0 10,-10 0-5,0 0 2,0 0-2,0 0 4,0 0-3,0 0-2,0 0 3,0 0-2,0 0-2,0 0 1,-27 1-1,27-1 0,-16 0 1,8 0 6,8 0-11,-14 0-1,5-1-3,9 1 4,-15-1-8,8-1-6,7 2 5,-14-1-8,5-1 2,9 2 4,-13-4-2,5 1 1,2-1 3,-3-1-2,-2 1 0,2-2 4,0-1-3,0 2-2,-2-2 3,0 2 4,4 0-5,-3-2 3,4 3 2,1-1 4,1 1-3,-2 0 5,6 4 5,-10-5 1,6 1 1,4 4 1,-5-3-7,5 3-1,0 0 14,0 0-14,-8-5-3,8 5 4,0 0-5,0 0 4,0 0-6,0 0 4,0 0-2,0 0 2,0 0 0,0 0 2,31 7-5,-26-5 2,5 1-1,-3 0 3,5-1 2,-3 3-5,4 0 1,-4 1 4,2-2-4,1 2-2,-3-1 4,1 0-2,0 0-3,-3 0 3,-1-3-1,1 4 2,-1-2 2,0-2-8,0 2 5,-1 0-2,-5-4-2,8 4 1,-4-1-3,-4-3 5,6 2-1,-6-2 0,0 0 2,0 0 2,2 8-1,-2-8 0,0 0 5,-14 7-7,14-7 1,-9 4 3,1-2 3,2 1-2,-4 0 2,1 2-1,-1 0-3,-1-1 1,2 1-2,-3 0 5,2 1-2,-1 1 0,1-3-4,-3 4 4,4-2-3,-5 1 3,4 1-4,1-1 5,-3-1-2,3 0 0,-1 2 0,2 0-3,1-3 2,1 0 3,0 1-8,0-4 2,1 1 0,5-3-4,-4 6-4,4-6 8,-6 3 0,6-3-2,0 0-1,0 0 5,0 0-5,0 0 8,0 0-1,0 0 2,-3-16 0,3 16 7,3-15-2,-3 5 0,0 0-1,0-1 7,-3 1-4,3-7-1,-4 5-1,4 1-1,-2-2-1,0 1-7,0-1-13,-3 1-8,2 1-24,1-1-4,2 1-20,0 2-9,-2 1-18,2 8-17,-2-13-127,2 13-256,-1-11 113</inkml:trace>
  <inkml:trace contextRef="#ctx0" brushRef="#br0" timeOffset="299751.4218">19781 4684 26,'-11'-3'139,"11"3"-14,-8-3-3,8 3-9,-11-1-11,11 1-11,-13 1-10,13-1 4,-13 3-7,7-2-6,-3 3-3,0-1-7,1 2-12,-1 0 13,0 1-14,2 1-1,-2 1-6,0 1-9,0 4 8,-3 3-7,0 1-3,-1 3 1,-1 4-2,0 2-2,-4 2 4,2-1-1,1 3-4,-2 0-1,3-1 4,-2 2-4,0-5 2,5 3-4,-2 0-2,6 1-1,0-3-2,2 1-3,1-1 1,1-1-1,0 0-1,6 0-5,1 0 8,3 0-12,-1 3 4,3-2-1,0-2 2,1 1-2,1 0 0,1-1-3,0-1 4,2-1-4,3 0 1,-1 1-5,2 0 3,0-1 1,1-5-3,-4 3 5,4-1-2,-4-6-2,1-1-3,-3 1 5,2 1-5,-3-2 4,1 0-3,-2 0 1,-3-1-3,0-3 3,0 1-3,-3 0-3,-1 0 3,1-3-1,-1 5 5,-4-4-4,0 0 3,-2 2-3,0-2 3,1 1 2,-1-4-1,-2 7 2,0-2-2,-2-3 0,2 2 6,1 2-1,-1-5-7,0 2 2,1 1 1,1-1 1,0-1 2,-2-2-4,3 3 3,1-8-5,-4 10 5,4-10-1,0 14 1,2-9-7,-2-5 1,2 14 4,-2-8-1,1 0-4,-1-6 2,5 12-1,-4-7 1,3 1 1,-3 0 1,2 4-2,0-1-2,-2-1 3,0 3-1,-2-1 1,0 0-3,-1 5 6,-2 2-4,1-2 4,-3-1 2,3 3 0,-5-3-1,3 2-2,0 0 1,2-3-3,-1-2 0,2 3 2,-1-4-3,1 0 2,-2 2-2,3-3 0,-1-1-1,1-3 1,1 4 1,0-9 1,0 12-2,1-7 0,-1-5-1,3 12 1,-3-12 0,5 7 2,-5-7-3,2 5 1,-2-5 2,6 4-2,-6-4 3,0 0-3,6 4 3,-6-4 1,0 0 7,8 0 8,-8 0 9,0 0-5,0 0 2,0 0 2,0 0-3,7-8-3,-7 8-1,0 0 0,-5-12 6,5 12 4,0 0-4,-7-14 5,4 7-9,-2 1-2,1 2-3,-1-3 0,-3-1 3,1 1-4,-1 0-5,0-2 2,-3 1-4,3-1-2,0 3-2,0-2 1,0-1-3,1 4-2,-2-3 2,2 1 0,2 2-2,0-1 1,0 3 1,5 3 2,0 0-8,-8-9-1,8 9-3,-6-2 3,6 2-5,0 0 5,0 0 0,0 0-3,0 0 2,0 0 0,0 0-1,0 0 2,12 24-2,-5-17 0,-1 0 3,4 0 2,-2-1-5,2 0 6,2 0-5,-2 1 2,1 0 0,1 0-1,-1-1-10,-2-2 4,4 1-6,-4 0-2,1-1-4,-2-1-5,-2 1 0,2-1-1,-3-1-2,-5-2 8,9 5-2,-9-5 6,8 2 2,-8-2-1,4 4 4,-4-4 10,0 0 13,0 0 7,0 0 2,0 0 5,0 0-7,0 0 0,0 0 2,0 0-8,0 0 1,2-17-3,-2 10-1,1-3 0,3 0-2,1 0 0,3-7-3,0 2-1,1 1 1,-2 2-3,5-3 1,-2 1 1,0-1-4,2-2 4,-1 3-2,1-3 0,-2 5-2,-4 2 7,2 3-8,0-3 6,-3 4-1,-1 0 1,-2-1 1,-2 7 0,4-11-2,-1 5-1,-3 6 1,1-10-3,-1 10 0,0 0 1,0 0-2,-10-7-1,4 5-1,6 2 4,-19 3-5,8 1 3,-3 0 0,-3 1-11,-1 4-6,0-3-8,-1 3-13,0 0-16,1 1-11,0-1-16,0 0-38,2 0-23,2-1-30,-4 0-201,6-3-404,0-1 180</inkml:trace>
  <inkml:trace contextRef="#ctx0" brushRef="#br0" timeOffset="300801.147">20085 4325 44,'0'0'207,"0"0"-25,-2-7-19,2 7-15,0 0-16,0 0-18,0 0-7,0 0-9,0 0-21,0 0 9,0 0-11,0 0-10,2 27-1,-2-15-10,2 4-1,-1-1-2,1 3-6,0 1 8,0 7-13,0 1 5,0 4-7,1-1-3,-2 1-7,0 0 6,2 2-8,-2-1 1,2-2-6,-3-1-1,3-1-3,-1-1 2,0-8-1,1 1-3,1-1-3,-2-2 1,1-5-6,-2 0-8,2-4-4,-3-1-1,1-2 0,-1-5 4,1 9 6,-1-9 0,0 0 0,0 0 3,0 0-3,0 0-4,4-26 1,-1 10 0,-2-4 5,-1-5-6,0-3 2,-1-2-2,-2-1 1,1-1-5,0-4 3,0-10 0,-1 12 0,1-11-4,2 12 0,-2-1 2,2 2-2,-1 0 1,1 3-8,0 2 21,1 3-3,1 5 6,-1 1-2,0 5 0,2-3 0,-1 4 3,0 4 0,0-2-5,1 4 3,-1 1-8,-2 5 0,4-12-2,-1 8 3,-3 4-3,9-4-3,-9 4 5,12 0-3,-12 0-1,17 6 1,-8-3-3,2 5 0,7 2 5,-2 1-2,-2 0 4,1 5-2,2 4 2,-2 2-3,-1-2 0,3 2 5,-5 1-4,1-1 3,-1 0-3,2 3 0,-3-1 3,2-3-4,0 1-1,-6-4 2,6 4 1,-4-5 0,0-1 0,-1-2-12,2 1-22,-4-1-16,0-4-11,1 0-11,-2 0-13,3-5-24,-3 1-21,0-1-20,-1-1-134,-4-4-305,6 4 134</inkml:trace>
  <inkml:trace contextRef="#ctx0" brushRef="#br0" timeOffset="301260.6954">20211 4650 14,'-6'-5'200,"0"0"-13,1-2-21,0-1-18,4-1-10,-2 4-15,3 5-13,-2-18-11,3 11-9,-1-2-12,4-3-14,2 2-3,5-7-4,1-5-13,2 1-1,7 1-7,2-1-5,3 1-11,0-2-4,3-1 0,1 2-6,11-5-2,-9 7 0,-4-3-9,4 7 5,-3-5-6,0 2 6,-3 4-10,-3-2 11,-5 7-3,0 0 4,-4-2-3,-2 7 0,-3-1-1,-1 0 13,0-2-1,-1 5 0,-1-1-5,-6 3 4,7-4 1,-7 4-2,5-4-3,-5 4 5,0 0-2,0 0 0,8-4 0,-8 4-3,0 0-6,0 0 7,0 0 1,0 0 4,5 16 8,-5-10-1,1 1-2,2 5 0,-2 1-1,1 3-5,0 1 3,2 1 0,1 8 1,0-3-2,3 2 3,-2 0-1,3-2 0,0 5-3,1-2-1,-1 0 2,0 0-1,4-1-3,-1 2 1,0-2 1,2-2-1,-5 1-3,1-4-5,-2-3-10,-1-1-12,2 0-4,-1-2-12,-2-2-6,-1-2-14,-1-1-4,-1 1-13,1-2-1,0-3-19,0 0-11,-4-5-5,2 9-28,-2-9-126,0 0-280,-10 4 124</inkml:trace>
  <inkml:trace contextRef="#ctx0" brushRef="#br0" timeOffset="301601.2815">20876 4142 185,'-2'-8'190,"2"8"-15,0 0-22,0 0-15,0-9-13,0 9-8,0 0-19,0 0-5,0 0-8,1-8-16,-1 8-8,0 0-4,0 0-8,0 0-8,9 0 2,-9 0-3,12 0-5,-12 0-4,19 7-2,-9-1-12,3 1 7,1 2-2,2 0-7,-4 3 0,2-1 1,-3 3-5,-3 0 5,-3 3-2,-1-2-1,-1 2 9,-5-1 4,-3-1-2,0 2-1,-1-2-2,-1-3 3,-3 1-5,0 3 4,0-4-6,-2 1-3,1-1 10,0 0-8,1-4-2,1-1-7,2-2-17,-1 1-7,3-2-18,0 1-31,5-5-23,-7 6-15,7-6-37,-6 1-158,6-1-323,0 0 144</inkml:trace>
  <inkml:trace contextRef="#ctx0" brushRef="#br0" timeOffset="302010.4332">21159 4363 149,'0'0'200,"9"0"-13,-9 0-11,0 0-18,0 0-18,0 0-11,4-7-15,-4 7-7,0 0-6,2-9-10,-2 9-10,4-8-6,-2 2-11,6-2-3,0-1-9,2-1-6,3-1-2,-2-2-7,2-2-6,-1 4-7,2-2-4,-4-1-7,2 2-3,0-4-4,-3 0-1,-4 6-9,2 1 7,-5-1-3,1 3 1,-3-1 0,0 8-4,-8-12 0,8 12-7,-9-5 0,1 5 11,8 0 0,-17 3-10,6 0 12,1 1-7,-1-1 6,2 5-3,0-4 6,0 2-7,2 2 4,-2-3-2,2 2-4,2 3-2,-2 1 5,1 2 1,1 2-3,1 2 7,0-2-6,2 1 4,2-1 0,3-3 1,0 5-3,2-3 0,0 3 6,0-1-1,1-4-3,1 2 2,3 0 8,-2-4-7,0 1-4,2-1-2,-1-3 0,0 1-9,1-1-10,4 3-21,-5-6-23,4 1-15,-2-2-21,2-3-28,0 0-152,-2-5-304,2 3 135</inkml:trace>
  <inkml:trace contextRef="#ctx0" brushRef="#br0" timeOffset="302305.0435">21736 4059 109,'0'0'195,"0"0"-16,0 0-18,0 0-15,0 0-13,0 0-10,0 0-20,0 0 2,0 0-11,0 0-13,0 0-3,0 0-6,0 0-2,-17 19 4,10-8-6,-2 5-3,-2-1-6,-3 6-3,-1 1-7,-1 4-6,3-2-4,2 1-2,0-5-3,-4 4-3,2-1-3,0 0-5,3-6-12,1 1-14,0-2-11,1 0-14,0 0-6,-1-2-20,0-1-13,0-2-16,3-2-14,-1-1-7,2-4-15,-1-1-19,-1-1-117,1 1-275,6-3 123</inkml:trace>
  <inkml:trace contextRef="#ctx0" brushRef="#br0" timeOffset="302554.5611">21435 4182 119,'-3'-11'170,"3"11"-18,0 0-15,0-8-17,0 8-15,0 0-6,0 0-8,0 0-2,0 0-3,0 0-4,0 0 5,0 0 3,0 0-7,0 0-5,23 12-9,-16-7-6,0 3-7,3 0 0,1 1-11,0 2 0,3-1-2,0 6-6,0-3-2,1-1 0,4 5-7,-7-2-6,4-3-10,-1 2-18,-2-2-7,0 1-16,1 0-19,-2-1-14,1 1-22,1-1-6,-2 1-20,-1-4-16,1 1-135,-6-1-283,3-1 125</inkml:trace>
  <inkml:trace contextRef="#ctx0" brushRef="#br0" timeOffset="306101.2644">27263 11229 76,'0'0'80,"0"0"1,3-11-4,-3 11-5,0 0-2,6-4 1,-6 4-11,6-4-3,-6 4 3,0 0-6,7-5 1,-7 5-2,0 0-2,0 0-10,4-5 0,-4 5-8,0 0 1,0 0-2,0 0-5,0 0-6,0 0-2,0 0 1,0 0-3,0 0-6,0 0-2,0 0 5,3-6-4,-3 6-1,0 0-4,0 0 5,0 0 0,0 0-8,0 0 8,0 0-13,0 0 6,0 0-3,0 0 5,0 0 5,0 0-6,0 0-1,0 0 0,0 0 2,0 0 2,0 0-2,0 0-5,0 0 0,0 0 3,0 0 2,0 0 4,0 0 7,0 0-2,0 0 4,0 0 5,0 0-2,0 0 5,0 0 4,0 0-7,0 0 0,2-6 5,-2 6-2,0 0-1,0 0 0,0 0-4,0 0 4,0 0-5,0 0-5,0 0 1,0 0 0,0 0-3,0 0 0,0 0-5,0 0-9,0 0 10,0 0-3,0 0-3,0 0 1,4-5-3,-4 5-1,0 0-2,0 0-1,0 0 1,0 0-1,0 0 2,0 0 1,0 0 2,0 0-4,0 0 3,0 0 1,0 0 5,0 0-1,0 0 9,0 0 5,0 0 1,-2 22 2,2-22-1,0 0-2,2 12-4,-2-12-1,0 11 2,1-6 3,0 2-5,-1 3 1,1 0-2,-1-1 4,2 1 4,-1 0-3,3 2-1,-6 0 1,5 1-3,-4 3-2,3-4-1,-1 3 0,-2-3-2,2 5 2,1-1 0,-2-1 0,2 2-3,0-5-2,-2 3-1,1-3 0,0 0 3,1 1-5,-2-1 3,0-1-6,1 0 4,-1-1-1,2 0-1,-2-2-1,2 3-2,-4-2 2,4 0-1,-1-2 0,0 3 1,-1-1 0,0-1 2,0 1-2,-1-1 2,1 4 1,0-5 2,1 0-2,-1 2 0,0 1 0,0-2 0,0 3 4,2-2-9,-1 0 5,-1 0-4,0 2 1,0-2 3,1 0-3,-2 1-1,1 0 1,0-2 2,0 2-2,-1-1-2,1-9-2,-2 15 7,1-5-6,1-3 2,0-7-2,0 15 5,-1-6-3,1-9-2,1 14 0,-1-7 5,0 1-6,1-1 0,1 0 3,-2-7-3,0 14 5,1-8-1,-1-6-4,0 14 0,1-7 1,-1-7 1,0 12 1,0-12 0,1 11 2,-1-11 0,-2 11 6,2-5-4,0-6-2,-1 13 6,-1-7 0,2-6 0,-2 14 3,-2-7-3,3 0-1,-2 2 0,0-1-1,1 0-3,2-8 3,-4 12-1,1-6-1,1 2 2,1 1-2,1-9-4,-3 10 2,3-3 0,1 1-1,-1-8 0,2 12-3,-1-6 3,-1-6-3,0 16 5,4-10-4,-3 3 0,-1-2 5,1 3-4,-1-1 0,1 1 1,-1-10 1,0 14-3,-1-6 0,1-8 2,-1 14-2,1-6-3,0-8 2,0 13 1,-1-6-2,1-7 2,0 13 0,-2-6-1,2-7-1,-3 13 2,3-5-1,0-8 2,0 13 0,0-6-2,0-7 2,1 14-4,-1-6 4,0-8 0,0 12-2,0-7-1,0-5 1,2 14 1,-2-8 4,0-6-4,-2 12 1,2-12-4,-1 11 1,1-11 2,0 11-2,0-2 0,0-9 3,0 10-3,-2-3 1,2-7-1,-1 10-2,1-10 7,0 13-4,0-13-1,-1 10 1,0-4 1,1-6-1,0 11-1,-2-5-2,2-6 1,2 12 3,-2-12 2,-3 12-2,4-5-7,-1-7 0,-1 10 1,1-10 2,-1 10-5,1-10 5,-2 12-1,2-12 5,-2 11 0,1-7-2,1-4 0,-2 11 4,0-6-2,2-5 4,-3 11-3,3-11 4,-1 9-1,1-9-4,-3 9 4,2-2 4,1-7-5,-1 8 0,1-8 4,-3 7-2,3-7-2,-1 10-2,1-10-1,-1 6 2,1-6 0,-2 7 0,2-7-3,0 0 3,-1 11-1,1-11-1,-1 6 0,1-6 1,0 0 0,-1 8 1,1-8-4,0 0 3,-3 10-1,3-10 0,-1 7-2,1-7 0,0 7-2,0-7 4,0 0 0,-2 10 1,2-10 0,0 0-1,0 0-1,0 10 0,0-10 0,0 0 3,0 0-1,2 8 2,-2-8-1,0 0 0,0 0-1,0 0 2,0 0 8,2 6-5,-2-6 5,0 0-1,0 0-1,0 0 5,0 0-5,0 0-5,0 0-1,0 0 0,0 0 6,0 0-6,0 0-1,0 0-1,0 0 1,0 0 1,-1 8-2,1-8-1,0 0 0,0 0 4,0 0-4,1 8 0,-1-8-3,0 0 10,0 0-7,0 0 3,0 0-2,4 6 1,-4-6 0,0 0 1,0 0-1,0 0 1,0 0-2,0 0 3,0 0-1,0 0 0,0 0-5,0 0 5,0 0 0,0 0-1,0 0 0,0 0 0,0 0-3,0 0 1,0 0 0,0 0 1,0 0-1,0 0 2,0-23-1,0 23 1,-6-7 0,6 7 0,-5-11 1,-2 6-2,2-2-1,-2-1 2,0-3-1,-1 3-2,2-1 0,-3-1 2,1 0 0,2 1 5,-2-1-7,1 0 3,0 1-1,1 0-2,-1-2 1,-1 4-2,1-3 1,2 6 3,0-1 0,0 0 3,5 5-1,-8-7-2,8 7-3,-5-5-3,5 5-2,0 0 10,0 0-7,0 0-1,0 0 1,0 0 2,0 0-1,0 0 1,8 22-1,-2-14 2,2 1-3,0-2 5,3 2-4,-1 4-1,-1-4-3,5 3-3,-2 0-5,-1-2-1,3 1 0,-2 0 3,-2-2-4,1 1 3,0-1-4,-2-3 0,-2 2-6,0-3 0,-2 1 3,0-1 2,0 0 0,-1-1 5,-4-4-3,6 8 1,-6-8 4,4 5 4,-4-5 4,3 5 0,-3-5 4,0 0 7,0 0 2,0 0 6,0 0 8,0 0 3,0 0-2,0 0 2,0 0 0,6-15-8,-6 15 0,1-11-1,2 5-2,-3 6-6,4-16 3,-2 6-2,1 0-3,1 0 2,-1 0-1,3-1-1,-3 0-6,4 0 5,-1 1-4,1 0-1,-2 3 3,1-3-2,3 1-2,-1 0 2,-1 0-7,1 2 5,2 0-7,-1 0-1,2-1 2,-1 1-2,-1 2 0,-2-1 4,1 2-5,0-2 4,-3 2 1,0 0-1,-5 4 0,6-9 3,-2 4-3,-4 5-1,4-8-2,-4 8 5,1-9-2,-1 9 0,0 0 0,-9-12 1,4 9-4,-4 1 2,-4-1-3,1 3 1,-7-1-5,2 3-8,-4 1 0,2-2-16,-3 3-10,3 1-12,0-1-16,0 0-20,1 3-18,3-2-27,-3 3-15,5-4-25,2 1-164,0-2-371,1 1 164</inkml:trace>
  <inkml:trace contextRef="#ctx0" brushRef="#br0" timeOffset="307821.1616">27719 11490 47,'0'0'146,"-5"-5"-9,5 5 1,-4-5-6,4 5-3,0 0 0,0 0-3,0 0-4,-2-9-4,2 9-3,0 0-5,0 0-5,0 0-7,0 0-13,0 0-9,0 0-5,0 0-7,0 0-12,0 0-4,0 0-2,0 0-9,0 0-4,0 0-2,0 0-6,0 0 2,0 0-5,0 0 6,0 0-5,0 0-1,0 23-5,0-23 2,1 10 2,1-3-2,1 3 7,0-3-3,-2 2 1,2 1-4,-1-2 3,1 4-5,2 0 7,-3 1-1,2 1-1,1 1-4,0 1-1,-2-5 3,2 5-5,1 1 1,-2 0-1,1 1-5,-1-2 2,-3 0-3,3 1 1,1 1 6,1-1-10,-2 1 2,0-2 0,0 1-3,0-1-1,0-4 0,0 0 4,-2 1-6,1-6 2,1 0 0,-3 3 2,0-3-1,0-2-1,-1-5 0,2 10-1,-2-10 0,0 10 1,0-10 3,0 0-3,2 6 4,-2-6-3,0 0 0,0 0 2,0 0-1,0 0 0,0 0-2,0 0 4,0 0-4,0 0-3,-1-31-4,1 21-1,1-1 0,2-7-1,-2 2 1,3-1-3,-1 5 0,2-5 0,-1 4 3,1-3 0,-2 4 1,3 2-4,-3-5 2,0 6 11,1 1-13,0 0 4,1 2-1,-3 1 2,2-2 4,-4 7-4,4-9 2,-4 9-3,5-6-1,-2 1 4,-3 5 3,5-5-8,-5 5 0,9-3 2,-9 3 0,0 0-1,12 1-1,-12-1 0,11 2 0,-5 1 3,2-1-1,-2 3-1,3 1 2,1 0-1,-1 0 2,0 0-3,3 2 0,-3 0 3,0 0-1,2 1 2,3 0 0,-4 0-2,4 3 0,1-3 1,-5-1 1,4 4 0,0-4-2,-1 4 3,-3-5-1,3 1 2,-6-1 0,2 0-6,0-2 5,-3 0 1,-2-1-4,3 0 2,-7-4-1,8 7 1,-4-6 1,-4-1-1,8 4 1,-8-4-2,5 4 3,-5-4 5,0 0-4,8 2 1,-8-2 2,0 0-1,0 0-1,10-10 2,-7 5-4,-3 5 5,5-12-2,-1 3 6,-2 0-5,2-3 4,0-4-5,-3 6 3,-1-6-4,0-2 2,0 1 0,0-1-3,0 1 1,-2 0-2,0-4 0,-1-3-1,0 5 2,-1 2-2,0-2-3,0-1 0,2 8 3,-3-6-1,0 3 0,1 3 0,-1 0-2,2 2 0,-1 1-1,-2 1-2,4 3 7,2 5-9,-4-11-9,4 11-11,-4-8-15,4 8-16,0 0-12,-3-8-7,3 8-3,0 0-5,0 0-1,0 0-10,0 0-11,0 0-25,11 17-10,-9-9-17,3-1-154,-2-2-337,0 3 149</inkml:trace>
  <inkml:trace contextRef="#ctx0" brushRef="#br0" timeOffset="308474.9534">28478 11922 170,'0'0'164,"8"-1"-11,-8 1-17,0 0-10,7-3-19,-7 3-9,0 0-9,0 0-10,0 0-11,0 0-5,7-2-5,-7 2-7,0 0-3,0 0-4,9 7-9,-9-7 0,5 5-5,-1-3-2,1 3-1,-5-5 0,8 9 0,-5-6-8,3 4 2,-3 0-4,5 0 6,-4-2-6,0 2 0,0-1-1,-2 1-5,1-1 2,-1 0-6,0 1 7,-2-7-4,0 13 6,0-6 3,-3 2 1,3-9 1,-6 13-3,0-7 8,-4 0-7,4 0-1,-3 0-4,0-2 3,-1-1 0,1 1-6,0 0 3,-1-3 2,-1 2-4,4-2-1,-5 2 3,6-2 2,6-1 3,-14 0 6,6 2 2,8-2 2,-11 0 0,11 0 0,0 0 3,-11-3 1,11 3 4,0 0 2,0 0-6,-11 0-3,11 0-8,0 0 0,0 0-4,0 0 2,0 0-4,0 0-5,0 0 1,27-3-2,-15 3-1,1-1 2,1 1-4,3-3 0,1 3 5,-1 0-6,0-1-1,0-2-5,2 1-6,1-1-4,-3 0-2,4 1-11,-5 0 3,0 1 0,1-1 1,-4-1-1,0 2-4,-2-2 2,-3 3-6,-1-2-5,0 0-8,-7 2-10,12-3-16,-12 3-16,0 0-21,0 0-14,5-2-24,-5 2-30,0 0-109,0 0-303,0 0 134</inkml:trace>
  <inkml:trace contextRef="#ctx0" brushRef="#br0" timeOffset="309061.1113">28602 11560 168,'0'0'192,"-4"-6"-9,4 6-9,0 0-12,0 0-11,-2-7-15,2 7-13,0 0-10,0 0-12,0 0-9,-3-7-8,3 7-12,0 0-4,0 0-11,0 0-5,8-8-4,-8 8-3,8-2-14,-8 2 5,11-2-6,-11 2 1,13 0-3,-7-2-3,-6 2-12,16 3-13,-9-2-9,1 0-7,-8-1-2,17 1-17,-7-1-2,-3 1-11,2 2-5,-2 1-18,0-4-14,1 4-13,-2-2-12,1 0-19,-7-2-122,8 5-273,-8-5 121</inkml:trace>
  <inkml:trace contextRef="#ctx0" brushRef="#br0" timeOffset="309343.92">28680 11748 157,'0'0'155,"10"-5"-18,-3 4-13,-7 1-13,16-7-12,-7 6-13,0-1-2,1 0-10,3 2-5,-1 0-13,1 0-3,-1 0-4,2 0-5,-1 0-7,1 2-4,-1-1-1,1 1-19,0 0-14,0-2-7,-1 0-20,0 0-22,-2 0-22,1 0-24,-2 0-97,0-3-210,-1 1 93</inkml:trace>
  <inkml:trace contextRef="#ctx0" brushRef="#br0" timeOffset="309801.3434">29087 11277 147,'0'0'128,"0"0"-7,0 0-14,0 0-4,0 0-6,0 0-11,0 0-4,0 0-5,-7 20-6,7-20-1,0 12-4,-1-4 0,2 1-7,-1 0-4,2 3-7,-1-3-1,3 2-7,-2 0-4,1-1-3,0 1-3,1 1-4,0-1 3,0 2-6,0-1-3,0 0-1,-2-3-1,3 5-2,-5-2-3,0 0-7,0-1-11,0 1-6,-2-1-15,-1-1-6,1 2-13,-1-2-23,0 1-25,-3-2-11,1 0-123,-3 0-243,2-1 107</inkml:trace>
  <inkml:trace contextRef="#ctx0" brushRef="#br0" timeOffset="310131.3706">29316 11376 137,'0'0'142,"0"0"-10,0 0-11,0 0-3,9 14-10,-9-14-7,4 11-5,-4-5-12,2 3 0,0 0 0,1 2 3,-2 1-13,0 1-5,2 4-9,-3-1 0,2 1-4,-2 0-3,0 1-8,-5 0-7,5 0-1,-1 1-4,-2-2-3,2 0 0,-1 0-4,0 2-2,-3-2-16,1 0-14,0 0-22,2-2-17,-4 2-27,3 0-21,0-6-25,-2 1-145,0-2-284,4 0 126</inkml:trace>
  <inkml:trace contextRef="#ctx0" brushRef="#br0" timeOffset="310626.5124">29361 11812 65,'0'0'162,"9"-7"-21,-9 7-14,6-5-16,-6 5-11,11-2-10,-11 2-5,11-1-8,-11 1-16,14 1 0,-5 2-10,-4 0 0,4 0-6,-2 1-6,-1-1-9,-1-2 6,1 5-8,1-1-9,-2 0 5,-1 0-3,-2 2-4,2-2 1,-1 2-3,0 0 3,-2-1-7,-1-6 4,-1 16-1,-2-7-1,0-1-5,-1 0 4,-2-1 6,0 2 4,-2-2-6,-1 0 3,0 1-7,-2-1-2,2 0 3,-2-2-1,0 2 7,1-1-14,2-2 2,-4 3 5,1-3-5,2 2 0,-1-2-2,2 0 0,1-2-2,1 0-1,6-2-1,-11 5-2,8-3 4,3-2 0,-7 3-6,7-3 5,0 0-3,-4 7-2,4-7 4,0 0 0,0 0 0,0 0-2,20 4-2,-8-5 8,6-1-5,-7 2 4,4-1-4,2-1 5,5 0 1,-7-1-3,4-1-8,0 2 8,-1 1-2,3-3-6,-6 1-2,-1 0 2,-2 1-8,2-1 1,0 1-10,4-2 1,-4 3-11,-4-1-7,4 1-7,-2-1 4,-1 2-9,-2-1-4,0 0-5,-9 1-11,16-2-7,-16 2-21,11 0-89,-11 0-203,0 0 91</inkml:trace>
  <inkml:trace contextRef="#ctx0" brushRef="#br0" timeOffset="311140.9081">29795 11351 157,'0'0'191,"0"0"-16,0 0-10,0 0-23,0 0-8,0 0-13,0 0-11,0 0-13,0 0-13,0 0-9,0 0-4,0 0-10,0 0-4,0 0-11,0 0-2,0 0-2,0 0-4,0 0-4,0 0-3,0 0 1,-17 14 5,12-10-4,-2 0 4,-1 3-2,-3 0 0,-5 0-3,1 2 0,-1-1-1,2 3-3,-3 0-4,3-1-1,0 1-2,-1 2-2,2-2-1,-4 0 0,4 1-1,0 1-5,1-1-23,3-3-12,1 0-12,1-2-14,-1 3-10,2-4-18,1-1-21,1 1-10,4-6-23,-5 8-31,1-2-106,4-6-290,-6 2 129</inkml:trace>
  <inkml:trace contextRef="#ctx0" brushRef="#br0" timeOffset="311522.7246">29525 11335 173,'2'-7'174,"-2"7"-20,0 0-14,0 0-10,0 0-7,0 0-7,0 0-11,0 0-3,16 11-16,-10-6 0,-2-2-6,1 4 1,0-1-6,0-2-5,3 4 0,-1 1-11,5 4-1,-2 3-7,2-5 1,-3 3-10,-2 2 1,1-2-2,2 3-6,-1-2-2,3 2-4,7 4-3,-5-1-2,-5-3-4,1-3-1,1 4 3,2-4-6,-2 3 2,0-5-7,0 5-12,-1-2-16,2-1-19,-3-2-25,0 2-17,0-3-20,-1-2-27,0-2-24,-3-2-152,-3 2-324,5-4 144</inkml:trace>
  <inkml:trace contextRef="#ctx0" brushRef="#br0" timeOffset="312694.822">30033 11317 10,'0'-13'171,"0"13"-10,0 0-11,0 0-11,2-7-11,-2 7-20,0 0-10,0 0-11,0 0-8,0 0-10,0 0-4,0 0-7,7-3 1,-7 3-8,0 0-2,0 0-8,0 0-5,0 0-2,15 7 4,-15-7-8,5 7 1,-5-7-4,7 9-1,-4-4 0,-2 1 0,1 1-2,1 0 7,1 2-6,-4-1-3,2 0 7,-2 3-6,2 1-3,-1-3-2,0 2-2,-1 1 0,3 0-2,-3-2-1,0 2-2,0 0 2,2 5-5,-2-5 3,0-3-2,2 2-1,0 1 0,1-1-1,-2-1-4,-1 1 5,4-3-4,-4 2 2,4-2-5,0 2 2,-3-3 2,3-2-3,-2 0 1,-2-5-2,7 9 4,-2-2 0,-1-4-1,-1 2-1,3-1 0,-6-4 0,11 5 0,-6-2 1,4-3-3,0 1 0,0 3 1,4-4 3,-2 0-3,3 1-1,1-1-1,-2-1 3,1-2-3,-1 1 2,0-1-4,-1 3 2,0 0 0,-1-3 1,0 2 1,-5-2 4,-6 3-5,13-2 1,-7 1-2,-6 1 2,8-4-3,-8 4-1,6-3-3,-6 3 1,6-3-3,-6 3-5,0 0-10,0 0-4,0 0-24,5-4-12,-5 4-17,0 0-11,0 0-23,0 0-24,0 0-131,0 0-291,0 0 129</inkml:trace>
  <inkml:trace contextRef="#ctx0" brushRef="#br0" timeOffset="313212.0416">30733 11251 168,'-4'-7'199,"4"7"-11,-4-6-9,4 6-11,0 0-18,0 0-14,0 0-15,-5-5-14,5 5-10,0 0-11,0 0-13,0 0-6,-16 11 1,12-6-11,-3 3-6,-1 1-7,1 0 1,-5 2-6,5 1-4,-3-1-4,0 5-1,1-3-2,-3 0-5,2 0 0,-1 1-2,2 1-3,-5-4-9,5 0-14,0 1-11,0 0-14,0-1-13,3-5-13,-1 3-21,0 1-9,3-5-4,1 2-17,-1-2-25,-2 0-139,3 0-291,3-5 129</inkml:trace>
  <inkml:trace contextRef="#ctx0" brushRef="#br0" timeOffset="313532.36">30541 11289 2,'2'-5'186,"-2"5"-15,0 0-19,0 0-12,0 0-15,0 0-14,8-2-12,-8 2-10,0 0-10,0 0-3,14 10-8,-12-5-10,3-1-5,-1 3-2,4 0-5,-2 0 0,1 3-3,1 0-5,-1 0-3,5 2-2,-1 0-8,-3 2 3,4-1-14,-1 0 8,1-1-5,-4 2 3,1-2-3,0-1-2,1 1-5,-2-4-9,-1 1-13,0 1-8,0 0-12,-1-1-18,-1-1-17,2 1-15,-5-5-21,3 2-19,-1-1-109,-2 1-250,-2-6 112</inkml:trace>
  <inkml:trace contextRef="#ctx0" brushRef="#br0" timeOffset="314301.1415">30943 11243 119,'0'0'151,"0"0"-1,0 0-10,0 0-12,0 0-6,-9 18-10,9-18-7,-5 11-12,3-2-6,0-3-8,0 1-5,0 3-12,0-1-1,1 1-5,-2 0-7,3 1-7,0-1 0,0 0-8,0-1-2,0 0 0,3 2-8,-2-5-4,1 0 2,0 4-3,0-4 0,0 2-2,1-2 0,-1 1-1,-2-7-6,6 9-5,-2-4-13,-1-1-3,2 1-6,1-2 3,-6-3-13,9 7 0,-4-6-4,-5-1-8,13 1-6,-6-1-1,-7 0-1,13-4 2,-8 2 5,4-1 2,-4 0 6,3-1 9,-3 1-4,-5 3 2,9-10 12,-4 6 3,1-1-2,-2 2 10,-4 3 5,5-7 4,-5 7 9,7-7 4,-7 7 24,0 0-10,5-5-4,-5 5-3,0 0-3,4-5-4,-4 5-7,0 0 5,0 0-7,0 0 0,0 0-1,0 0-2,0 0 3,0 0 0,9 10-3,-9-10-1,4 7 8,-2-2-7,-2-5 3,6 8-5,-2 0-2,0-4-2,-1 2 4,1 2-6,0-3 9,1 2-3,-1-2 0,3-1-3,-2 1-1,3 1-15,-3-2 7,4 1-3,-4-3 3,4 1 2,-3-2-1,-6-1-2,16 0 0,-9-1 4,-7 1 1,18-4-3,-9-1-2,-5-2 9,5 2-1,-2-3 10,0-2 3,-3 0-2,-2-1 5,0-4 0,1 4-4,-3-1 5,2 0 0,-2 1-3,0-1-3,-2 1 3,0 2 3,2-2-4,-1 3-5,1 8 2,-4-14-8,2 8 4,2 6-6,-4-7-5,4 7-8,-8-4-25,8 4 2,-9 0-23,9 0-21,0 0-14,-17 7-18,7-3-31,2 0-84,-1 0-244,5 1 107</inkml:trace>
  <inkml:trace contextRef="#ctx0" brushRef="#br0" timeOffset="314860.7221">31486 11577 56,'3'3'127,"-3"-3"-9,0 0-15,7 9-4,-7-9-7,7 3-6,-3 2-18,-4-5 5,4 8-15,-2-2-6,-2-6-2,5 10-8,-5-5 3,4 1-14,-4-6 0,2 12 0,1-6-8,-3-6-4,-3 12 5,3-12-4,-2 14-9,-2-10 11,2 2-3,-3-2 6,5-4-7,-8 10 1,1-5-6,0-2-1,0-1-7,0 2 6,1-2-7,-4-1 1,10-1 10,-13 2 4,7 0-4,6-2 9,-8 1 4,8-1 2,0 0 1,-11 0-5,11 0 6,0 0 0,0 0-4,0 0-6,0 0 1,0 0-2,0 0-1,0 0-4,0 0-7,0 0 3,0 0-6,0 0 8,29-7-5,-16 6-1,0 1-2,0-2 4,1 1-6,-1 0-4,1-1 2,5 2-7,-3-4-10,-3 3 2,1-1-8,-5 1-14,2-1 10,1 1-4,-3 0-10,1-2 4,-2 3-4,-8 0-10,11-3-7,-5 1-10,-6 2-8,7-4-10,-7 4-4,7-3-113,-7 3-216,5-5 95</inkml:trace>
  <inkml:trace contextRef="#ctx0" brushRef="#br0" timeOffset="315290.891">31720 11421 38,'0'0'211,"0"0"-9,0 0-9,0 0-10,0 0-9,0 0-13,0 0-10,0 0-15,0 0-10,5-4-14,-5 4-7,0 0-14,10-3-6,-10 3-11,12-2-8,-7 1-6,-5 1-3,16-4-5,-5 2-6,0 2-6,0-1-3,2 0-4,-2-1-2,4 0-6,-2 1-4,1-1-1,-1 2 0,-1-2-4,0 4-6,-3-4-9,3 2-5,-5 2-7,-7-2-2,13 2-9,-6-1-11,-7-1-11,11 1-13,-11-1-12,6 3-6,-6-3-15,0 0-13,5 1-8,-5-1-14,0 0-11,0 0-145,0 0-305,0 0 136</inkml:trace>
  <inkml:trace contextRef="#ctx0" brushRef="#br0" timeOffset="316025.2833">32046 11142 168,'0'0'159,"2"-6"-19,-2 6-16,0 0-11,0 0-13,0 0-11,0 0-2,0 0-15,0 0-6,0 0-11,0 25-1,0-15-3,3-1-8,-3 1-10,2 0 7,0 4-10,0-2-2,2-1 0,-3 2-2,1-1 2,0 3-15,2 0 8,1-3-6,-4 1-2,3 0 3,0-4-1,0 2-2,-1-1 0,-1-1-2,2-2-3,2 2-1,-2-4 0,0-1 1,-4-4 1,5 9-9,-1-7-10,-4-2-5,9 6 1,-4-5-3,-5-1-1,15 0 5,-15 0-7,14-2 7,-7-3-2,2 0-1,-5 2-2,6-4 4,0 0 1,-5 0 2,3 0 0,0-1-2,-1 2 7,-1 1 14,-1-1 13,-1 1-1,0 1 2,-4 4 3,8-9-1,-6 4 1,-2 5 5,4-7-1,-4 7-4,0 0-3,2-5-2,-2 5-9,0 0 6,0 0-3,0 0-8,0 0 3,0 0 4,0 0-4,0 0-3,11 12 1,-6-8 2,-5-4-2,3 10-2,-1-3-1,2-2-3,0 2 1,-1 0 3,1 1-2,2 1-3,-3-5-1,-1 1-1,5 1 3,-4-2-5,3-1 0,1 0-2,-7-3-2,11 4 5,-4-1 6,-7-3-3,13 0 1,-13 0 4,16-5-3,-7 3 1,0-3-3,1 0 0,-2-3-5,-1 1 4,4-2 16,-2-3 2,-3 2-3,1-4-8,1-1 2,-4 5 2,3-6-4,-5 6-3,0-1 0,0 0 0,-2 0 3,-2 2-3,0 1-1,0 2-2,2 6-11,-9-8-5,4 4-13,5 4-2,-13-4-10,4 4-9,9 0-25,-16 1-4,5 3-24,-3 0-10,5 0-120,0 4-251,-1-3 111</inkml:trace>
  <inkml:trace contextRef="#ctx0" brushRef="#br0" timeOffset="316476.3746">32751 11387 201,'0'0'190,"0"0"-20,0 0-16,0 0-15,0 0-15,0 0-12,0 0-12,0 0-10,0 0-4,0 0-15,0 0 1,0 0-8,0 0-3,0 0-7,0 0-5,0 0 3,0 0-6,-4 59-1,4-59-4,0 0-2,0 0 12,5 39-16,-5-39-3,0 0-5,2 34-5,-2-34 6,0 0-7,2 36-1,-2-36-2,0 0-2,2 34-2,-2-34-9,0 0-22,2 33-14,-2-33-18,0 0-14,1 35-29,-1-35-25,0 0-15,0 0-40,0 0-91,-11 30-285,6-24 127</inkml:trace>
  <inkml:trace contextRef="#ctx0" brushRef="#br0" timeOffset="316939.7765">32947 10952 49,'0'0'198,"0"0"-15,0 0-21,0 0-14,0 0-11,0 0-18,0 0-15,0 0-11,0 0-6,0 0-12,0 0 2,0 0-15,66 23-6,-66-23-2,19 22-5,-19-22-5,23 33-1,-10-12-2,1 1-9,-1 2-5,-13-24 2,16 45-4,-9-22-3,-7-23-1,13 45-1,-6-20-12,-7-25 6,9 44 0,-9-18 1,0-26-2,7 46-2,-7-46-4,0 48-1,2-22-2,-2-26 8,-4 55-2,3-30-4,1-25-3,-10 53 2,6-28 1,4-25 1,-14 52-3,5-28 0,0-1-10,9-23-10,-23 43-16,7-24-26,0 2-10,-1-1-15,-1-1-28,18-19-16,-32 26-141,7-13-290,25-13 128</inkml:trace>
  <inkml:trace contextRef="#ctx0" brushRef="#br0" timeOffset="317824.0378">31064 10989 50,'-5'-5'162,"5"5"-8,-8-6-18,4 3-11,4 3-15,-7-4-6,7 4-8,-12-3-6,12 3 0,-7-2-16,7 2-1,-8-2-7,8 2-9,0 0-9,-14 0 0,14 0-2,0 0-2,-11 3-3,7 1-2,4-4 0,-12 7-1,5-2-3,3-1-7,-3 2 0,-4 2-6,4-3 4,-2 6-6,1-2 0,0 0-4,-1 6 1,0-1 2,2-4-5,-1 6 1,-1-2 0,0 1-3,4 1 3,-2 0-3,0 4 2,1-3-3,-1 1-1,2-1 0,-4 3 3,3-3 2,2 2-3,-6-1 1,3 6 4,1-5-2,-1 0-4,1 4 2,-1 0 1,2 4-12,1-3 11,0 3-6,5-1 2,-1-3 0,0-2 3,1-3-4,5 0-5,-1 7 3,4-1-1,0-1-8,1-1-4,1-5-14,4 5 1,3-2-15,-3-7-13,3 7-10,5-1-18,-1-3-15,1-3-9,1 4-10,-1-4-15,-5-5-141,0-1-287,-1 0 127</inkml:trace>
  <inkml:trace contextRef="#ctx0" brushRef="#br0" timeOffset="318930.1026">27311 12843 64,'0'0'123,"0"0"-17,0 0-8,0 0-13,0 0-4,0 0-9,3 7-9,0-3-4,-3-4-7,5 8-5,-3-3-10,1 2-4,0 2 0,0 1-4,1 0-1,-3-2-5,-1 3-4,-1 1 1,1 0-1,-1 0-13,-2 1-4,2 3-3,-1-5-13,-1 2-6,-1-1-24,2-1-13,-2 1-28,-2 0-62,1 0-159,-1 0 72</inkml:trace>
  <inkml:trace contextRef="#ctx0" brushRef="#br0" timeOffset="319270.6209">27139 13661 56,'7'2'101,"-7"-2"-11,0 0-8,0 0-16,3 7-5,-3-7-3,0 0-5,-2 10-9,2-10 1,0 9-14,0-9 0,0 11-4,0-11-1,1 11 4,-1-4-9,0-7-2,0 12-16,1-5-12,1 0-15,-2 1-16,1 2-13,1 0-67,-2-10-130,0 12 58</inkml:trace>
  <inkml:trace contextRef="#ctx0" brushRef="#br0" timeOffset="319610.6516">27124 14351 56,'0'0'141,"2"5"-8,-2-5-19,3 6-18,-3-6 1,4 7-20,-4-7 6,1 6-13,-1-6-3,4 9 0,-3-2-9,-1-7-5,3 10-5,-1-3-3,0 3-9,0-1 4,1 3-4,0-2-11,-1 1-1,-1 1 3,1 4-9,1 1-14,0 0-3,0 0-8,0 2-1,2 0-15,-1-1-18,-1 0-23,0 2-10,2-3-3,-3 2 5,-1 1-7,0-2-84,-2-3-174,2 2 77</inkml:trace>
  <inkml:trace contextRef="#ctx0" brushRef="#br0" timeOffset="320041.1941">27221 15213 44,'2'6'105,"1"0"-10,1-1-9,-2 3-5,-2-8-5,4 12 5,-1-6-15,-1 3-9,0-2 0,1 3-5,-1-5-13,0 6 13,1-1-8,-1-1-3,1-1-8,-1 4-1,2-2 3,-1 0-9,1 1-4,1-3 2,-1 3-2,-1-3 1,-1 3-14,2-2 4,-2 0-1,1 0-1,-1-1-11,0 0 4,0 1 10,-3 0-15,1-1 8,0 0-8,0-8 4,-1 14 1,1-7-3,-2 2 3,1-2 7,-2 0-16,1 2-6,1-1-4,-3-2-2,2 3 1,0-3-7,2-6-8,-5 12 6,2-7-3,3-5 4,-4 9 3,2-4-1,2-5 2,0 0 1,0 12-2,0-12 6,4 8-2,-4-8 2,2 6 10,-2-6-6,7 7 2,-4-3 4,-3-4 2,4 5-10,-4-5-5,8 4-14,-8-4-17,6 5-27,-6-5-44,0 0-130,9 0 58</inkml:trace>
  <inkml:trace contextRef="#ctx0" brushRef="#br0" timeOffset="321232.9216">20103 15329 36,'-9'3'108,"9"-3"-21,0 0 5,0 0-17,-4 2-9,4-2 1,0 0-2,0 0 3,0 0-3,0 0-3,0 0 0,15 8 5,-15-8-2,11 5-1,-5-2-4,2-2-1,-1 2-1,1-2-13,1 5 1,0-4-3,4 1 0,0 2-2,3 1 0,2 0-8,3 0 0,-1 0-3,11 3 2,0-2 0,2-1 3,3 1-8,2-2-3,12 2-2,5 1 2,0-2-1,0 1-7,-3-6 1,4 4-4,-4-1-3,2 1 6,-3-4 1,3 4-6,-17-4-2,15 4-2,0-5 2,-18 3 2,3-2-5,-1-1 3,-3 0-1,-1 0-2,0 0 2,-2-1-5,-10-2 6,1 3-11,-1-4 3,-2 3-4,-7-1-11,1-2 9,-1 3-3,-3-1-6,-2 0-7,-6 2 2,10-2-14,-10 2 1,6-5-21,-6 5-13,0 0-15,0 0-20,0 0-15,0 0-121,-22-12-256,10 9 114</inkml:trace>
  <inkml:trace contextRef="#ctx0" brushRef="#br0" timeOffset="321886.8844">20262 15250 126,'0'0'158,"6"-5"-15,-6 5-14,0 0-10,0 0-15,0 0-12,0 0-9,0 0 1,-23 10-2,17-7-5,-3 1-5,-1 3-1,1-1-10,-7 1-1,2 2-7,-1 3-6,0 0-4,1-2-3,-3 2-4,3 0 1,0-3-9,0 2-2,4-3-1,1-1-5,-1 0-3,3 2 1,-2-3-3,4-1-9,0-1 4,0 1 2,5-5-6,-3 9 3,3-9-8,0 8 8,0-8-2,9 7 1,-4-6-3,2 3-1,2 0-4,1-2-1,0 0 3,0 2 3,0-3-5,1 0 5,-1 1-5,1 0 0,-2 1 3,-1-3-1,2 5 1,-1-3-3,0 3 3,-1-3 0,-1 1-3,5 2 3,-2-1-2,3 0 4,-2-2-7,5 1 3,-5 0-2,7-2 2,0 1 0,-1-1-7,1-1 11,-1 0-2,3-1-3,-2-1 0,-1 0-3,-4-1 1,1 3 7,-1-3-2,0-2-2,-2 1-2,1 0 3,-1-1 2,-4-3-1,0 3-1,-1-3 0,1-1 2,-3 0-4,0-2 2,-2-2 1,1 4-6,-3-4 8,-1-2-5,1 2 0,-3 1-3,0 0-1,0 0-13,-1 3-11,-1 0 2,0 0-13,-2 0-7,3 1-15,-1 2-4,-2 1-14,2 1-14,-2 1-18,7 3-19,-10-7-88,5 4-235,-2-1 104</inkml:trace>
  <inkml:trace contextRef="#ctx0" brushRef="#br0" timeOffset="322947.3726">22495 15241 118,'0'0'123,"0"0"-10,0 0-7,0 0 2,0 0-4,0 0-16,-17 21-1,9-15-10,0 1-6,-3 1-3,-5 0-4,2 2-3,-4 0-5,1-1-5,-1-1-6,0-2-1,1 1-12,-1-2 4,5-1 1,1 0-6,-1-3-3,0 1-6,2-2 1,0-3-9,0 0 5,3-2-1,1-1 2,0 0-4,1-3-5,5 1-2,-2-1 0,3-1-2,1 0-1,2-2 1,0 1-5,1 0-2,2 0-2,0 1 6,-1 0-3,2 3 1,0-2 2,2 2-6,0-1 4,0 0-2,0 3 2,0-1-1,-1 3-9,0-1 10,3 1-4,-5 1-2,3 2 4,-9 0 0,17 0 3,-11 0-6,7 2-1,-4 1 3,0 1 1,0-2 2,1 3 3,-2 2-3,2-1-9,-4 1 10,2 3-6,0 1 9,0 1-6,0 3 4,-3 1 1,-1-4-3,-1 6-7,-2-1 13,-1 2 1,-3-1-4,-2 0 2,-1 7-3,-4-7 2,-3 5 3,0-2-5,-1-4 13,-3 0-1,3 1 0,0-4 2,-1 0-3,2-3 0,-3 0-5,0 2 3,1-4 0,3-4-4,0 3 1,3-4-6,-2 1-2,1-1 2,1-1-2,2-3-2,-1 1-3,8-1-4,-14-1 2,14 1-8,-10-7 5,4 5 2,6 2-14,-7-8 7,2 4-1,1-3 0,4 7 1,-7-10 0,6 4 3,1 6 2,-1-8-5,1 8 10,0 0-9,0-10 2,0 10 3,4-5 4,-4 5-8,8-2 3,-8 2 6,11 0-3,-11 0-2,10 4 4,-2-2-2,0 2-1,2 2 0,0-2 7,2 3-4,0-1 1,1 1-1,4 1 14,-2 1-13,2-1 3,-2 1 8,4-1-6,-2-1-9,1-1-5,1-1-13,0 1-14,1-2-21,2-1-21,-3 2-18,0-5-23,0 0-94,-6-1-232,1 0 103</inkml:trace>
  <inkml:trace contextRef="#ctx0" brushRef="#br0" timeOffset="323331.7413">22948 15136 106,'0'9'136,"0"-9"1,1 13 0,0-3-22,2 0-6,-1 2-5,2 3 11,-1 2-13,1-1-12,-3 3 1,0 0-7,0 8-5,-1-1-6,-1 2 0,-1-1-7,-6 4-3,4-2 0,-2-1-7,-3 4-6,-1-2-1,-2 1-7,0 2 16,-1-1-8,1 1-6,-1-3-5,2 1-2,0-4-5,4 2-3,-3-3-3,-3 1-6,3-3-23,3 0-9,3-7-13,3 2-17,-1-4-17,0 2-10,4-3-24,-1-4-31,3 1-17,-2-5-10,-2 2-109,0-8-280,4 8 124</inkml:trace>
  <inkml:trace contextRef="#ctx0" brushRef="#br0" timeOffset="323902.8323">23178 15676 156,'5'-5'186,"0"0"-20,0 1-10,2 0-10,-1 1-16,7 0-12,-2 0-8,2-1-11,1 1-10,5 2-6,-1-2-11,3 2-2,-1 1-10,1 0-6,-1 1-2,0 1-6,-3 0-6,1 2-6,-5 0-2,1-2-3,-4 4 1,-1-1-11,-2 0 2,-1 1 2,-1 3-6,-3 1 3,-3-1-3,-2 1-2,-2 0 0,-1-1-4,-6 4-2,0-1 0,-4-1-1,1-1 1,-2 1-1,1-2-3,0-1-8,2 3-4,3-6 1,1 1-9,-1 0-5,4-5-5,0 2-2,2 0-9,5-3 5,-8 5 1,8-5-3,0 0 5,0 0 5,0 0-3,0 0 11,0 0-5,0 0 0,25 5 2,-18-5-1,5 0 13,-1 0-4,2 0-4,-1 0 8,2 1-5,3-1 7,-4 1-4,2 2 2,-1-2-5,-2 2 5,2 0 0,2 3 17,-4-4-18,1 3 6,0-1-7,-3 2 5,1 0-3,-2 1 4,1-1-3,-3 1 3,0 0-5,-2 3 2,-1 0-1,-1 1 3,-1-1 1,-1 1 0,-1 0-3,-3 1 6,-1 0-5,-2 2 13,1 2-15,0-6 4,-1 1 2,-6 0 4,3-1-6,-2 0 5,-3 0-3,0 0 2,-3-1 2,0-2-7,-2 1-7,-2-1-22,-5-2-15,0 2-10,-3-4-24,0 1-12,-2-4-29,-5 1-76,2-2-214,1-1 95</inkml:trace>
  <inkml:trace contextRef="#ctx0" brushRef="#br0" timeOffset="324431.5103">23791 15362 51,'0'0'162,"0"0"-2,0 0-11,0 0-11,-3-8-9,3 8-18,0 0-17,0 0-6,0 0-8,0 0-2,0 0-4,0 0-7,-19 14-1,12-5-4,-7 3-3,0 0-9,0 4-4,-6 0-11,1 4 1,3-1-3,-4-1 3,8-4-11,-8 5 15,7-4-2,-3 4-8,4-6-19,1 3-14,0-3-14,1 0-24,2-2-17,1-1-17,2-1-23,0-2-16,0-2-33,1 0-86,-2-1-252,6-4 112</inkml:trace>
  <inkml:trace contextRef="#ctx0" brushRef="#br0" timeOffset="324720.3644">23538 15420 36,'0'0'161,"8"-3"-21,-8 3-6,0 0-4,15-2-19,-15 2-6,15 2-4,-4-1-6,-1 1-11,1 1-8,0 1 3,-1 1-14,3 1-4,-1 0-1,4 3-7,-1 1-2,-1 2-4,-1-3-3,3 7-5,0-3-4,-1 1 0,-1 2-8,1-2 2,-2 2-3,1-1-2,-1 0-3,1 4 2,0-4-7,-1 0-15,0 1-18,-2-1-14,0-4-19,1 0-27,-3-4-19,3 3-33,-2-3-123,-2 0-272,-2-6 120</inkml:trace>
  <inkml:trace contextRef="#ctx0" brushRef="#br0" timeOffset="325218.3126">24201 15175 159,'0'0'150,"0"0"-16,0 0-14,0 0-12,0 0-1,0 0-8,0 0-3,17 3-16,-17-3 10,11 12 1,-4-3-6,0 0-7,0 3-3,1 2-10,-2 2-9,0-4 6,-2 1 6,1 3-9,-1 1 0,0 2-6,1 5-1,-1-5-2,-1-1 0,1 0-7,-1 1-9,0 0-2,-1 0-1,-1 0 0,3-1-1,-2-2-4,0 1-5,-1-5-1,1 0-1,0-1-2,0 0-1,0-3 2,2 1-2,-2-2-3,1-2 1,1 0-3,0 0 1,2-1-3,-1-1 2,5-1 2,-1-4-2,3 4-1,1-4-3,-2 0 2,7-1-4,-4 1-3,5-1 4,2 0-3,-1 2 2,1-2-1,0 2-2,0-1 1,2 1-2,0-2 3,4 3-8,1-2 8,-8 2-2,3-1-3,4-2-1,-5 2 1,-2 1-6,-1 0-3,-1-3-4,-2 3-4,-1 0 0,-2 0 0,-2 0-5,1-1 3,-5 1-7,-7 0-9,13-2-8,-13 2-8,10-1 1,-10 1-22,0 0-3,11 0-31,-11 0-13,0 0-11,0 0-11,0 0-119,0 0-283,0 0 125</inkml:trace>
  <inkml:trace contextRef="#ctx0" brushRef="#br0" timeOffset="326740.7565">25944 15478 150,'0'0'160,"4"-3"-7,-4 3-8,5-5-12,-5 5-10,0 0-9,11-3-10,-11 3-4,11 0-6,-11 0-7,11 3 1,-3-3-4,5 3-5,-3-1-2,4 2-7,-1-1-4,6-1-8,-1 4-7,5-2 0,5 1-11,1-3 2,2 1-5,-1 0-6,3-1 2,-3 1-7,6-2 0,-1-1-4,2 3-3,1-3 15,0 2-18,1-1-2,0 1-2,11-1 4,-13 0-1,2-1-6,-4 4-1,1-4-2,-4 1 5,0-1-9,0 0 2,-3 2 1,-2-2-1,-5 3 0,-3-3 1,0 1 0,0-1 0,-6 2 1,1-2 1,-1 0-3,-1 0 1,-1 0-1,1 0 0,-6 0 0,7 0-1,-3 0 1,-10 0 0,18-3-3,-7 3 3,0 0-2,0 0 0,-2 0 0,1-3 1,-10 3 2,19 0-4,-10 0-1,3-2 0,-1 2 4,-2-1-2,3 0-1,-5-1 3,-7 2-3,13-1 0,-13 1 0,13-1 2,-13 1-2,8-1-1,-8 1-1,0 0 1,7-1 0,-7 1 2,0 0 0,0 0-1,14 0-2,-14 0 3,0 0-1,11-1 0,-11 1 3,0 0-4,7 1 5,-7-1 1,0 0 7,0 0 3,0 0 4,0 0 4,0 0 5,0 0-9,0 0 5,0 0-5,0 0 0,0 0-2,0 0-3,0 0 0,0 0-5,0 0 0,0 0-1,0 0 2,0 0-2,-32-1-1,32 1-1,0 0 0,0 0 1,-9-3-2,9 3 0,0 0-1,-9-3-4,9 3-6,-8-6-3,3 3 2,1-2-4,-3-2-4,1-1 2,1 3-7,-3-4-1,0 2 4,2-1 3,-3 1-2,0-1 0,1 0 3,-2 2 0,3-1 3,-2 3-1,0-3 3,1 1-2,-2 2 7,2-4-5,2 6 0,-1-2 3,0 0-4,7 4 4,-8-5 1,8 5-3,-8-4 1,8 4 1,0 0-3,-4-5 2,4 5 0,0 0 4,0 0-5,0 0 3,0 0 0,0 0 1,24 11 0,-14-8 1,-1 3-2,1-3 2,3 3-3,-3 0 1,3 0-1,-2-1-7,5 2-5,0 1 0,-2-2-8,4 1-2,-1-1-3,-6-1 5,1 1-3,0-5 2,-1 4 10,-2 0-8,-1-3 2,-1 3 3,-2-2-3,-5-3 5,9 4 1,-9-4-2,6 5 5,-6-5 6,0 0-2,0 0 7,0 0 5,-14 10 7,8-7-3,6-3 8,-18 2 0,8 0 1,2-1-1,-2 1 0,2 0-3,2 1 1,6-3-2,-17 4-3,10-2 0,0 1-1,-1-1-1,0 1 4,1 1-6,0-1 2,0 2 1,0 0-5,-4 3 4,2-1 1,2 2-6,-3-3 3,0 3 1,1-1-1,1 0-1,-1-1 1,0 3 2,3-3-6,-1 1 3,3-1-3,-1 0 1,2-1-1,0-1 3,3-5-3,-4 11-2,2-7 3,2-4 0,-1 7-3,1-7 3,0 0 1,-5 9 0,5-9 1,0 0 10,-4 3 6,4-3-5,0 0 7,0 0-3,0 0 1,0 0-2,0 0-4,-6-16 0,6 16 0,-4-15-1,0 9-2,0-5-1,-1 2-1,2 0 0,-3-3 2,3 1-3,0 2-8,-2 0-15,2-1-9,1 3-10,-1-2-11,2 3-10,1 6-11,-3-13-8,1 6-16,2 7-19,-1-9-23,1 9-30,0 0-26,-2-9-100,2 9-312,0 0 138</inkml:trace>
  <inkml:trace contextRef="#ctx0" brushRef="#br0" timeOffset="327637.1616">27268 15573 94,'0'0'118,"0"0"-1,0 0 5,0 0-13,0 0-6,31-3-13,-31 3 0,10 2-5,-10-2-10,8 2 0,-8-2-7,6 1-4,-6-1-8,0 0-2,8 4-3,-8-4 0,5 4 0,-5-4 2,0 0 1,0 0 4,5 5-3,-5-5 2,5 3-2,-5-3 1,8 3-3,-8-3-5,10 2-3,1 0-5,1-1-3,3-1-4,2-1 1,3 2-6,8-4 0,1 3-2,0 0-4,4-1-2,0 1-2,1 0-3,-2 0 0,1 0-3,4 1-1,-1 1-1,1-2 4,-3 1-6,1 0 1,2 2-1,-4-1-2,3 1 1,-3-3-2,0 3-10,-1-1 1,-1 1-7,-3 1-7,-8-4 1,0 3 2,-3-1 0,-4 0 5,-2-1-3,-3 0 2,0 0-2,-3 1 1,-5-2 1,13 2 2,-13-2 0,2 3 1,-2-3 2,0 0-5,0 0-8,0 0-15,0 0-8,-16 7-3,16-7-19,0 0-10,0 0-11,-10 1-16,10-1-12,0 0-14,0 0-126,0 0-272,-12-1 121</inkml:trace>
  <inkml:trace contextRef="#ctx0" brushRef="#br0" timeOffset="328283.1826">27705 15427 139,'0'0'161,"-10"-7"-16,10 7-14,-10-1-6,10 1-8,-15 0-7,4 0-4,0 3 1,-3-1-6,2 1-7,-6 4-6,0 0-2,0 2-8,0 2-9,-5 0-4,4 0 0,3 0-11,-7 3-6,6-2-3,2 1-7,-2-1-3,3 1-3,-1-1-4,2 0-2,4-3-4,-1-1 1,1 1-3,4 0-2,-3-1-2,2-3 1,2-1-8,0 2 3,4-6-4,-6 6 3,6-6 0,0 0-2,0 0-8,0 0-2,0 0 1,0 0 0,0 0 0,0 0-1,23-4 0,-13 0-1,-2 0-2,-1 3 2,3-4 2,-3 2-4,1 1 5,-1-1-2,-7 3 1,12-3-4,-6 2 3,-6 1-3,13 0 6,-13 0-3,16 1 6,-4 2-8,-1-3 4,1 5-1,2-3-1,3 3-2,3 0 2,0-2-1,0 3 0,0-1 3,2 0-2,-2 0-1,6 0 2,1 2 1,-6-2-4,0 0 3,-2-2 1,3 0-1,-4-1 0,0 2-1,-2-4 1,-3 0 0,-3 3 3,2-1 0,-12-2 9,14-5-10,-8 3-1,-1-2 0,-5 4 3,10-9-3,-7 3 2,0-2-4,-2-3 5,0 1-1,-1-2-1,-1-4-4,-2 0-1,-1 1-9,2-2-8,-1 0-14,-2 1-12,3 0-11,-3 0-3,1 0-18,0 1 3,0 0-11,1 2-23,0 1-16,0 2-20,-2-1-93,1 1-256,0 1 113</inkml:trace>
  <inkml:trace contextRef="#ctx0" brushRef="#br0" timeOffset="329108.1035">28449 15188 94,'0'0'162,"0"0"-24,0 0-10,0 0-7,0-8-4,0 8-21,0 0-10,0 0-6,0 0-15,0 0-1,0 0-8,0 0-8,0 0 0,0 0-7,-14 24-8,10-12-1,-2-2 2,0 2-10,4 0 4,-3 5-6,1 2-6,0-1 0,1-2 3,1 2-5,0 1 3,0-3 0,1 2-4,4-1-5,-1-3-8,0-3-12,1 5-11,1-4-13,-2-1-13,2 0-12,0-3-24,-1 1-19,-1-4-108,-2 2-229,0-7 102</inkml:trace>
  <inkml:trace contextRef="#ctx0" brushRef="#br0" timeOffset="329451.5307">28724 15284 3,'0'0'167,"-12"15"-18,7-10 2,1 3-15,-1 0-15,0 4-9,-1-2-8,2 2-7,-2 2 4,1 1-10,-1 2-2,0-2-5,1 3-6,-2 2-4,2-1-4,-3 0-6,2-1-4,-4 7-5,0 0-2,2-5-7,-5 4-4,3-7-4,-4 7-4,1-2-22,-2 0-3,-1-2 4,0 1-8,3-6-19,0-1-16,3 1-22,-4-1-7,2-1-14,6-2-25,-3-2-20,3-1-11,1 1-119,-4-3-268,5-1 119</inkml:trace>
  <inkml:trace contextRef="#ctx0" brushRef="#br0" timeOffset="330040.4125">28707 15669 110,'0'0'178,"9"-3"-16,-3 0-12,-6 3-16,14-1-6,-3 0-12,0 2-6,0 0-10,8 2-9,-7-1-9,5 3-5,-2 2-8,2-1-5,-1 1-8,-4 0-5,-1-2-1,5 2-3,-5 0-8,-2 1 0,-1 1-8,-2-1-1,2-2 0,-4 0-4,0 0-7,-3 2-1,-1-8 3,-3 12-2,-1-7-3,-2 0-1,0 3-2,-3-4-1,-2 1-1,1-1-2,-1 1-15,-8-3 0,6 1-8,-4 0-3,4-2-6,0 0-5,0-1 2,3 2 7,-2-2-7,2-2 3,10 2 14,-12 0-8,12 0-3,-10-1 2,10 1 8,0 0-4,0 0 0,0 0 5,0 0-4,0 0-1,0 0 6,0 0 1,0 0-4,26 10 6,-16-8-3,2 3 3,1-1-2,1 0 9,2 3-4,0-1 0,1 1 8,-1 0-14,0 1 7,0-1 2,-1 2 5,-3-1-7,1-3 3,-2 4-3,-2-2 4,1-1-4,-4 5-1,1-4 8,-1 3-6,-1-2 2,-3 2-3,0-1 5,-1 1 4,-2-2-3,-3 3 5,-1-4-2,-3 2 5,-2-1-6,1 2 6,-4-3-1,-1 0-5,-4 1 4,1-2-6,7-2 3,-8 3 1,-1-2 0,3-3-2,-4 0-5,2-1 8,1 0-2,-2-1-5,2-2-5,-1 2-16,4-4-15,0-1-15,2 0-23,1 0-17,-2-2-26,4 1-17,-7-3-105,3-3-253,4 5 112</inkml:trace>
  <inkml:trace contextRef="#ctx0" brushRef="#br0" timeOffset="330711.5324">29442 15112 64,'0'0'152,"0"0"0,-4 20-6,4-20-12,-1 9-12,1-9-7,-2 13 5,2-5-13,-2 0-6,0 1 12,0 3-14,-1 1-10,1 1-2,1 1 7,-3-3-10,1 5-2,1 0-11,-2 0-8,2 0-6,0 2 1,-3 0 5,1 6-2,2 0-4,1-6-3,-1 5-3,2 2-6,-3-8-6,3 3 0,0 3-24,-1 1-4,1-6 2,-1-2-4,-1 2 3,4 0-2,-1-4-1,-2 1 2,2-3-5,0-1 4,2-2-3,-3-3-1,0 0 2,3-1 0,-3-6-3,3 11 3,5-8-1,-2-1 0,-6-2 0,17 2 0,-6-5-2,2 2-2,0-2-2,0 1 9,6-3-10,-2 1 4,4-2-5,-3 0 2,0 1 1,2-1-5,-3 2 3,2 0 3,2 1-3,-4-1 2,0 2-3,1 1 2,-3 2-2,-2-1 5,5-2-4,-5 2 0,2 0 4,-2 0-3,1 2-1,-1 0-2,-1 1 2,0-2-3,0 1-2,-1 0 0,0-1-2,-6 0-8,1 0-7,-6-1-5,10 2-3,-10-2-11,9 2-7,-9-2-9,4 5-7,-4-5-6,4 3-15,-4-3-13,0 0-9,0 0-9,0 0-13,0 9-20,0-9-126,0 0-299,-16 0 133</inkml:trace>
  <inkml:trace contextRef="#ctx0" brushRef="#br0" timeOffset="332370.2863">29994 15568 75,'0'0'150,"0"0"-17,0 0-13,0 0-6,0 0-11,0 0-1,0 0-4,0 0-8,32 2-3,-20-2-11,5 0-3,3 3 1,7-2-4,3 2-5,1-5-6,-2 4-2,3 3-4,-2-5-7,5 1-2,-6 0-5,7 2-5,-5-2 4,3 2-14,0 0 4,1 1-5,-5-2-5,-1 3 3,-9-3-2,10 2-1,-10-3-10,-2 3 6,0-2-6,-5 0 1,-1 0 0,-1-1-1,-2 1 5,0-2-6,-2 2 1,-3 0-1,-4-2-4,11 0 6,-11 0 0,0 0-1,0 0-5,0 0-2,0 0 8,7-6-2,-7 6 1,0 0-7,0 0 4,0 0 1,0 0-3,0 0-1,-11-18-4,11 18 2,-2-9-7,2 9-5,4-9-2,-4 9 0,4-10-2,1 6 2,-4-4-3,3 4 1,0-2 9,-4 6-1,9-14-1,-5 6 4,0 1 0,2-1-5,-4-2 9,0 2-3,2-2 0,-1 2-6,1-1 3,0-2 2,-4 3 5,5-2-2,-3-1-1,3 3 2,-4-2 1,3 1-4,-4-3-1,2 2 8,-2 1-4,0 0-4,0-2 7,0 11 0,0-14 4,-2 10-7,2 4 2,-3-9 2,3 9-4,0 0 2,0-10-5,0 10 4,0 0-7,0 0-2,0 0 6,0-10-2,0 10 5,0 0-4,0 0-7,0 0 10,0 0 1,0 0 3,0 0-4,0 0-8,0 0 10,0 0 0,20 12-1,-20-12-1,4 8-1,-2-3-3,-2-5-7,1 13 16,-1-5-3,-3 1 0,1 5 0,2 2 4,-4-4 1,2 7-2,-2-2 2,1 0 1,1 3-3,-2-1 4,1 0 0,1 1-4,0 3 11,-1 2-5,1-4-3,2-4 0,-2-1-2,1 4-7,1-4 7,0 0 0,0-4 0,0 1-4,0-1 0,0-3-2,0-4-1,0-5-2,1 13-3,-1-13 4,0 9 5,0-9 2,0 0-9,0 7-4,0-7 1,0 0 8,0 0-15,0 0 7,0 0 6,-3-29-4,1 19-9,-2-1 4,-1-4 9,-1 0-9,-4 1 9,2 0-4,-3 2 0,-1-1 4,-1 1 6,1-1-1,-3 2 1,-2 1-7,3 1-2,-1 1 3,2-1-4,-2 2 6,3 3 1,3-2-8,1 1 3,-2 0 1,6 1 7,4 4-6,-9-4 2,9 4 3,-6-7 0,6 7-3,0 0-2,0 0 4,0 0-5,13-7 3,-13 7-2,18-3-2,-7 3-2,5 0 4,-3 0-12,2 0 16,1 0-7,3 3-5,-2 0 6,-3-2-6,4 1 6,-4-1-2,3 3 2,-3-1-1,-1 0 7,1-2-5,-3 2-1,2-1-2,-3 0 3,-3 1-1,1 1 0,-3-2-3,-5-2 3,11 4-1,-6-2 1,-5-2 0,4 3-1,-4-3 1,0 0 3,2 6-1,-2-6 0,0 0 4,0 0 0,0 0 6,-13 12-2,6-10 3,7-2 4,-9 7 2,4-2-4,-1-2-3,-1 1-2,2 3 5,-4-1-7,3-1 6,2 1-1,-3-1 0,2 1-3,0 1 2,-1 0-1,-1 1-7,3-1 6,2 0 0,-5-2-1,4 1 2,-1 2-4,-1-2-1,1 0-3,0-1 2,4-5 3,-5 10 4,0-6-3,5-4-1,-6 8 1,6-8-7,-5 4 3,5-4 4,-6 5 7,6-5 1,0 0 6,0 0-4,0 0-1,-10 0 2,10 0 4,0 0-3,-11-11 19,7 6-2,4 5 0,-7-11-4,3 5 1,-4-2-2,2 2 1,-1-3-4,-1 2 5,-2 2-9,1-2 2,-4 1 0,-5 0-5,7 2 2,-5-1-4,5 2-2,-3 0 0,1 1 0,1 0-4,1 0-1,0 1 2,-1-1 0,4 4-2,-3-2-10,1 1 1,10-1-15,-13 0-11,7 1-15,6-1-10,-12 0-10,12 0-6,-9 3-9,9-3-6,0 0-17,-6 2-9,6-2-17,0 0-10,0 0-14,0 0-107,0 0-274,0 0 121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8T09:22:23.969"/>
    </inkml:context>
    <inkml:brush xml:id="br0">
      <inkml:brushProperty name="width" value="0.05292" units="cm"/>
      <inkml:brushProperty name="height" value="0.05292" units="cm"/>
      <inkml:brushProperty name="color" value="#FFFFFF"/>
    </inkml:brush>
  </inkml:definitions>
  <inkml:trace contextRef="#ctx0" brushRef="#br0">2147 12697 36,'0'0'111,"0"0"-11,0 0-12,0 0-10,0 0 7,-3-8-12,3 8-11,0 0-16,0 0 4,0 0-8,0 0-11,0 0 3,0 0-5,0 0-2,0 0-4,0 0-6,0 0 2,0 0-5,0 0 9,0 0-9,0 0 2,0 0-7,0 0 3,0 0 7,0 0-4,0 0-7,3 28-1,-4-16 3,2 2 8,-1-2-8,0 5 4,0 3-3,0 6 0,0-1-2,-1-1 5,2 5-7,-2 0 7,1 2-7,0 2 4,0-1 3,3 2-4,-3-5-6,5 3 9,-4-3-8,0 0 0,1-2-5,-2-1 1,0 1 9,1-9-6,-1 0-8,0-1 10,1-1-9,1 0-1,-1-4 3,0-1 3,1-1-4,-1 1 5,0-5-7,0 1-4,-1-7-3,3 9 1,-3-9-17,2 6-6,-2-6 4,3 7-9,-3-7 3,0 0-10,4 5-3,-4-5-7,0 0-5,0 0-5,1 7-8,-1-7-52,0 0-134,0 0 59</inkml:trace>
  <inkml:trace contextRef="#ctx0" brushRef="#br0" timeOffset="624.7712">2206 12680 67,'0'0'67,"0"0"-4,0 0-4,0 0-6,0 0 0,0 0 7,0 0-1,0 0-8,0 0 1,0 0 0,0 0 1,0 0 3,0 0-3,0 0-1,0 0 4,0 0-33,0 0 16,0 0-4,0 0-8,0 0 4,0 0-13,0 0 3,0 0 1,0 0-4,0 0 3,17-8-8,-8 7-2,-4-4 3,1 2 2,1-1 0,4-1-3,-1 0-4,2-2 2,-2 2 0,7-3 3,-1 1-10,0 1 1,-6 0 1,7-1 2,-1 0-3,-2 0-1,3 1-2,-6 3 5,1-1-13,-1-3-23,0 4 6,-4 1 4,2 0-14,-2 1-5,-7 1 9,11-2-17,-6-1-7,-5 3 0,0 0-5,11-4-15,-11 4-9,0 0-50,0 0-142,0 0 63</inkml:trace>
  <inkml:trace contextRef="#ctx0" brushRef="#br0" timeOffset="1095.4771">2282 12956 26,'0'0'94,"0"0"-16,0 0-7,5-5 2,-5 5-13,0 0-8,0 0-4,0 0-12,0 0 20,0 0-6,11-1 6,-11 1-6,6-1-3,-6 1-3,10-3 10,-10 3-24,0 0 8,17-7 8,-10 5-9,2-2-1,2 0-12,-2 0-7,2-1 6,1 0-5,0 0-3,0 0 8,-1 1-15,0-1-17,1 2-1,-2 0-20,0 0-8,0-1-10,-4 3-11,3 0-9,-9 1-12,12-3-65,-7 1-157,-5 2 70</inkml:trace>
  <inkml:trace contextRef="#ctx0" brushRef="#br0" timeOffset="1923.6007">2865 13075 37,'0'0'142,"-8"-3"-19,8 3-8,0 0-9,0 0-16,0 0-3,0 0-8,-9-1-8,9 1-2,0 0-15,0 0-1,0 0-12,-4 13-1,4-13-1,-1 9-3,1-9-6,0 11-7,-2-5-3,2-6 2,-1 11-4,0-5 1,1-6-2,-3 10 3,3-10-1,0 8-10,0-8 5,-1 9-2,1-9-8,0 0-1,0 8 3,0-8 2,0 0 2,0 0-6,0 0 1,0 0-6,0 0-4,0 0 7,0 0 4,0 0-6,0 0-1,0 0 3,0 0-8,-8-24 9,7 16 3,0 1-2,1 7-9,-3-15 5,3 6 8,0 9 4,-2-15 3,2 10 3,0 5-4,-2-9 0,2 9 3,-1-9 2,1 9-7,0 0-2,0 0 0,0 0 1,0 0-5,0 0-3,0 0 2,0 0 3,0 0-4,0 0 1,0 0 10,0 0-10,0 0-6,0 0 3,0 0 0,0 0-2,10 21 2,-10-21 3,4 7-5,-4-7 1,2 7 0,-2-7-1,2 5 1,-2-5 4,0 0-6,4 5 3,-4-5 2,0 0 0,0 0 0,0 0 1,0 0-8,0 0 4,0 0-7,0 0 0,0 0 0,-14-15-1,14 15 17,-5-11-13,2 6-6,3 5 9,-10-12-11,7 7 3,1 0-2,2 5 4,-6-7-1,6 7 2,-4-3-9,4 3 9,0 0-31,0 0-2,0 0-12,0 0-13,0 0-20,0 0-25,0 0-96,0 0-221,0 0 97</inkml:trace>
  <inkml:trace contextRef="#ctx0" brushRef="#br0" timeOffset="3711.5038">3207 12890 98,'0'0'118,"0"0"-1,0 0-8,0 0-6,0 0 1,0 0-16,0-9-6,0 9-7,0 0-3,0 0-13,0 0-7,0 0 11,0 0-21,0 0-4,0 0 3,0 0-13,0 0-2,0 0-5,0 0-7,0 0 5,0 0-3,0 0 0,4 20-2,-3-9-2,1-2-3,1 3 0,2 4 1,-2-4-1,2 4 4,0 4-7,-3-3 4,1 2-6,0-1 8,2 1-12,-3-5 2,0 3 7,1-2-6,0-3-3,-2 2 4,-2-2 4,2 0-6,1 0 6,-4-1-8,1-2 4,1 0 1,0-9-8,0 13 6,0-13 3,0 8-5,0-8 4,-1 9 0,1-9-3,0 0-2,0 8-5,0-8 5,0 0 6,0 0-5,0 0 3,-7 2-11,7-2 2,0 0-10,0 0 1,-11-15-3,7 8 3,-1-1-7,1-2 1,3-1 4,-3 1-7,0-5 1,3 3 8,-2-5 1,2 1-2,0 0 7,-2-1-4,0 2 2,3-1 0,-3-2 6,3 6 6,2-4-8,-2 5-1,0-1 5,0-1 0,1-3-3,-2 6 5,2-2 15,-2 3 0,1 9 7,-2-12 2,2 12-2,-1-11 2,1 11-4,0-10-3,0 10-1,0-7 2,0 7-9,0 0 4,0-12 0,0 12-13,0 0 6,0-9-1,0 9 1,0 0-5,1-8 1,-1 8 1,0 0 3,0 0-2,2-8-4,-2 8 3,0 0-5,0 0 4,1-8-3,-1 8 0,0 0 7,0 0-7,7-3-8,-7 3 4,0 0 5,8-2-7,-8 2 2,0 0-1,9 0-4,-9 0 6,11 0 4,-11 0-11,12 2 6,-12-2-5,14 3 1,-8 1 2,3 1 12,0-3-2,0 3 3,-1 0 2,-3 0-8,1 2-5,-1-1 18,1 3-13,-2-1 1,-1 0-5,1 2 7,-2-2-5,-2 1 9,2 2-8,-1-1-2,-2-2 6,1 4 1,-3-3-9,0 3 16,0-1-24,1 1 16,-2-4-4,1 3 0,-4-1-3,2-2 14,1 1-8,2-4-8,-1 0 11,-1-1-7,4-4 7,-4 7-8,4-7 5,0 0-4,-7 8-4,7-8-1,0 0-4,0 0 7,0 0-7,0 0 2,0 0-2,0 0 0,1-27 8,4 17-1,-1 2 0,1-3-3,2-1 0,-2 2 7,1 1-3,3-2 6,-4 2-5,0 0-3,2 1 2,0 1 6,-3 2-13,1-2 12,-1 2-6,3 3 5,-1-2-5,-6 4 6,11-6-9,-4 4 10,1 2-2,-8 0-2,16 0 5,-16 0-4,14 2-2,-4 1-2,-2-2 5,-2 3-4,2 0 6,2 0 3,-1 1 0,0 1-1,0 0-8,-1 0 4,1 0-3,-3 2 4,-1 0-3,2 3 3,-5 0 4,2-1 2,-1 4-3,-3-3 1,1-1 2,-2 3-8,-2 3 2,2-4 5,-3-2-1,0 2-6,-1 0-1,0 0 6,0-4-6,0 3 0,-3-2-1,0 0 1,1-1-1,-1 1 3,-1-2 1,-1-2 1,1 0-6,-1 0 3,-2-1 3,2 1 0,0-3-4,1 1 4,-1-1-5,-1 1 4,0-3-5,-1 0 0,2 0 3,1 0 4,9 0-11,-15-2 9,15 2-6,-14-1 6,14 1-17,-12-2 1,7 0-3,5 2-16,-10-3-3,10 3 3,0 0-7,-9-5-5,9 5-5,0 0-10,-5-4-5,5 4-19,0 0-78,-3-8-175,3 8 78</inkml:trace>
  <inkml:trace contextRef="#ctx0" brushRef="#br0" timeOffset="4306.9605">3910 12997 84,'0'0'122,"-10"3"-10,10-3-10,-6 4-11,6-4-9,-6 3 7,6-3-17,0 0-5,-6 5-2,6-5-16,0 0 1,-6 3-6,6-3-1,0 0-4,-2 9-7,2-9-7,-2 7 6,2-7-6,0 0-1,-4 5-6,4-5 1,0 0-2,0 0-5,0 0-2,0 0 6,0 0-8,0 0 9,-3 7-3,3-7-5,0 0 3,0 0 4,0 0 0,0 0-4,0 0-5,0 0 12,0 0-7,0 0-5,0 0-1,-12-14 4,12 14-6,-3-10 5,3 10-7,-3-7 0,3 7-5,-3-6 10,3 6-1,0 0-1,-2-8-2,2 8 2,0 0-4,0 0 1,0 0-5,-6-5 0,6 5-5,0 0-9,0 0 1,0 0 1,0 0-14,0 0 16,0 0-1,0 0-3,0 0-4,0 0-5,0 0 3,0 0-9,0 0 2,0 0-15,21 8 2,-21-8 0,5 4-7,-5-4-11,0 0-18,9 4-81,-9-4-174,0 0 77</inkml:trace>
  <inkml:trace contextRef="#ctx0" brushRef="#br0" timeOffset="4743.6053">4140 12760 89,'0'0'130,"0"0"-17,0 0-6,0 0-2,0 0-23,0 0-9,-3 24-9,3-24 2,0 16-9,1-6-3,-1 1-8,3 1-7,1-1 0,0 4-3,-2-2-5,3 4-2,-1-1 1,0 1-5,1 2 1,-1 6-3,2-7 2,2 7-2,-2-2-6,-2-4 2,-1 2-2,6 3 3,-6-4-7,1-3 6,0 1-16,0 0 8,0-4-9,-1 2-2,-2-4-12,1-1-2,2 0-10,-3-2-19,2-1-5,-2-3-12,-1-5-14,4 9-16,-4-9-88,1 7-194,-1-7 86</inkml:trace>
  <inkml:trace contextRef="#ctx0" brushRef="#br0" timeOffset="5401.9396">4152 12782 70,'0'0'139,"0"0"-14,0 0-6,-14 1-14,14-1-3,0 0-12,0 0-6,0 0-12,-10-1-1,10 1-12,0 0-12,0 0 2,0 0-7,0 0-11,0 0 5,0 0-9,0 0 5,0 0-18,0 0 15,0 0-6,0 0-5,0 0-3,0 0-3,0 0 1,0 0-4,22-7 5,-22 7-6,8 0 4,-2-3 2,-6 3-7,13-4-2,-7 3-1,2 0 3,2 0-2,-2-1 2,2 0 0,2 1-4,-1 0-1,-1 0 0,2-2 7,0 3 0,1-1-13,0 1 8,0 1 3,2-1-3,2 3-4,2-1 6,-1 0-3,2-1-4,1 3 1,-2 1 1,1-2-1,1 1-4,-3 1 8,1 0-10,0-1 8,-2 4-1,0-1 6,-2 1-6,1 1-9,-2-1 10,-1 3-5,-3 2 19,-2-4-14,-2 3 2,0 3-1,0 0 7,-2 2-2,-3 0 1,-1 1 4,0 2-4,-3-2 0,-1 1-5,-1 0 4,-2 0-3,0-2 6,-3 7-6,0-6-2,0-2-3,-2 5 10,-2-6-8,2 2 6,0-2 1,-2-2 1,0 1 1,-3-2-1,1 0 12,0-2-2,-2-3-2,4 2-2,1-4-4,1-1 3,0 2-8,-1-1 0,0-2 2,1 3 18,3-1-23,-1-3 0,-2 1-4,4-1-16,-1 1-11,3 0-15,-4 1-16,10-4-11,-8 3-15,8-3-12,-8 2-12,8-2-21,-5 3-84,5-3-230,-10 3 101</inkml:trace>
  <inkml:trace contextRef="#ctx0" brushRef="#br0" timeOffset="6958.9806">5313 12963 22,'0'0'125,"-3"-7"-12,3 7-9,0 0-3,-2-7-10,2 7-1,0 0-4,-6-7-2,6 7-13,0 0-4,0 0-8,0 0-5,0 0-6,0 0-3,-7-3-3,7 3-6,0 0-12,-6 12 3,2-2 5,0 2-11,-4 4-6,-1 1 4,2 6-8,1-3-2,-1 6 3,3-2 2,-1-5-3,4 0-9,-1-1 3,1 0 4,1-2-1,1-1 2,4 1-10,-2-4-7,-1-3-23,2 1 10,-1-5-2,1 2-2,1-4 5,-5-3 3,10 5-4,-10-5 0,10-5 4,-3 0 10,-1-2-8,3-1 8,-4-4-18,0 0 16,2-2 3,-4 2 1,0-6-8,0 2 5,-3-1 5,2-3-7,-6 3 5,2 0 9,-3 1 9,1 6 1,-3-1-4,2 0-3,-1-1 6,0 3 9,0-1 2,-1-1 0,1 3-3,0 0 7,0 1-5,2 2-1,1-2 0,0 1-2,3 6-3,-4-10 2,4 10-8,-2-11 10,2 11-10,3-10-1,0 3-3,2 1 1,1 0-3,3 0-1,-1 0-2,1 1 4,1 1-4,0-1-2,0 3 2,3 1 0,-4 1-1,1 2 1,2 4-7,-3-1 5,0 4-1,0 3-6,1 2 8,-3 2-7,2 7 7,-1 3 4,-3 3-8,-2 1 5,-1 0 0,1 5 10,-3-2-19,1 3 8,0-2 3,2 1-2,-2 2-3,2-2 0,1 9-5,1-10 6,-4 0 2,3-2-5,1 1-1,-1-1 4,2-1-3,-2-1 4,2 1-6,1-2 6,-1-3-5,-1 1 1,2 0-1,0-3 5,-2-4-2,2 5-1,-1-10 0,1 2 4,-1-1 0,-2-3-3,0-1-6,-2-2 5,2 1-11,-1-1 9,-2-3-2,2-1 1,-3-6 1,3 9 1,-3-9-3,3 8-7,-3-8-5,0 0 4,0 0-6,-9 5-3,9-5 9,0 0-12,-17-14 2,8 8-1,2-4 2,-4-4-1,-1 0 7,-1-2-3,-4-7-2,2 1 3,-2-1 0,1 2 8,-1-1-11,0 1 6,-3 2 2,6 3 1,0 3 6,-2 1 12,3 2-6,-2 0-6,0 1-1,4 2 3,-2 3 7,1-3-1,2 3 8,-1 2-5,-1 1-10,1-1 8,-1 4 5,2-2-8,-1 1 0,0 1-2,2 2 1,-2-1 6,3 1-2,-1-1 0,0 0 5,3-1 3,6-2 6,-9 2-11,9-2 9,-7 3-5,7-3-9,0 0 2,0 0 10,0 0-7,0 0-2,11-20 2,-5 13 2,3-4 1,3-2 4,1-1 0,3-1 9,4-3-2,1 0-8,2 1 8,0-2-14,0 4 5,-1 0-4,1 0 6,1 2-5,0-2-2,-5 5 1,0 1 7,-1 1-13,0 1 1,1 0 1,-2-1 6,1 4-7,1-1 4,-2-2-4,-1 4 2,-4 0-4,-1 0 4,2 0 3,0 0-3,-2-1-2,2 1-2,-4 1-20,0-1 5,-1 1-17,-2 0-4,-6 2 1,15-3-12,-8 0-7,-2 1-7,-5 2-9,8-2-2,-8 2-12,0 0-87,2-7-183,-2 7 81</inkml:trace>
  <inkml:trace contextRef="#ctx0" brushRef="#br0" timeOffset="7683.8324">6113 12920 100,'0'0'139,"0"0"-10,-4-7-13,4 7-10,0 0-12,0 0-3,0 0-5,-5-5-4,5 5-6,0 0-12,0 0-11,0 0-1,0 0-6,0 0-10,0 0-2,0 0 1,0 0-6,0 0-1,0 0-11,7 29 8,-5-17-7,3 12 1,0 4-1,-3 0-2,1 1-3,-2 2 2,1 2 2,0 0-2,-2-1-1,1-1 4,1 1-9,0-2 2,1-1-5,-1-4-10,5 1-17,-5-9 2,-1 0-20,2-6-5,1 2-18,-2-1-3,1-3 0,0-1-16,-2-1-19,2-2-89,-3-5-203,0 0 91</inkml:trace>
  <inkml:trace contextRef="#ctx0" brushRef="#br0" timeOffset="8744.6481">5966 13147 112,'-5'-7'189,"0"2"-23,-2-2-12,2 1-15,1 0-13,-2 1-16,1 0-10,5 5-6,-7-7-12,7 7-3,-5-8-10,5 8-9,-5-7-4,2 2-9,3 5-4,0 0-2,0 0-5,4-13-5,-4 13 0,8-8-6,-2 5-2,3-4-2,0 2-5,2-1 0,1 0 3,2-2-9,4 0 4,0 2-3,0-1 1,0 2-2,2-2-4,2 2-3,3-2-3,2 0-4,-7 0-3,0 2-7,-1 0-6,2 0-4,-4-1-3,2 0-4,-3-1 6,-1 2-3,3-3 7,-6 4-3,0-1 9,-1 1-1,-2 0-1,-2 3-4,-2-2 8,-5 3-1,9 0 5,-9 0 1,0 0-3,4 7 0,-4-7 9,0 9 11,0-9-8,-4 13-1,1-4 5,-1-1 1,0 1 0,-1 3-1,1 0 4,0 0-2,-1 3 5,3-3-9,-1 0 4,2 5 1,-2-5-6,2 0 3,2 0-6,-1 0 3,1 5 2,3-3 6,-1-2-9,1 2 6,0-1-4,2-1 0,-2-1 0,-1 5-6,1-4 12,0 4-12,-1-3-3,1-3-2,-1 3-4,2-2-14,-2-3-7,1 2-9,-2-5 0,1 3 2,-2-2 5,2-1 6,-3-5-2,2 12 5,-2-12 9,3 7 1,-3-7 2,1 7-3,-1-7 11,0 0-4,0 0 3,0 0-4,0 0 5,0 0 0,0 0 9,0 0-3,0 0-7,0 0-3,0 0 0,-7-26 1,7 26-2,1-12 8,-1 4 0,2 1-9,-2 7 12,3-13-3,-2 7 1,2 1 1,-3 5-3,6-11 2,-6 11-2,4-6 4,-4 6-6,5-4 2,-5 4 2,0 0 5,10 1-1,-10-1-5,0 0 4,12 8-2,-7-4 8,0-1-2,-5-3 1,10 7-9,-4-2 9,0 0-2,3 1-5,-4-1 1,3-1 15,2 0-14,-4-3 3,3 3 1,-2-1-6,4-2 2,-1 0 1,2-1-4,-2 0 4,1 0-1,1-2 4,-1 1-5,1-3 8,-1 1-5,0-1-1,0-1 5,1 0-4,-2-2-5,2 2 10,-1-3-11,-1 0 7,0 0-2,-2-2 0,1 2 3,-1-1-4,-1-1-1,0 0 2,-4-1-1,0 1-4,0-2 6,-2 2 0,0 0-6,-2-2 4,1 12 2,-3-13-7,-1 5-4,2-2 1,-2 3-3,-1 2 7,0 0 3,0 0-1,5 5-3,-11-7-2,11 7 0,-11 0 11,2 0-2,9 0 0,-13 4-3,8 1 7,-2-2-5,1 2 2,0 3 8,0-2-6,-1 4 0,1-1 6,1 0-10,0 2 4,2 1-1,0 0 2,1-2-3,3 4 3,-2-3-1,3 2 2,1 3-3,1-4-2,0-2-4,1 1 7,1 1-2,1-2 2,-1-1-5,0 3 4,4-5-12,-2 3 7,1-3-1,0 0 6,1-1-4,1 2 3,-2-4-2,2-1 3,1 1 2,0-3-3,1-1-5,1-1 4,4-3-5,0 0 5,0-2-3,0 1 5,-2-2-4,4-3 2,0 3 0,-3-3 3,2 0-4,-1 2 4,-2-1-14,1 1-7,-3-1 0,-2 4-3,0-3-13,-2 3-6,-2-1-18,1-1-11,-4 4-9,0-1-22,-5 4-70,3-8-182,-3 8 81</inkml:trace>
  <inkml:trace contextRef="#ctx0" brushRef="#br0" timeOffset="9852.6279">7398 12751 70,'0'0'110,"0"0"-8,0 0-21,0 0 3,0 0-6,0 0-9,0 0-11,-10 15 10,10-15-2,3 12-2,0-1-13,1 0 5,-1 5 4,2 1-5,-1 2-5,2 5-7,2 1-6,-3-1 2,1 5 1,-3 0-6,3 2-6,-1-2 1,-1-1-2,-1 0-2,-3 0-5,3 1 9,0-3-13,1 0-2,-3-7-5,2 0 13,-3-1-18,2-5-10,0-3 0,-1 0-9,1-1-12,2-4 7,1-2-5,0 0 12,-5-3-3,0 0-3,0 0 3,17-10-3,-13 4 1,1-5 2,0 4 1,-2-5 3,-1 0-4,1 0-8,-1-1 6,1 4 0,0-1 8,-1-1 4,2 3 7,-3 2 9,-1 6-9,1-12 3,-1 12-7,3-9 2,-3 9-4,6-5 12,-2 2 0,-4 3 1,12-4-7,-5 4 5,4-1-1,-4 0 1,3 0 2,1 1-1,0-2-8,2 4 9,-2-2 1,3 1-1,-2 0 7,1 0-4,-1-1-3,0 2-12,1 1 14,-3 0-1,-1 1-4,-1 0 3,1 2-5,-4-2 1,-1 4-2,-2-3 6,1 3-2,-3 1 1,-3 0-2,-1 3 2,-1-1 5,-4 3-7,-2 3-2,-2-3 3,-2 1-2,-5 2 0,4-6-12,0 0 6,0-1 11,-2-3-8,3 0 1,-2 0 0,0-2 0,-2-1 2,4-1-7,0-1 1,3-2 3,-3 0-12,2 0-18,0 0 4,2-2 5,0-1-8,1 1-9,3-1-13,0-1-1,7 4-11,-9-7-16,4 4-16,5 3-64,-5-7-172,5 7 77</inkml:trace>
  <inkml:trace contextRef="#ctx0" brushRef="#br0" timeOffset="11011.709">7935 13159 86,'0'0'113,"0"0"-14,0 0-13,22 2-4,-17-6-11,-5 4 1,15-7-19,-7 2 7,-2 2-2,5-5-11,-3 1-2,0 1-8,1-2-6,-2 0-2,1 3 4,-1-3-5,-1 3 0,1-3-17,-1 1 9,-2 1 0,1-2-3,-3 1 2,1-1-6,-1 1 7,-2 7-5,2-12-1,-1 5-3,-1 7-2,-1-12-2,1 12-5,-3-11 0,-1 5-2,4 6 15,-6-8-4,2 4-14,4 4 5,-9-5 2,1 2-1,8 3-6,-10 0 11,10 0-2,-10-2-4,10 2-2,-13 5 0,7-3 0,1 2-5,-2-1 5,0 5 7,2-3-4,1-1-2,0 4-9,1 1 7,-1 0 7,3-1-7,0 4-7,1-4 8,0 3-5,-2 2 7,4-1-7,0 5 4,0-5 7,2 5-16,-3-6 1,3 2 4,1 2 4,-1 0-1,0-3-5,2-1 10,-1-1 4,0-1-10,3 1 2,-2-3 4,4 1 4,-2 1-8,1-1-1,2-2 5,0 1-4,0-1-3,1-2 5,-1-1 1,2 2 2,1-3-4,4-1 2,-5-1 7,4-1-14,-4-1 2,1 0 0,3-1 3,1-1 0,-7-1 4,1 1-1,1 0 2,1-4-1,2 2-4,0-1 3,-1-2 3,0 1-3,1-2-3,-2 0 5,2-4 0,0 2-2,-1-1-2,-2 1-15,1 0 23,-1-4-11,-1 3 5,-4 4-1,2-7-1,-3 6 1,-2-1-1,-1 2 3,-3 1 6,0 1-6,-1-3-6,0 10 2,-4-11-1,2 5 7,-4 2-9,6 4 5,-13-3 5,4 1-1,9 2-4,-18 2-2,8 1 9,-3 1 0,3 2 1,-5 3 1,3-3 9,-4 3 4,1 3 2,5-4-8,-3 5-3,2 0 1,2 0 1,2-2 1,0 3-5,0-2-10,3-2 10,0 0-1,2 0 1,-1 0-1,3-1-4,0 0 0,3-1 4,-1-3-13,-2-5 5,6 9 2,-3-6 1,4 0 2,-7-3-3,11 2-1,-11-2-7,17-1-6,-11-1-2,4-3 3,0-1-5,-1 0 1,-1-1-4,-1 0 8,0-1-7,-1 1-2,-2-1 2,2 0-2,-4 2 5,1 1 0,-3 5 3,5-10 7,-2 5 6,-3 5 0,1-8 3,-1 8 1,0 0 4,4-8-2,-4 8-1,0 0 9,0 0-13,2-7 1,-2 7-2,0 0-1,0 0-4,0 0 3,0 0-1,0 0-6,0 0 6,10 14 6,-10-14-2,4 8-9,-4-8 0,4 9 5,0-2-1,-1-2 5,-1 1-2,2 1-2,0-2 8,5 2-10,-6 0 0,5 1 3,-1-2-1,-2 1-4,4-2-13,-3 0-3,0 0-2,1-2-1,2 1 1,-2-1 0,2-2-12,-1 0-14,5 2-12,-4-2-7,2 2-6,-4-2-20,-1 1-103,-6-2-210,10 0 93</inkml:trace>
  <inkml:trace contextRef="#ctx0" brushRef="#br0" timeOffset="11984.0623">8741 12988 101,'0'0'123,"8"-5"-24,-8 5-13,6 0 0,-6 0-7,0 0-16,12 0 1,-12 0 6,6 6-8,-2-2-13,0 0 12,0 4 1,1-2-9,-3 0-5,1 6 11,1-1-8,-2 2-10,1 1-9,-1-1 14,1-1-11,-1 0-8,0 0-8,0 5 9,-2-6-5,4 2-3,-3-1 7,2-2-12,-3 2 5,1-2-11,-1-1-11,3-3 8,-3-6-20,1 12 0,-1-7-7,0-5-4,3 8 9,-3-8-1,1 6 0,-1-6 3,0 0 6,0 0 1,0 0-9,0 0 7,0 0-6,0 0 3,0 0 6,-13-19-7,9 11 6,4-4-4,-1 3 3,0-1 3,1-1 3,0 0-1,0 3 10,0-3-5,1 5 8,0-6-6,1 4-1,0 2 0,-2 6 4,6-16-5,-3 7 3,1-2 4,1 3-5,-1 2 3,0-3 14,2 1-5,0 2-2,0-4-2,-3 5-2,1 0 3,1-4-1,2 4 1,-2 0-2,0 1-1,-5 4 3,10-6 0,-10 6-6,10 0-3,-10 0 4,11 3 6,-11-3-3,9 9-3,-6-4 6,1 0 0,3 3-3,-4 1 2,1 2 1,0 0-3,0 1 1,0-2-1,0 0 0,-1 2-2,0-2-4,1 2-5,-3-3 4,4 1-2,-1 1 3,1-1-2,0 0 8,2-2-10,-4 2 5,3-3 0,-1 2-7,1-2 4,-2-2-20,0 0 17,1 1-13,-3-1 4,-2-5 0,7 6-5,-7-6 0,4 7-4,-2-3 9,-2-4-2,0 0-10,0 0 10,0 0-1,0 0-2,0 0-4,0 0 8,0 0-18,0 0 19,-6-32-1,5 22 2,-2 0 2,3-2-2,0 0 0,-1 0 0,2-5-3,-1 2 1,1 1 3,1 2 4,-1 1 4,1 0-1,1 0 11,-2 1 5,2-1 0,-1 4-5,3-2 2,-2 4 4,-1-1-3,2 0-1,-4 6 5,8-10-7,-4 5-4,1 0 6,-5 5-4,10-7-7,-6 4 7,2 0-6,1 2 2,-7 1 2,13-5-3,-6 5-1,-7 0 12,12 2-17,-3 1 6,-9-3-1,11 2 0,0 1-1,0 1-3,0 1 8,1-1-7,-1 2 3,0 1 5,0 0-1,2 1 0,0 4-10,1 0 4,-4 0 10,0 1-11,-1 0 5,0 0 3,-1-1-7,-1-2 2,-1 1-1,0-1-2,-2 2 0,1-6-2,1 5-10,-2-1-1,-1-2-5,0 2-10,-1-3-17,-1 0 5,0 0-16,-1-7-18,2 12-5,-2-7-24,0-5-105,-4 9-223,4-9 99</inkml:trace>
  <inkml:trace contextRef="#ctx0" brushRef="#br0" timeOffset="16243.9158">2160 13844 16,'0'0'65,"8"-2"-1,-8 2-7,0 0 15,10-1-20,-10 1-2,0 0 1,9 1-3,-9-1-3,10-1 0,-10 1-4,11-2 4,-11 2 4,10 3-9,-10-3 2,14 2-10,-9-1 0,-5-1-3,13 0-5,-13 0-4,16-3 1,-9 5-1,0-2-9,-7 0 1,18-2 6,-18 2 0,22-3-10,-13 3 12,3-2-12,-3 2 4,4-3 2,-2 2-7,3-2 3,-1 0-2,-2-2 1,3 3-4,2-2 3,-3 3-5,0-2 3,1 2 0,0-2-1,4 3 6,-4-1-10,4-1 12,-2-3-10,4 4 6,-2 0-7,-1-1 4,2 0-1,-4 1 3,3-2-9,0 1 8,-2-3-1,2 4-11,-1-4 13,1 2-1,0-4 1,1 5-4,0-4-3,0 1 5,2-1-4,-1 3-1,9-4 5,-11 2-4,1-1-2,1 2 2,1-1 5,0 1-2,0-1 10,0 1-16,1 3-12,3-4 19,-5 2 8,0 1-13,-2 0 3,1 2-4,0-1 3,0-1-6,1 4 7,0-2-3,2 1 2,-3-4-2,-1 5-5,0-4 12,3 2-8,0-2 2,-2-1 3,3 3 7,-2-1-8,2-3 0,-3 2-5,3-3-4,-2 5 4,-2-4 1,5 3-1,-3-1 2,-3 0-6,2 1 3,-1 0 9,-4 1-7,-1 0 0,2 1-6,-2-1 1,1 0 4,-2 0 5,1 1-3,-2 1-4,2-1 4,-2 1 1,1 0-3,-2-1-6,1 0 8,1-1 0,-3 0-5,2 0 5,0 0 7,-1 0 4,1 0-13,-2-1 3,-9 1-2,19 1 1,-19-1-1,18 0 0,-18 0 0,16-1 6,-6 2-4,-10-1 1,16 0-4,-16 0-4,15 0 6,-15 0 0,17 0-1,-9 0-1,-8 0 1,19 3 0,-19-3-4,16 2 2,-9-2 2,-7 0-4,21 2 6,-12 1 0,-9-3 3,21 1-6,-10 0 5,-1-1-7,-10 0 4,20 0-1,-10 0 7,1 3 1,-11-3-7,19 0 1,-19 0-3,14 0-6,-14 0 8,19 0 0,-19 0 5,18 0-6,-9-3 4,-9 3 2,18 0 0,-8 3-1,2-3 1,-12 0-7,22 0 4,-10 2-4,1-4 1,-2 4-1,1 0 6,1-1 9,-1 2-13,2-3 1,3 1-1,1 0-2,-7-1 1,3 0-3,1 0 9,2 0-4,0 2 4,-3-1-9,0-1 8,0 0 0,-1 0 0,0 1-8,1-1 4,4 0 5,-7 0-7,2 3 1,-2-6-4,1 6-1,-2-3 8,-10 0 3,19 0-2,-10 0-6,-9 0 6,17 1-4,-17-1-3,14 1 8,-14-1-2,13 2 0,-13-2-5,11 0 4,-11 0-5,11 1 3,-11-1 3,0 0-4,14 2 2,-14-2 9,9 3-16,-9-3 4,0 0 5,12 2-5,-12-2-2,0 0 2,8 5-1,-8-5 1,8 4 1,-8-4-13,0 0 20,14 3-2,-14-3-3,0 0 2,10 5 0,-10-5-1,9 0-6,-9 0 6,0 0-4,15 0 1,-15 0-4,0 0 2,14 0 8,-14 0 0,0 0-3,16 0 0,-16 0 0,12 0-8,-12 0 5,13 2-3,-13-2 7,10 2-3,-10-2 0,12 2 9,-12-2-9,14 4 3,-14-4-1,11 2-3,-3-1 1,-8-1 3,14 5-8,-14-5 7,16 4-4,-9-3-1,-7-1 6,17 1-4,-8 1 1,-9-2 0,19 2 0,-10-1-3,4-1 5,-13 0 4,16 3-1,-7-3-8,1 2 6,-10-2-1,21 4 1,-11-3-3,-10-1-2,14 2 2,-5 0 1,-9-2-2,17 1 7,-9 1-3,2 2-4,-10-4 12,18 0-16,-7 1 7,-1 1 6,2 0-4,-1-1-2,1-1-1,0 1-3,0 0 1,2-1 0,-3 0 5,2 2-6,1-2-2,-1 0 4,0 1-5,1-1 2,0 2 6,0-2-5,-1 2 4,2 0 2,1-2-3,-2 1 3,-2 1-1,2-2-2,-1 1-2,1-1 5,-1 0-6,2 1 4,-2-2-2,4 1 6,-3-1 5,1 2-4,-2-1 0,0-1 1,5-1 3,-1 2-2,0-2-3,-17 2 0,27-1-1,-15 1 0,-12 0-4,25 0-1,-7 0 1,-18 0 4,25 0 5,-12 0-10,1 1 2,-1-1 4,-3 0-5,4 2-2,-2 0 6,0-4-3,-1 4 1,-11-2-1,21 1 0,-8 2 4,-2-3-8,1 1 2,0-1 1,-1 0-1,-11 0 5,21 2-5,-11-2 0,-10 0 1,20 0-1,-9 0-1,-11 0 2,18 1-1,-18-1 0,16 0 13,-16 0-6,14 0-3,-14 0-8,14 0 0,-14 0-2,13 2-4,-13-2 10,15 2-1,-15-2 4,12 2 0,-12-2 2,13 1-4,-13-1 1,14 4 2,-14-4-5,13 3 5,-13-3-5,13 3 0,-6-1 2,-7-2-2,15 3 0,-5-2 8,-10-1-5,17 0-3,-4 3 0,-4-3 0,-9 0-3,23 0 4,-13 0-3,4 0 6,-2 0-5,-1-3 8,3 3-6,-1 0-1,1 0 3,1-1-1,4 0 1,-4 1-4,2-3 4,-2 3-1,4-1 0,-2-2 0,3 3 1,-1 0 1,-1 0-2,1-3 3,0 3-9,-1-2-1,2-3 5,-1 3 7,2 1-10,-1 2 4,1-2-4,-2 0 8,-1 0-7,1 2 5,0-4 2,0 2-1,-2 2-1,2-2 0,2 1 5,-3-2-4,1 1-1,-1-3-4,1 5 3,0-2 0,-1-1-4,1 3 4,-2-2 1,1-1-1,1 0-3,-3 1 2,-2 1 1,3-2-4,-2 4 2,-2-2 0,1 0 1,0 0 0,-1-2-6,2 2 8,-2 0-4,1 0 10,-2 0-3,2 2-4,-1-1-3,-13-1 2,22 0-4,-10 0 9,-1-1-5,1 2 4,-12-1-7,20 0 1,-9 0 0,-1 2 3,-10-2-2,23 0-3,-13 0 4,-10 0 0,19 0 8,-10-3-6,-9 3-1,23-2 0,-23 2 2,23 0 1,-10-1-2,-13 1-1,24 1-1,-11-2 1,-13 1 4,22-4-5,-8 4 5,-14 0-5,23 0 6,-9-2-8,-1 0-1,-1 1 6,6 1 2,-1-2-5,-4 0 0,2 1 0,-3 1-2,5-4 7,0 3 6,1 1-1,0-4-9,-1 1 2,0 1 0,1-1-3,1 3 4,-1-3-1,0 2-3,3-2 3,-5 1-1,5-1-1,-1 2 4,-1-2-2,3 2 0,-2-1 5,-2 2-2,4-1-7,-4 0-1,0-2 6,1 2-4,-1 0 6,2-2 0,-1 1-6,0 0 3,1 1 0,-3-1 2,4 0-4,-3-1 3,-1 1 3,3 0-5,-1-1 1,2 1-1,-2-1 3,1 1-4,-2-1 4,-4 1-3,4-2 0,-1 1-3,1 0 0,0-2-3,-1 4 1,0 0 3,-3-1 3,0 1-2,-1-1 1,2 0-2,-3-1-3,3 3 6,-2-2-3,1 0 0,-1 2 2,2 0-3,-2-1-3,1 0 4,-3-2 0,2 3 6,1-1-4,-2-1-5,0 0 6,0 2-5,-12 0 12,23-1-8,-11 1-3,-2-2 4,-10 2 2,22 0-5,-13-2 3,2 0-2,-11 2-2,22-1 1,-15 1 0,-7 0-2,18-4 2,-18 4-5,16 0 9,-16 0 0,15 0-14,-15 0 11,17-2-1,-7 2 3,-10 0 0,16 0-1,-16 0 2,15 2-7,-15-2 8,16 0-8,-16 0 6,15 0-2,-15 0-1,17 0 4,-17 0 8,15 0-8,-5 0-2,-10 0-5,21 0 3,-21 0 2,17 0-1,-17 0-3,12 0 1,-12 0-1,13 0 6,-13 0-1,13 0-7,-13 0 8,16-2-1,-16 2 0,15-1-5,-15 1 3,15-2-1,-5 1 3,-10 1-6,17-2 9,-7 0-9,-10 2 2,23-4 0,-15 3 2,-8 1 0,17-2 1,-6 2 0,-11 0-3,19-2 6,-19 2-6,20-1 0,-8 1 3,-12 0-5,15 0 3,-15 0 4,18-2-1,-8 4-3,1-2-3,-11 0 5,19-2 2,-10 1-4,2-1-1,-11 2 0,13-2 3,-13 2-3,14-3 3,-14 3-5,11-1 2,-11 1 2,0 0 3,13-1-5,-13 1 2,0 0-5,0 0 6,13-2 0,-13 2-2,0 0 3,0 0-6,0 0 5,0 0-1,0 0 1,0 0 3,0 0-3,0 0 6,10-1-4,-10 1-5,0 0 5,0 0 0,0 0-1,0 0 3,0 0-2,0 0 0,0 0-1,0 0-3,0 0-1,0 0 5,0 0 7,0 0-2,0 0 0,0 0-6,0 0-1,0 0 7,0 0-4,0 0-3,0 0 1,0 0 1,0 0 1,0 0 1,0 0-2,0 0 1,0 0-2,0 0-2,0 0 2,0 0 4,0 0-3,0 0 2,0 0 6,0 0-5,0 0 1,0 0 1,0 0-4,0 0 5,0 0-7,0 0 1,0 0 3,0 0-1,0 0-1,0 0-3,0 0 5,0 0-6,0 0 4,0 0-5,0 0-1,0 0 3,0 0 0,0 0 1,0 0-1,0 0-2,0 0 0,0 0-6,0 0-2,0 0-12,0 0-2,0 0-9,0 0-9,0 0-15,0 0-2,0 0-22,0 0-13,0 0-22,0 0-24,-39 3-116,39-3-273,0 0 122</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8T09:25:22.844"/>
    </inkml:context>
    <inkml:brush xml:id="br0">
      <inkml:brushProperty name="width" value="0.05292" units="cm"/>
      <inkml:brushProperty name="height" value="0.05292" units="cm"/>
      <inkml:brushProperty name="color" value="#FFFFFF"/>
    </inkml:brush>
  </inkml:definitions>
  <inkml:trace contextRef="#ctx0" brushRef="#br0">4088 9817 107,'0'0'155,"0"0"-11,-8-6-10,8 6-10,0 0-9,0 0-9,-4-7-8,4 7-6,0 0-7,-4-5-2,4 5-3,0 0-7,0 0 0,0 0-5,-5-6-7,5 6-7,0 0-5,0 0-2,0 0-6,0 0 0,0 0-5,0 0-4,0 0-2,-9-2-7,9 2 0,0 0 7,0 0-11,0 0-5,0 0-2,0 0 1,-9 8-3,9-8 2,0 0 1,0 0-7,-5 7 1,5-7 0,0 0-1,-7 4 1,7-4-2,-5 5 0,5-5 1,-5 5-1,-1-2 0,2 4 0,-1-2-3,-3 2 1,-1 0 2,-2 1-6,-1 1 0,-2 1-1,0 1 4,-1 0 2,1-2-1,-1 1-4,0 0 5,-1 2-2,0 0-3,-1-2 3,1 2 1,0 0-7,2 0-2,-3-2 2,2-1 0,-2 3-7,2-4 11,-3 0-3,2 3 2,0-3-3,2 1 4,1 0-3,3-3 3,-3-1 1,3 1 0,2-3-5,2 2 3,-2-1-1,3 0 0,5-4 1,-9 4 1,9-4-3,-6 4-5,6-4 10,0 0-10,0 0-2,-8 3 0,8-3-5,0 0 7,0 0-2,0 0-3,0 0 2,0 0 2,0 0-2,0 0-3,0 0 12,22 2-6,-22-2 2,10-1-3,-10 1 1,11-1 6,-11 1 2,12 0-2,-6-2 3,-6 2-3,17-1-1,-8 1-1,2-1 0,-2 2 3,2-2-2,1 1 6,0 0-4,0-1 2,3-1-1,-2 2-3,4-1 1,1-2 1,0 0-1,1 1 4,-1-1-6,1 1 3,2 1 7,-5-1-15,3 2 7,-2-2-14,1 2 9,0 0-6,-4 0-2,0 0 9,3 0-8,-1 1 4,1-1-2,-4 0 5,-2 0-1,-2 1 3,2-1 5,-4 2-10,-7-2 6,12 1-2,-5 1 9,-7-2-9,0 0 2,9 1 7,-9-1-2,5 3-1,-5-3 1,0 0-6,0 0 8,0 0 0,0 0 3,0 0-5,-11 16 3,6-11 1,-4-1 2,1 0 5,0 1-4,-2 0 5,1 2-5,1-2 2,-2 3 4,1-1-6,0 0-1,-2 0-2,1 1 3,-2 1-5,-3 3 1,2 0 8,-2-2-4,2 2-4,-1-1 9,0 0-9,-1 2 1,0-2-3,1 1 11,-1-1-10,-3-1-1,1 1 2,1 0 1,2 0-5,-4-2-1,1 1 5,-1-1-4,4 1 6,-3-2-7,1-1 4,0 2-1,1-1-1,-1 1 2,-2 3-1,1-1-4,-2-2 6,5 0-2,3-4 0,3 2-1,0-5-2,2 2 5,1-2-6,5-2-2,-6 6 3,6-6-1,-4 4 7,4-4-5,0 0-3,0 0 1,0 0-4,10 11 5,-5-8 1,-5-3-2,14 3 1,-1-1 1,0-1 0,2 1-1,2-3 0,3 1-2,0 0 1,1-1-6,0-1 5,9 0-3,-9 0 3,0-2-2,7 1 2,-6 0-5,0-2 6,3-1 2,-2 2-9,4 0 11,0-1-10,-2-1 4,-5 2 4,1 0-8,0 1 13,7-3-6,-8 3-2,-3-1-1,0 3 2,-3-3 2,-2 1 0,1 2-6,-1-1 8,-3-1-4,-1 1 5,-1 2-3,-7 0 3,12-2 4,-12 2-3,8-3-1,-8 3-1,0 0 1,5-2-4,-5 2 5,0 0 0,0 0-1,4-5 4,-4 5-6,0 0-10,0 0-14,0 0-16,0 0-16,0 0-23,3-7-22,-3 7-39,0 0-117,0 0-277,0 0 123</inkml:trace>
  <inkml:trace contextRef="#ctx0" brushRef="#br0" timeOffset="1486.9227">4515 10109 91,'0'0'126,"0"0"-14,0 0-14,0 0-2,0 0-16,0 0-3,0 0-10,0 0-8,0 0-1,0 0-7,0 0-9,0 0 3,0 0 3,-1 26-2,2-17 1,1 1-6,-1 1-3,-1 5 2,-1 1 4,1 2 2,-2 0-7,0 5-2,0-6-3,0 1-4,-2 0-11,3 1 9,-2-2-4,0 0 1,0-1-1,-1-1-2,1 1-3,0-2 1,1-3-4,1-2-5,0-2 7,-1-1-10,1 0 0,1-7-2,-2 12 1,2-12 4,-1 9-5,1-9-2,0 0 4,0 6 4,0-6 7,0 0-5,0 0-1,0 0-3,0 0 2,0 0 1,0 0-2,0 0-2,-4-27-6,4 18 3,1-2 2,0-6-3,1 1 0,-1 1-3,4-4-1,-3 0 4,1-1-4,2 3 4,-1-3 5,0 1-11,1 0 2,0 0-1,-3 1 4,2 1 0,1 3 2,-2 1-5,-2 2 4,2 1 6,-1 0-3,1 2 3,-3-1-3,0 9-3,3-9 3,-3 9 3,1-10-7,-1 10-1,1-7 1,-1 7 2,4-7-4,-4 7-2,0 0 2,2-5-8,-2 5 7,0 0-1,0 0 0,0 0-2,12 0 2,-12 0-2,8 8-1,-3-4 4,2 0 1,0 3-1,-1 1-3,1 3 5,0-1-2,1 1 2,1 0-3,0 2-2,-2 3 2,0-6 3,-1 3-2,1-1 2,-1 5-4,-1-5 3,0-2-2,0 2-1,2 0 1,-3-2 7,2 2-4,-2-1-5,0-1 7,-1 0-4,0 1-1,1-3 0,-2-3 1,1 3 1,-2-3-2,3 1 5,-4-6-5,3 8 0,-3-8-1,2 9 4,-2-9-4,0 0 4,1 5 1,-1-5 2,0 0-1,0 0-1,0 0-5,0 0 1,0 0-4,0 0 2,0 0 1,0 0-1,-8-26-4,6 16 3,2-1 0,0 0 0,2-1-1,0-1 6,-2 1-4,3 1 2,-2-6-5,1 5 2,1 0-1,-2-1 2,3 0 1,0 2-3,0-1 4,-2 0 6,5 3-4,-4-1-3,1-1 3,0 3 2,1 0 3,-1-1-4,0 1 1,2 3-4,-2-2 7,0 2-7,2 1 4,-2 0-4,3 0-5,-7 4 3,12-4 6,-5 3-1,-7 1-6,13-4-6,-6 3 10,-7 1 1,14 3-2,-6-2 7,1 0-10,0 1 3,-3 1-3,2 0 3,1 2 2,0-1-1,-3 2 1,4 1-4,-3 0 4,-1 0-2,-1 0-2,1 0 1,1 1 2,-1 1 5,0-1-8,-2 1 6,-2 3 5,3 2-12,-2-1 2,-1 2 3,1-3-3,-2 0 0,0 0 5,1 3-4,-1 1-2,-1-4 1,1 0-9,0-2-5,1 1-13,-2-2-8,1 2-5,-1-1-7,0 0-22,1-3-14,-1 0-8,2 3-14,-2-10-19,-2 12-114,1-5-260,1-7 116</inkml:trace>
  <inkml:trace contextRef="#ctx0" brushRef="#br0" timeOffset="2763.8182">5292 10563 62,'0'0'126,"0"0"-2,0 0-17,0 0-4,0 0-13,7-7-10,-7 7 0,0 0-13,0 0-5,0 0-9,0 0-5,0 0-9,0 0-4,0 0-2,0 0-3,0 0 10,0 0 8,0 0-11,0 0-6,1 29 5,-2-20 3,-2 1-3,3 5 0,-2 2 5,2 0 1,-3 2-7,1-2 1,-5 8 0,3 0-10,-1 0-4,0-7 4,0 2-1,1-3-3,0 3-5,-1-5-2,0 3 3,1-2-1,-2-5-3,3 1-1,1-3 0,0 1-1,-1-4-4,3-6 9,-3 11-8,3-11-1,-1 6 9,1-6-8,0 0-9,0 0 5,0 0 1,0 0-3,0 0-1,0 0-1,-12-20 5,12 11-1,0-1-5,0-3 5,-1 2-5,1-4 3,-1-4-3,2 2 3,1 0-3,1-1 4,-2 0-4,2 1-3,-1 0 6,2 5 0,0-6-1,-1 1-3,1 1 3,3 1-1,-3 1-1,0-2-4,0 4-1,0 3 4,-1-3 1,1 3 2,1 0-4,-2 1-2,-1 0 4,1 2 5,-3 6 1,2-11-1,1 6 4,-3 5-3,1-9-2,-1 9 1,3-7 0,-3 7-3,0 0-3,4-6 2,-4 6-3,0 0-1,6-7 4,-6 7 1,0 0-4,8-1 2,-8 1-3,0 0 1,0 0 0,15 7 1,-11-4-9,2 1 8,-1 3 2,1 0 0,0 3 3,2-1-1,-1 1 2,1 5-8,-2-1 5,2 1 1,-2-4-2,1 5-4,0-2 2,0 4 8,-1-2-1,2 1-4,-4-3 9,2 3-5,-2-2-6,0-3 6,1 2-5,0 1 4,0 1 1,-1-4-3,0-2 2,-2 1-4,2-1 4,-1-2-4,-1 2 2,2-2 0,-1-1-2,-1 0 3,-1-1-1,-1-6-1,3 9-9,-3-9-1,3 7-8,-3-7-3,1 6-6,-1-6-3,0 0 0,4 6-11,-4-6-5,0 0-17,0 0-11,0 0-16,0 0-16,0 0-25,0 0-101,0 0-248,0 0 110</inkml:trace>
  <inkml:trace contextRef="#ctx0" brushRef="#br0" timeOffset="3121.1185">5207 10812 14,'0'0'141,"0"0"-6,0 0-5,0 0-4,0 0-11,0 0-5,15-5-11,-15 5-15,9-2-7,-9 2-2,14 0-9,-8 0-8,-6 0-2,15-1-5,-7 0-11,4-2 0,-6 2-5,7-2 2,-1 0 1,0 0-10,1 1 1,0 0-7,1-2-3,-1 0-19,1 2-18,-1-1 1,-1-1-20,0 2-21,-1-1-15,3 0-18,-5-1-17,-1 2-97,1-1-220,-3 0 98</inkml:trace>
  <inkml:trace contextRef="#ctx0" brushRef="#br0" timeOffset="3525.291">5927 10573 9,'0'0'202,"0"0"-9,0 0-9,0 0-12,0 0-17,0 0-15,0 0-13,0 0-18,0 0-9,0 0-11,0 0-10,0 0-9,0 0-3,0 0-6,18-18-8,-13 17-6,2-2-2,3 1-6,-1-3-4,1 0-5,2 1-9,0 0-15,3-3-14,1 2-25,1-4-19,-3 3-17,4-1-22,-3-1-28,-1 4-25,-2-3-110,-2 1-273,2 1 122</inkml:trace>
  <inkml:trace contextRef="#ctx0" brushRef="#br0" timeOffset="3802.3009">5962 10839 93,'0'0'162,"0"0"-17,0 0-13,0 0-8,0 0-14,0 0-14,0 0-10,11 3-2,-11-3-16,0 0-6,17-3-2,-8 0-8,1-1-5,0-2 0,4 2-8,-2-1-18,4-1-22,1-1-17,-2 0-18,2-1-15,0-1-31,1-1-26,-2 1-81,-3-5-205,2 4 91</inkml:trace>
  <inkml:trace contextRef="#ctx0" brushRef="#br0" timeOffset="4491.9486">6574 10389 54,'0'0'146,"0"0"-10,-12 0-10,12 0-11,0 0-6,0 0-8,0 0-10,-11 5-9,11-5 2,-7 5-7,7-5-2,-7 4-1,3 1-13,4-5-7,-6 7 3,2-2-5,-1-2-3,5-3-7,-8 12-1,6-4-6,-2-2-1,-1 2-3,-2 0-3,2 1 0,1 0-1,-2 1 2,1 0-6,2 1 5,1-1-3,-1 1 1,2 0-5,-1 2-1,0-4-2,2 1-1,0 1-6,0-1 3,1 2-3,-1-1-1,3-1 0,1-2-4,-2 2 1,2 0 1,0-2 0,1 2-5,-1-1 5,2 0-2,1-1-1,0 1 2,1-1-3,0-3 2,-1 1-1,2 2-2,1-4 2,1 3 0,-2-3-2,2-2 1,1 1-3,1-2-1,-2-1 4,0 4 1,1-4-4,-2 0 2,2 0 3,-4-1 4,0 1 4,2-3 4,0-2 10,0 1 3,-3-1 0,2-3 2,0 1-1,0-3 1,-2 2 6,1-3 0,0 1-4,-2-1 4,2-3-2,-4 1-4,4-2-4,-3 1 0,0-1-4,-4 3-1,2-5-1,-1 2-4,-2 2-1,-1 1 0,-2-4-3,2 5-8,-1-1 7,-2 2-3,0-2-3,0 1 2,-2 1-7,1-1 2,-3 1 3,0 1-4,-2-1-3,4 3 0,-3 0-9,0 2 0,-3-2-10,3 2 0,-1-1-12,1 4-11,3-3-5,-1 1-11,1 1-13,-2 1-8,8 2-13,-11-1-16,11 1-4,0 0-12,-15 3-29,15-3-13,-7 3-133,2 0-322,5-3 142</inkml:trace>
  <inkml:trace contextRef="#ctx0" brushRef="#br0" timeOffset="6675.7616">7934 10751 2,'0'0'185,"0"0"-4,0 0-9,2-4-17,-2 4-11,0 0-9,0 0-6,0 0-11,0-12-13,0 12-12,3-8-6,-3 8-6,1-9-4,-1 9-10,0-12-5,0 12 4,0-12 0,0 12-5,-5-10-5,4 4-8,-1-1-1,2 7-10,-4-16 2,-1 8-3,1-1-6,2 2-1,-2-2-3,0-3 0,-2 1-7,2 0-2,-1 0 0,0-5-1,-2 1-4,1 0-1,1-4-2,-1 2-8,-1 0-2,1-1 2,0 0 3,-1-1-6,1-5 1,-1 6 6,1-2-7,-2 2 1,1 1 3,-3-2-9,3 2 10,-3 1-6,2 0 1,-1 1-1,0 1 5,0-1-5,-1 0-1,0-1 0,1 3 0,-2-1-8,0 1 6,0-3-5,2 4 4,-5-2-1,2-1-3,-1 1-3,0-1 9,3 2-11,-5-3-5,3 2 1,-3-1 2,0 1-1,-2 1-2,2 1 4,-2 1 4,2-4-2,1 3 2,1 0 0,-2 0 1,1 1 4,-2 0-8,1 2 9,1 1 0,0-2-5,-1 0 7,0 2-2,-1 0 10,3 3-10,-3 1 3,-1 0-2,3 0 1,0 1 5,-3-1-3,0 1 0,0-2 0,1 3 3,1-1 6,-2 1-8,3 1 1,1-2 1,-2 2-1,-1-2-1,-2 2-2,4 0 2,-4-4-2,5 5 3,-2 0 0,2-2 0,-1 4 0,0-2 7,0 0-12,-3 0 4,-2 0 1,1 0-2,-1 0-2,2 3 12,1-3-9,-2 3 3,1-2-3,4 2-2,3 0 4,0-1-4,-3 1 3,2-1 1,2 0-2,-4 1-1,4 1 1,-1-1 0,3-1 1,1 1 6,6-3-12,-10 5 11,6-1-3,-2-1-4,0 2 0,6-5-1,-7 9 7,2-2-1,1-2-2,0 2-3,-4 1 6,3-3-9,1 2 2,-1 0 2,0-2 2,2 1 2,-1 1-3,0-1-3,0-1 2,4-5 5,-3 10-3,2-5 0,1-5-1,-4 11 1,2-5-2,2-6-1,-4 11 3,2-7 0,2-4 5,-1 11-10,1-11 1,0 8 6,0-8-2,-1 8 2,1-8-8,0 0 4,1 9 0,-1-9-3,0 0 4,0 0 2,0 0 3,0 0-2,0 0-8,0 0 4,0 0 7,0 0 0,0 0-12,0 0 11,0 0-3,0 0 2,0 0-2,0 0 2,0 0-1,0 0 0,0 0 3,0 0 1,7-22-8,-7 22 3,0 0 1,0-8-5,0 8 4,0 0 3,1-9-6,-1 9 4,2-8-5,-2 8-1,4-10 3,-2 2-2,-2 8 6,5-11-6,1 2 2,-2-1 0,1 3-2,0 0 5,-1-3-4,-1 3 2,2-2 3,-3 0-1,3 0-1,-1 0-3,-1 3 0,-1-3 9,-1 2-7,-1 7 5,3-15-10,-2 10 3,-1 5 2,0-11 2,0 11 3,-1-10-2,1 10-4,0-8 4,0 8-1,-1-9 0,1 9 1,0 0-2,-4-8-2,4 8 2,0 0 2,-4-5-3,4 5-4,0 0 2,0 0 1,0 0 4,0 0-1,0 0 0,0 0-3,0 0-2,0 0 1,0 0 3,0 0-3,-9 15 2,9-15-3,-4 10-1,2-5 4,2-5-2,-1 12 3,-1-3-2,0-1 1,-1 2-5,0 0 7,1 1-3,-2 3-3,-3 1 7,0 0-7,3-3 7,-1 0-2,-1 0-3,-1 4 2,1-1-1,1-7-1,1 1 4,0-3 1,0 0 2,2 0 4,2-6-10,-3 11 0,3-11-1,-6 8 6,6-8-2,-3 7 2,3-7-1,0 0-2,-5 2 3,5-2-3,0 0-3,0 0 0,0 0 5,0 0-4,0 0 0,0 0 1,0 0-6,0 0 3,0 0 3,0 0-3,13-19 4,-13 19-1,2-5 0,-2 5-2,7-6 4,-7 6-3,8-7-2,-3 5 0,-5 2 1,10-4 1,-5 1 0,4 1-3,-3-2 8,3 1-5,-2 1-1,2-1 1,2 1 0,1-2-1,-2 2 2,2-3-5,0 3 5,0 0 0,-1 1 1,1-1-5,-3 1 5,-1 0 0,3 0-1,-4 0 0,-7 1 3,13-1-6,-13 1 6,9 0-5,-9 0 1,10 1-2,-10-1 7,0 0-4,9 0 2,-9 0-3,0 0 10,0 0 8,9 0 2,-9 0-1,0 0 5,0 0-3,2-10-4,-2 10-1,0 0-2,0 0-1,-6-18 1,6 18-3,-4-11 2,3 4-2,-4-1-2,3-1-1,-3 0 0,2-2-7,-1 2-4,0 0 3,0-1-7,1 0 2,-2 2-3,1-4 0,0 3-1,1-1-9,1 0 4,2 3 1,-3 0 2,3 7-3,-2-15 0,2 10-2,0 5 2,0-14 3,0 14 6,0-9-19,0 9 1,1-8-7,-1 8 0,0 0-7,0 0-14,-3-10-7,3 10-3,0 0-7,0 0-4,0 0-16,0 0-10,0 0-20,0 0-97,0 0-233,0 0 104</inkml:trace>
  <inkml:trace contextRef="#ctx0" brushRef="#br0" timeOffset="7416.9012">8116 10193 13,'0'0'181,"0"0"-7,0 0-13,0 0-9,0 0-12,5-6-10,-5 6-10,0 0-16,0 0-8,0 0-13,0 0-8,0 0-10,8-2 1,-8 2-9,6-6-2,1 3-4,3 0-4,0-1-6,2-1-2,0-3-3,4 1-2,-1-2-5,2 1-3,-1 1-3,0 0-3,2-2 3,-2 1-8,1 0-1,-3 1-1,-1 2 1,-2-1-1,-1 0 0,-1 2-13,0 0-11,0-1-4,-2 2-16,-7 3-14,7-4-13,-7 4-12,5-5-27,-5 5-21,0 0-37,0 0-100,0 0-274,0 0 121</inkml:trace>
  <inkml:trace contextRef="#ctx0" brushRef="#br0" timeOffset="7754.8407">8231 9916 86,'0'0'147,"-10"1"-8,10-1-15,0 0-15,0 0-11,-8 2-14,8-2-5,0 0-5,0 0-12,-3 8-4,3-8-3,0 9-9,0-9-2,3 15-2,-1-5-4,-1 1 3,0 2 0,0-1-5,3 2 1,-2 1 1,1 1-7,1 2-6,-1 0 1,-1 0-1,1 0-2,1 0-2,1 0-3,-3 1-2,4-2 4,-1 1-3,-3 0-2,2-3-3,2 1-11,-2-4-7,0-2-4,0 4-17,0-4-13,1 2-7,-1-3-8,2-1-13,-3-1-20,2 1-18,-3-4-108,-2-4-232,4 8 104</inkml:trace>
  <inkml:trace contextRef="#ctx0" brushRef="#br0" timeOffset="8718.5703">8699 9893 5,'2'18'147,"0"-11"-7,-1 1-14,2 5-4,-1-1-17,-1 5-2,3 0-12,0-3-1,0 2-12,-1 0-12,4 0-2,-2-1-3,0-1-8,-1 2-5,0-4-7,0-1-2,1 0-3,0-2-4,2 0-4,-2-3 0,0 2-7,-1-2 0,1-2-8,-2-1 4,-3-3-5,7 7 1,-7-7-4,8 1-9,-8-1-6,0 0-4,0 0 2,12-9 1,-8 7 0,-4 2-4,5-10 5,-2 3 0,-1 3 1,-2 4 2,4-12 6,-1 6-5,-1 0 4,-2 6 3,3-10 4,-2 4 2,-1 6-7,6-11 3,-2 7 0,-1-2-1,1 2 9,-4 4 0,9-10-9,-7 5 6,5 3-5,-7 2 7,11-8-8,-6 6 2,-5 2-4,13-3 3,-7 3-1,-6 0 4,15-2-9,-8 2 8,2 3-4,-1-1 1,-2 0-8,4 1 4,-2-2 5,0 1-5,1 2-5,-2-2 6,0 0-2,2-1 0,3 1 2,-1-2 0,-1-2-3,4 2 2,-2-1-3,3-3 8,-2 2-1,3-6-3,0 4-2,-1-4-1,-2 3 1,1-3-1,-3 2-2,-1-1 4,2 0 1,-2-1-1,-2-2 5,0 1 2,0-1-3,-1 0 1,-2 1 3,-1-1 3,0 1-2,-2-1 8,0 4-8,-2-4-2,0 1-5,0 0 7,0 9-4,-3-15-1,3 15 3,-1-14-2,-2 10-5,3 4 3,-1-9-2,1 9-2,-4-7 1,4 7 0,-3-5-4,3 5 1,0 0 1,0 0 0,-5-7 2,5 7-3,0 0 1,0 0 3,0 0-5,-11 3 1,11-3 0,0 0-3,-7 9 2,4-4 2,-4 1 0,2 0-1,2 0 0,-1 2 1,-3 2-5,3-2 1,0 4 3,2 0 2,-1 0-4,1 1 6,0 1-9,1-1 4,2 0 5,-1-1-2,0-1-1,2 0 3,-1 1-4,1 0 1,1-2-1,1 1-1,1 0-1,-2-1 0,1-1 7,3 1-1,-3-1-3,1-1-2,0 1 1,0-1 4,1 1-4,1-2 3,-1 3-5,2-2 6,0-1-2,2 0 2,0 0 3,2-3 11,-1 2-1,2 0 2,1-2 2,4 1 1,2-1-3,-1-4-2,2 0 4,2 0-3,-1-5-2,6 2 4,1-1 0,-1-1-5,0-4-2,-2 3-1,1-3-2,-2 1 1,1-1-3,-1-3 1,-7 6-1,2-2-1,-1-4 1,-1 4-1,-1-4-16,-1 2-4,-1 2-2,-2-5-10,-2 7-10,-3 0-5,0-1-14,-3 3-13,1-1-16,-1-1-23,-5 6-41,2-7-122,-2 7-293,0 0 129</inkml:trace>
  <inkml:trace contextRef="#ctx0" brushRef="#br0" timeOffset="18409.7189">2900 12082 53,'0'0'90,"5"-5"-7,-5 5-6,0 0-23,0 0 4,0 0 3,0 0-14,0 0 5,0 0 0,1 16-12,-1-16-3,0 8-2,0-8 0,2 13-3,-2-8 8,0-5 9,0 18-3,1-7 4,-2 8-12,1-2 10,-2 3-2,2-2-9,-1 8 2,0 2 0,1-4-5,-3 1 3,0 4-9,1-3 3,0 0-6,1 0-5,1 0 13,-4 0 1,1-1-8,1-6 2,-1 0 2,2 0-2,-1 1-7,1-2-2,1 0-5,-1-1 2,0-1-5,2 0-2,-1-4-2,0-1 3,0-1-1,1-3-3,-1 1 0,0-8 1,1 12 8,1-7-8,-2-5-1,0 10-1,0-10 3,0 7 0,0-7-1,0 0 2,0 0 3,-2 9 1,2-9-1,0 0-2,0 0 0,0 0-1,0 0-4,0 0 5,0 0-2,0 0-2,-19-18 0,18 11 2,-2-2-4,1-2 0,-3 0-3,3-6 1,-1 3-3,0-5-1,-1 0 5,2-5-2,1 5-12,-1-8 4,2 4-4,-2-5 1,2 3-1,1 0-8,-1-2-1,3-2-1,0-1 0,0 4 4,1-1-1,-1-2 3,-1 3 0,3 1 3,-1 0-1,0 7 5,0 1-1,-2-2 2,3 0 0,-2 1 1,0 1-2,3 0 4,-3 0 2,1 1 5,0 0 3,2 1 1,-2-1 1,1 4-2,1-2 3,-1 3-1,0 2-4,0-2-1,1 2 11,-1 0-9,0 0 1,2 1 2,0-1-8,-1 1 6,-1 4-5,0-2 0,0 1 0,0 1 4,3 2-3,-8 2 2,13-3-2,-8 1-1,-5 2-1,15 2-1,-7-2 0,-2 3 5,2-1-1,1 5 0,0 1 2,-2-3-5,3 2-2,-1 2 7,-1-1-5,-1 1 7,1 0-10,-1 1 4,-3 1-3,1-2 3,-3 3 2,1-1 5,-2 1-5,1 5 2,-5 1 1,0-1-3,-4 0 2,0 0 4,-2 0-10,-2 0 3,-3 2 8,1-2-6,1 0-3,-1-2 3,0 2 1,0-3 1,0-1-6,2 1 0,-2 0 5,1-3-5,3-4 0,1 2 4,-2-2-2,3-1-2,-1 0-2,3-3 2,0 1 2,0 1-2,0-2-3,5-3 5,-7 6-7,7-6 3,-5 8 1,5-8 1,-2 10-2,2-10-1,0 11 0,0-11 2,3 15-1,1-8 1,0 0 0,0 4 2,2-1 0,2-1 4,2 1-2,-2-1 2,4 4-1,-1 1 3,-1-2-3,3 3 2,-3-3 2,0 5-2,3-3 3,-4-1-1,1 3-5,2-2 0,-3 0 1,-2 0-3,1 1 3,2-1 2,-1-1-2,-2 2 7,1-2-7,0 1-3,0-1 3,1 1-1,-2-4-1,0-1-15,-2 3 1,1-1-3,-2-3-26,3 0-7,-2 1-23,-1-4-5,1-1-13,-1 2-11,-1-1-10,3-3-19,-6-2-79,6 4-225,-6-4 100</inkml:trace>
  <inkml:trace contextRef="#ctx0" brushRef="#br0" timeOffset="19467.0189">3505 12527 21,'0'0'195,"0"0"-25,0 0-18,0 0-13,0 0-19,0 0-8,0 0-12,0 0-11,0 0-7,0 0-7,3 21-7,-3-10-3,2-1-1,-2 3-3,1 4-2,-1-1-2,0-1-3,-1 5-3,-2-2-6,1-3-4,-1 0-5,1 1-3,-2 0-5,2-5-2,1 1-1,-3-2-6,3-1 1,-2 3-3,3-3 0,-2-1-3,2-8 2,-1 10-3,-1-5 1,2-5 0,-1 7 2,1-7-2,0 0 1,0 0 1,0 0 3,0 0-9,0 0-3,0 0 2,0 0 3,-13-19-5,11 7-2,0-1 2,1-4 4,0-2-9,0-7-1,-1 1-1,2-3 1,3 3 1,-3-1 1,0 2 0,1 6 0,-2-1 0,2 2-1,0-2 1,2 4 4,-2 3 0,1 2 0,-2 1-2,1-1 3,0 3-1,0-2 0,-1 9 3,4-11-3,0 4-4,0 3-1,-4 4 0,6-10 1,-2 8 0,3-2-2,-7 4 5,12-2-5,-12 2-3,14 1 4,-8 1-4,5 3 2,-3-2-1,1 3 4,1-1-2,-1 1 0,1 1-1,0 0-1,-1 0 0,-1 0 1,0 1 1,-1 2 2,1-1-6,-3 0 6,1 1-4,-2 0 2,-1 0 5,0 2 2,-3-2-6,-1 3 0,-3-1-1,2 2 3,-3 0-4,0-2-1,-1 0 2,0-3 3,-1 2-2,-1-1-3,1-1 0,1-1-3,-2 0 0,1-3 3,2 2-3,-1-4 0,1 2 1,5-5 1,-10 6-2,6-3 2,4-3-1,-6 2-1,6-2-2,0 0 3,-8 3 0,8-3-4,0 0-2,0 0 3,0 0 2,0 0-3,0 0 3,12-17-6,-12 17 8,9-9-1,-3 4-6,-1 2 5,4-2 1,-1 1-2,2-1 1,-4 2 3,1 0-5,1 1 2,-1-2 0,1 4 6,-8 0-9,14 0 4,-7 0 0,1 1 1,-1 2-4,-1-1 3,0 1 1,1 0 1,-2 2 0,1-1 2,-1 1-1,1 0-2,0 4 0,-2-1 1,1 1-1,-3-1-2,1-1 3,1 1 0,-2 1 8,1 1-7,-3-2 5,1-1-5,-1 3-2,0-10 2,-1 13-1,-2-4-1,1 1 4,-2 1 1,0-4-1,-2 2-4,-3-2 3,1 0 0,0 1 8,-1-2-9,-1 3 4,0-4-5,1-1 1,-2 2 2,0-2 2,2-1-4,-2-3 2,-1 2 1,1-2-2,-2 1 2,0-1-1,-2-3-2,2 1-3,1 1 3,-3-2-6,1-3-10,3 1 6,-1 2-6,1-2-10,4 0-5,0 3-13,0-3-7,7 5-13,-11-5-17,11 5-18,-9-7-20,9 7-22,-5-4-120,0 1-281,5 3 126</inkml:trace>
  <inkml:trace contextRef="#ctx0" brushRef="#br0" timeOffset="19959.5648">4251 12211 157,'0'0'176,"-4"-2"-5,4 2-7,0 0-16,-6-4-8,6 4-15,0 0-11,0 0-11,0 0-11,-8-4-11,8 4-6,0 0-9,0 0-5,0 0-8,-9 15-6,5-8 1,0 3-5,-3 4-10,-5 1-1,3 2 2,0 0-5,-5 4-7,3 1 2,-2 0 1,1 2-5,1-3-6,3-3 5,-1 1-4,-1-2-1,1 1-5,4 0 4,-1-1-3,1-2-1,2 2-2,-2-1-1,-1-1-9,3-4-16,-1-2-9,2 0-27,-2 2 9,1-2-12,1-1-3,2-2-21,-3 0-20,3-6-13,-3 9-15,0-4-120,3-5-272,-10 7 121</inkml:trace>
  <inkml:trace contextRef="#ctx0" brushRef="#br0" timeOffset="20379.4894">3996 12312 167,'0'0'192,"0"0"-18,-7-4-27,7 4-5,0 0-16,0 0-16,0 0-8,0 0-14,0 0-5,0 0-12,0 0-9,0 0-6,0 0-7,0 0-2,23 7-5,-19-1 0,1 0-11,1-1-1,2 2 0,-2 1 2,3 1 0,1 1-5,2 2 4,1 2-7,-2-2-6,0-1-3,0 2 1,3-1 1,-4-1-2,3 3-2,-1-2 0,0-2-3,2 2 0,-1-2 0,-1 2-1,-2-5 0,4 4-3,-4-3 6,4 1-14,-4 0-5,-1-1-16,0-2-4,1-1-10,-2 4-12,1-3-1,0-1-5,-4 0-18,0-2-16,2 1-10,-2-2-20,-5-2-6,10 4-102,-10-4-243,0 0 107</inkml:trace>
  <inkml:trace contextRef="#ctx0" brushRef="#br0" timeOffset="29569.8418">4735 12128 64,'0'0'115,"-2"-6"-8,2 6-11,0 0 0,0 0-4,0 0-9,0 0-1,0 0-6,-4-7-9,4 7-3,0 0-9,0 0-4,0 0 4,0 0-18,0 0 4,0 0-15,0 0 0,0 0 8,0 0-15,0 0 0,0 0 0,0 0-2,0 0-1,0 0-2,0 0 1,0 0-2,0 0-7,15 13-1,-15-13-8,8 2 15,-8-2-6,11 2-1,-4-1 0,-7-1 4,15 1-12,-6-1 10,1 2-3,0-5 2,2 2-3,-2 0 7,3 0-17,-2 0 8,0 0 8,1 1-7,1-2-1,0 2 0,0-3 1,-1 3-1,1-1-4,-4 1 3,3-1 5,-2 1 2,-1-2 0,2 0-4,-11 2-8,16-1 6,-9 2-6,5-2 3,-12 1-1,14-1 12,-8 1-15,-6 0 7,12-1 1,-12 1-4,11 0 6,-11 0-5,8-2 3,-8 2 2,10-2-3,-10 2 10,0 0 9,0 0 1,0 0-1,9 0 7,-9 0-7,0 0 5,0 0-8,0 0 8,0 0-5,0 0-3,0 0-3,0 0 3,0 0-6,0 0-5,0 0 4,0 0 0,0 0 0,4 4-1,-4-4-8,0 0 1,0 0-1,-4 15 3,4-15-4,-1 15-1,-2 1 0,2 1 12,-3 7-11,0 0 1,2 5 11,-3-1 5,1 3-1,-1 1-3,1 1 7,-1-1-6,0-2-1,-4 2-1,4 1-3,1-1 4,0-3-5,-1-1-6,-3-2 7,2 0 1,3-6-3,1-2 0,-2-2-5,3-2 5,-2 1-8,2-5 10,1-1-4,0-2-5,1 0 1,-1-7 0,0 10 3,0-10-3,-1 8 7,1-8-3,0 0 4,0 0-8,0 0 3,0 0 2,0 0-3,0 0-17,0 0 5,0 0-16,0 0-9,0 0-1,0 0-14,0 0-18,0 0-7,0 0-22,-8-25-31,8 25-131,-7-2-279,7 2 124</inkml:trace>
  <inkml:trace contextRef="#ctx0" brushRef="#br0" timeOffset="40679.9223">5784 12550 81,'0'0'87,"0"0"-2,0 0-6,0 0-5,0 0-5,0 0-2,0 0-1,-12-10-18,12 10 5,0 0 1,0 0 5,0 0-16,-8-3 1,8 3-5,0 0 4,0 0-8,0 0-8,0 0-3,-7-2-1,7 2 2,0 0-17,0 0 0,0 0 4,0 0 11,0 0-13,0 0-6,0 0 1,0 0 3,0 0 6,0 0-11,0 0 7,0 0-3,0 0-3,21 9 0,-14-8-2,-7-1 6,17 2 2,-4-2 1,-2 0 0,1 0 1,1-2 9,0 1-10,-1 1 1,1-1-2,0 0-2,-2-1-2,2 1-5,0 1 7,0 0-3,-2 1 2,3-1-3,-1-1-1,0 0-1,0 1 6,2-1-3,2-1-5,-4 2-3,-1 0 6,0 0 3,0 0 0,1 0-4,1-2 0,-1 2 4,1-3-8,-1 0 5,1 2 5,-3-2-9,0 2 2,-4 1-1,2-1 1,-9 1 1,13 0 0,-13 0-2,11 0-2,-11 0-3,8 0-1,-8 0 2,0 0 0,0 0 9,0 0 1,0 0-3,0 0-1,0 0-4,0 0 10,0 0-10,0 0 3,-24 6 3,16-5-4,-3 1-3,0 1 0,1-3 15,0 0-9,-2 0 2,2 0-2,-1-3 0,-1 3 3,1 0-2,-1 0-1,2-2-1,-3 2-6,0 0 11,2 0-10,-2 0 4,0 0 5,-1-1-5,2 1 3,-1 0 1,0 1-4,1-1-2,0 2-1,0-2 7,0 3-1,-1-1-2,2 0 0,1-1-3,0 1 12,2 1-8,0-2-2,8-1-1,-12 3-1,12-3 6,-8 0-17,8 0 9,0 0-3,0 0 5,-5 5-6,5-5 5,0 0 1,0 0 3,0 0 0,0 0-2,0 0-3,18 8-2,-11-8 2,1 1-1,4-1 2,-2 0 2,4 0 11,-1-1-11,5 0 0,0-1-4,1 2 0,1-1-5,-2 1-2,1-1 2,3 1-1,-1 0 0,-1-1 0,-1-1 5,0 1 0,-1 0 6,0 1-14,-4 0 5,-2 0-10,0 0 17,0 0-4,-1 0 4,-3 0 4,-8 0-2,14 1-3,-6-1 4,-8 0-5,10 0 7,-10 0-5,0 0 0,10 0 5,-10 0 0,0 0 6,0 0 3,0 0-2,0 0-5,0 0-5,0 0 5,5-4 5,-5 4-5,0 0-1,0 0 1,0 0-4,0 0 6,0 0-12,0 0-5,0 0-7,-19-7-6,19 7-19,0 0-8,0 0-17,0 0-19,-14 3-23,14-3-71,0 0-193,-9 4 86</inkml:trace>
  <inkml:trace contextRef="#ctx0" brushRef="#br0" timeOffset="41937.9609">7385 12178 106,'0'0'116,"0"0"-12,0 0-8,6-6-16,-6 6-3,0 0-3,0 0-9,0 0-11,0 0-5,0 0-6,0 0 1,0 0 4,0 0-5,0 0 3,0 0 1,0 0-8,0 0 4,0 0-4,0 0-5,-15 24-4,10-23-1,-1 2-1,-2-2-5,8-1-2,-13 4 0,7-1-4,-3-2 1,9-1-2,-13 0-2,13 0 0,-10-3-6,10 3 1,-10-5 7,6 1-10,4 4 0,-6-10-1,4 3-2,1-1 3,1 8-1,1-17-2,2 8 1,1-3 1,2 1 1,2-2-10,-1 3 9,1-5-4,1 1 5,4 1-9,-3-2 0,-2 6 2,2-3-4,-2 6 0,-1-2 4,1 0-2,-2 2 5,0 0-8,0 2 6,-1 1 0,-5 3 2,11-5-6,-7 2 2,-4 3-3,11-1 8,-11 1-5,12 1 6,-5 2-4,-1 0-1,3 0-3,0 3 3,-3 2 1,3 1 2,0 4 11,0 2-4,-1 3-3,0 6 4,-2-1 2,0 5-1,-1 0-3,1 1 9,-5 1-8,0 2 5,-5-1-3,-1-2-5,0 1 5,-5 1-3,1-3 3,-1-1-3,0-2-1,-1-1-2,2-7-2,-1 1 0,1-2 3,0 0-3,-1-2-2,1-1 3,-1 1-3,0-5 12,2-2-13,-1 0 2,0-3-1,-1 3 1,0-4 3,-1 0-5,2-1-4,9-2 1,-15-5 6,5 0 0,1 0-4,1-2 4,0 0-2,1-2-1,1 0 2,-1 0-3,1-1-6,1-1 8,0 3 2,1-2-3,1 1-1,1 2 4,0-1-6,2 8-3,-1-12 3,1 12 3,3-14-2,-2 10 3,4-1-4,-5 5-4,9-8 9,-5 5 0,1-1 3,3 2-14,-8 2 3,15-1 8,-6 1-6,-1 1 2,3 0 2,0 0-6,1 2-1,2 3 10,-2-4-5,0 4 1,0 1 5,3 0-8,-3-2 1,3 3 0,2 1 1,-3 0 1,0-1-4,-4-1 5,5 3 0,-5-3 0,2 0 2,3 3 3,-4-3-3,0 0-3,-1-1-7,1 2-3,1-2-30,-2-1 7,0 2-11,1-3-13,-2 1-9,0-1-14,2 0-10,-2-1-121,-2-1-229,-1-2 102</inkml:trace>
  <inkml:trace contextRef="#ctx0" brushRef="#br0" timeOffset="42558.9383">7980 12165 42,'-11'15'124,"11"-15"-17,-6 7 5,6-7-8,-4 9-10,0-4 1,4-5-18,-5 10-3,3 0 0,-1-4-1,0 4-10,0-2-2,-1 2 3,3-1-12,-2 3-4,2-2-15,-1 3 8,2-1-2,-1 5-1,1-2-8,0 2 0,3-1 4,-2 2-9,2-2-2,2 0-4,-3 1 1,2 0-1,-1-2-4,3-1 2,-1 2-4,-1-3 2,2-1 0,1-2-8,-1-2 6,2 3-5,-2-4 2,4 3-2,-2-4 10,0 1-12,-2-3-1,2-1 1,-2 0 2,1-2-5,0 0 1,-7-1 3,14-1 0,-14 1-5,14-4-1,-6 1-3,-3 0 11,0-3 3,3 0-4,-2-1 1,2-2 1,0-2 11,-3-1-6,1-2 0,-1-3-1,2 0 0,-1 1-5,0-8 5,0-1-2,-4 8-1,1-4-3,-2 1 0,4-6-3,-4 9 6,-1-4-7,-1-4-1,1 6-4,1-1 10,-3 2 0,-2 1-6,0-1-4,0 3 5,0 4-3,1 0 3,-3 2-4,0-1 6,-2 2-9,1-1 3,-1 2-6,-2 2 0,0 0-6,1 2 7,0 2-11,0 1 1,9 0-10,-18 1-7,9 2-11,1-2-6,3 3-8,-1 0 5,1 1-5,-2-1-7,2 3-19,1-1-6,4-6 5,-5 13-15,5-6-110,-2 0-225,2-7 99</inkml:trace>
  <inkml:trace contextRef="#ctx0" brushRef="#br0" timeOffset="43009.5968">8811 12179 118,'-1'-11'162,"1"11"-4,0 0-11,0 0-7,-2-8-11,2 8-15,0 0-10,0 0-8,-6-7-8,6 7-8,0 0-10,-10 0-11,10 0-3,0 0-9,-15 9-3,9 0 4,-1-1-12,-3 2-6,0 5 6,-1-1-1,-1 1-1,-2 8-2,-2-3-1,2 3-8,-2 0 2,3 1-1,-2 1-5,0-1-3,4 2 3,-2-1-7,3-3 4,-1 2 2,5-6-6,-1 2 0,2-3-1,-2 0-2,2-1-1,3 0-7,-2-3-12,1-2-14,1 1-14,-1-3-13,0 1-17,3-2-15,-1-1-22,1-7-13,-1 10-20,-2-3-108,3-7-265,0 0 118</inkml:trace>
  <inkml:trace contextRef="#ctx0" brushRef="#br0" timeOffset="43405.6078">8520 12218 76,'0'0'122,"0"0"-14,0 0-9,4 17 12,-4-17-6,0 12-4,1-3-7,2 0-1,-1 2-7,1-3-6,-1 4-7,4-3-6,0 8-8,-2-5 0,0 2 2,2 4-7,2-4-2,-2 3-8,4-3-1,-2 1-4,2 0-1,3-1-10,-3 1-3,3-1-2,0 1 3,0-4 3,-2 1-9,2 1-5,-3-5-10,0 0-13,-1 1-7,1-2-12,-1 2-10,2-3-11,-4 2-4,2-2-13,-1-1-9,-3 2-9,0-4-18,-1 2-29,-4-5-70,6 6-216,-6-6 96</inkml:trace>
  <inkml:trace contextRef="#ctx0" brushRef="#br0" timeOffset="44211.3541">9086 12254 9,'0'0'182,"0"0"-9,-6-7-5,6 7-10,0 0-12,-4-4-11,4 4-14,0 0-4,0 0-9,0 0-11,0 0-8,-4-6-7,4 6-9,0 0-8,0 0-8,0 0-7,9-14-2,-2 9-9,3 0 0,-1-2-5,2 1-6,1-1-6,3 1-2,1-1 6,-3 4-4,4-3-5,-4 3 1,-2 1-6,2-2-2,0 4-2,0-2 2,-2 2 0,0 2-4,-2-2-4,0 3 1,-1 0 0,0 1 0,-3 2 1,3 1 0,-2 1 1,0 3-1,-2-1-2,-3 6 0,-1-4 0,0 6-1,-4-2 6,0 1-4,-2 0-3,0 0 8,-2-2-6,-2 3 4,4-2-4,-3 0 1,0-3 1,3-3-2,-1 1 2,2-3-2,1 2 0,0-4-1,-2 2 2,0-3-3,-1 0 0,3-1 0,4-4 3,-6 5-3,6-5-11,0 0-3,-7 2-1,7-2 1,0 0 0,0 0 0,0 0-1,0 0-2,9-24 2,-3 17 4,-1 2-1,3-2 0,0-1 2,1 3 6,0-2-7,1 2 2,-1 0 4,0 1-3,3-1 3,-2 3-2,0-1 1,3 1-2,-3 2 3,3 0-1,-3 2-2,2-1 0,-1 1 4,1 1-1,-1 3 6,2-1-4,-1 0 2,0 0 1,-2 2 0,3 3-1,3 0-1,-5 4-9,3-6 8,-2 4 1,-3-3-2,1 2 4,-1-3-5,-3 2 2,-1 0 4,3 0 0,-4-1-1,-3 1 2,0-2 0,-1 0 6,0 1 0,-2 2 3,-2-3 4,-4 2-4,2-3-3,-6 7 4,0-4 5,-2-1-9,-2 3-1,1-4-3,-3 1 3,3 0 2,-2-1-2,3-3-4,-4 2 0,3-2-2,1-2 5,2 2-3,0-3-14,-1 0-10,0 0-14,-1 0-17,2-2-14,-2 1-15,1-1-28,0-1-23,0 0-139,-5-4-295,6 0 131</inkml:trace>
  <inkml:trace contextRef="#ctx0" brushRef="#br0" timeOffset="45359.9042">10521 12504 11,'0'0'143,"-7"-4"1,7 4-17,0 0-4,0 0 0,-7-4-9,7 4-11,0 0-5,0 0-14,0 0 3,0 0-8,0 0-12,-4-7-5,4 7-5,0 0-8,0 0-1,0 0-6,0 0 2,0 0-14,22-2 0,-12-1-6,-2 3-3,3-2-2,1 0 6,0 1-7,3 0-3,-2 0 1,4-1 1,2 2-6,-1-3-1,3 3 1,-3 0-5,1-5 3,1 5-2,-2 0-3,3 0 2,-2 0-4,-1 0 4,0-1-1,0 1-3,2 1 2,-1 0 2,-2 1 1,-3-2-4,-1 1 0,1 0-2,-4-1-4,-2 3 3,-1-1-1,1-1 2,-8-1-4,10 2 3,-10-2 0,8 3-1,-8-3-1,0 0-3,0 0 7,1 6-6,-1-6 2,0 0 4,-15 6-6,7-5 1,-6 2 1,1-1-1,-1 1-3,0-2 5,-5 3 0,1-2-4,-1 1 1,0 1 3,1-1-3,-3 1 6,2 1-2,0-2-4,0 3 9,1-1-7,-1-2 5,1 2-2,1-2-1,3 2-4,0-3-6,3 0 9,-1-1-4,2 1 3,1 2 6,3-3-5,6-1-6,-11 1 6,11-1-3,-7 3-3,7-3 1,0 0 4,0 0-1,0 0 4,0 0 0,0 0-11,0 0 7,0 0 3,18 10 2,-7-10-1,-1 0-4,2-2 2,2 1 2,0 0 1,4 0 4,-1-1-5,2-1-1,1 0 1,1-4-2,0 5 2,1-5-3,-3 4 0,3-3 4,9 1 2,-5-3-6,-5 3 0,-1 0 3,1-2 4,-2 3-3,-1-2-1,0 2 3,-5 1-2,-1-1 1,-2 0 7,3 2-4,-1-2 0,-3 2-4,-3 0-7,2-1 10,-8 3-1,10-2-2,-10 2 4,6-1 0,-6 1-2,0 0-1,8-2-2,-8 2-3,0 0 2,0 0-6,0 0-7,0 0-10,0 0-8,0 0-21,0 0-9,0 0-16,0 0-24,6 7-4,-6-7-133,0 0-256,0 0 113</inkml:trace>
  <inkml:trace contextRef="#ctx0" brushRef="#br0" timeOffset="46654.7841">12286 12175 56,'0'0'118,"0"0"-2,0 0-8,-2-9-8,2 9-7,0 0-9,0 0-3,3-12-2,-3 12-8,4-5 3,-4 5-6,5-5-5,-5 5-13,9-4 5,-1 1-10,1-2-1,0 3-4,5-2-3,-2 1 6,6-1-9,2 1-4,0 1-5,0 2-2,-2-4 2,3 4-3,0-3-2,-3 3-4,1 2 2,-6 0-6,1 1 0,-1 0-2,1 2-2,-1-1-2,-3-1 4,-1 2-6,0 4 6,0-3-2,-3 3 2,-1-4-8,-2 4 5,-3 3-6,-1-1 1,-1 0 4,-4 1 1,1 0-3,-1-2-2,-3 4 0,0-4 3,-1 2 4,0-4-5,0 1 2,3-3-2,-2 0-1,0 0-2,0 0-1,0-1 2,1-2-1,2 0-7,-3-2 1,9-1 7,-9 5-5,9-5 3,-9 0-6,9 0 2,0 0 3,0 0-1,0 0 0,0 0 0,0 0-3,0 0 0,0 0-5,0 0 6,0 0-2,21-13 0,-11 10 0,-1 1 2,0-2 1,-1 3-6,5 0 7,-1 1 2,3 0-1,1 2 1,-3-1-6,0 2 3,6 1 0,0-2-3,-3 4 4,3 1 2,-4-1-4,-2 0 6,-1 1-8,-2 0 5,0 3 2,-2-3 3,0 3-6,-2-1-1,1 1 4,-3-1-1,0 3 2,-1-4 2,-2 2 2,0-1 7,-2 1 3,-2 0-4,0-2-4,-4 1 1,0 0 5,-1 1-3,-1-3 4,-5 5-1,0-2-3,-1-3 1,3 0-7,-1 0-1,-3-3 3,3 0 1,-1 0 1,1-3-3,-5 3 0,5-4 2,-1 1-4,0-2 0,2-1 2,-1 0 0,0 1-5,0-3-8,2 0-3,-1 0-10,2 0-7,1-1-11,1 1-9,2 1-7,0 0-7,0-1-6,6 4-17,-7-5-16,7 5-12,-7-3-100,7 3-230,0 0 101</inkml:trace>
  <inkml:trace contextRef="#ctx0" brushRef="#br0" timeOffset="47279.9329">13134 12230 37,'0'0'125,"-11"3"-4,11-3-10,0 0-8,-16 5-6,16-5-13,-11 6-5,6-3-8,0 4-3,-2-4-4,2 2-10,0-2-4,0 3 1,1 1-4,0-1 5,-1 3-16,3-3 8,-1 0-9,-2 4 1,1 0 6,2-1-8,-1 0 3,2 3-2,0 1-7,1-1 3,-2 1 1,2-2-7,2 0-10,-1 6 7,1-5-4,5 4 1,-2-4-3,-3 0-4,4 3 2,0-5-2,0 2-3,2-3 1,0 1-2,1 0 6,2-1-4,-1-3-2,2 1-3,2-3 2,1 0 0,-1-2 0,-1-1-1,2 0 0,-1-1 1,-1-1-5,0-1 1,0 1 3,-1-1-9,4-4 9,-1-2-1,-3 3 0,3-6-6,-5 1 6,2 2 0,1-1-2,-3-6 2,1 0-4,0-1 2,-3 2-1,-1-3 1,0 1 0,0-1 1,-6-2 1,-1 0 1,1 1-1,-2 2-6,-3-2 3,-1 1-3,-1 0 3,-1 2 1,0-1 0,-2 4-1,-1-2 1,-1 2-1,1 4 2,-3-2-3,3 3-5,0-1 7,-3 2-13,3-1-5,-1 2-18,0 0 2,1 3-26,-3-3-2,4 5-6,-1-1-14,10 1-14,-17 0-3,11 1-20,-3 2-101,-2-1-235,4 1 105</inkml:trace>
  <inkml:trace contextRef="#ctx0" brushRef="#br0" timeOffset="47969.2126">14385 12115 126,'2'-6'142,"-2"6"-4,0 0-12,0 0-11,-2-11-3,2 11-7,0 0-9,0 0-12,0 0-5,-5-5-3,5 5-20,0 0 6,-16 9-8,5-4-6,2 2-1,-7 2-4,-1 6-4,-2 2-3,-3 3-1,1 1-4,-1-1 3,-1 3-4,1 2-4,2 0-1,-2-2-6,0 2-2,2-4 0,3 1-3,-2-1 2,6-6-7,1 2 1,1-2-1,3 0-7,-4-1-19,7-4-14,-1-1-11,0 0-15,2-1-10,1 0-9,-2-2-23,2 0-13,3-6-25,-5 7-70,5-7-224,-3 3 99</inkml:trace>
  <inkml:trace contextRef="#ctx0" brushRef="#br0" timeOffset="48330.0358">14113 12128 13,'0'0'127,"8"10"1,-8-10-19,-3 12 1,3-4-8,0 2-3,0 0-15,0 1-2,3-2-6,1 2-10,1 2-1,2-2-8,0 3-1,-1-1-8,3 0 1,1 3-8,1-4 9,1 0-13,0 0-7,1 2 6,1-2-12,1 1 4,0-1-5,2-1-3,0-1 2,-2 0-8,3-1 4,0 1 0,-4 0-6,0 0 4,-4-2-5,1 0-3,-4 1-14,3-2-15,-2 2-9,-6-4-13,2 3-10,-1-3-24,-1 3-3,-2-8-27,0 12-104,0-12-228,-2 8 102</inkml:trace>
  <inkml:trace contextRef="#ctx0" brushRef="#br0" timeOffset="49008.954">14948 11997 132,'0'0'143,"0"0"-19,0 0-4,0 0-15,0 0-4,-18 14-8,10-4-7,0-1-11,-1 0-6,-1 6-9,0 2-6,1-5-3,0 2-5,0 1-4,0-1-4,0 1-1,5-3-4,-4-2-9,2 2 5,4 0-5,-1-3-5,2 0-4,1-3 2,0-6-4,1 12 2,2-7-1,-3-5-5,4 9 2,2-4-6,-2-3 2,2 1-2,-6-3 0,14 0 1,-5 1-5,0-2 1,-9 1-5,20 0 4,-9-2-5,0 1 3,-1 0 1,3 1 1,-5-1-1,4 1-3,-1 0-2,-4 2 4,4-1-1,-4 1 4,4-1-4,-1 3 2,-4-1 1,3 2-2,-1-1 2,2-1-4,-1 2-1,0-1 4,0 1 2,2 0-1,-2 0-5,0 1 3,-2 1 5,2-1 0,-1 0-3,-2 0-5,0 0 2,-1 1 2,1 1 6,1 0 1,-3 0-10,1 1 9,-2 0-3,1-3-2,-2 0 3,2 2-2,-1 1-1,-1 0 6,0 0-2,0-2-4,0 3 0,-2-3 8,0 0-8,2 0 9,-4 2-8,2-9 5,-4 12 0,2-6-1,-3 1-2,1 1 8,-5-2-5,4 0 1,-4-1 0,1 0 1,-1 2-5,-1-5 8,0 5-9,1-2 8,-5-2-8,3 1 4,-1-1-2,-1 0-4,4 1-15,-5-3-8,1 0-12,1 0-13,1-1-17,1 0-7,0-1-13,10 1-32,-17-2-107,5-1-240,3-2 106</inkml:trace>
  <inkml:trace contextRef="#ctx0" brushRef="#br0" timeOffset="49487.3263">14939 12089 13,'0'0'160,"0"0"-10,0 0-9,0 0-20,2-7-8,-2 7-12,0 0-2,10-2-7,-10 2-15,11-3-9,-5 1-8,3 0-7,-9 2-3,18-2 3,-5-1-6,-1 3 0,1-2-6,1 0-4,4-1-8,-4 2 4,3-1-7,4 2-4,-3-2-2,2 2 1,0-1-4,1 1 2,-2-1-1,0-2-6,-2 3 0,-3-1 4,-1 1-7,5-2 4,-5 0-8,0 1 4,-1-1-6,0 1-1,-1 0 4,-4-1-10,-7 2 3,14 0-5,-8-2-7,-6 2-2,11-2-1,-11 2-3,9-2-11,-9 2-9,7-3-9,-7 3-16,0 0-15,7-5-22,-7 5-26,0 0-83,0 0-226,0 0 101</inkml:trace>
  <inkml:trace contextRef="#ctx0" brushRef="#br0" timeOffset="50288.7532">15589 12414 137,'0'0'154,"-3"-12"-12,3 12-3,0 0-19,0 0-10,0 0-7,0 0-16,0 0-9,0 0-8,0 0-3,0 0-10,0 0-7,0 0-3,0 0-4,0 0-6,0 0-3,0 0 2,0 0-8,0 0-4,0 0 6,0 0 2,0 0 4,0 0-1,0 0-5,0 0-2,0 0-4,0 0 0,-7-7-4,7 7-2,5-12-2,-3 4 3,3 1-2,-3 0-6,-2 7 5,5-16-7,-3 8 0,-2 1 0,0 7 1,2-9-1,-2 9-3,0-9-4,0 9 1,0 0 3,0 0-3,-2-8-3,2 8 0,0 0 2,0 0 0,0 0-4,0 0 4,-16 17-10,13-11 0,1 1-7,-2 0-6,2 0-7,0 0-9,2-7-4,0 16-8,0-11-18,0-5-15,0 12-8,2-7-19,-2-5-25,2 12-83,0-8-235,-2-4 104</inkml:trace>
  <inkml:trace contextRef="#ctx0" brushRef="#br0" timeOffset="50915.2985">16008 12112 121,'-4'3'126,"-2"1"-5,-1 0-14,-3 3 6,4 1-15,-3 1-9,2-1-9,1 3 1,-2 0-12,-2 1-13,3 0-1,0 3 0,2-4-8,-1 0-4,-1-2-7,3 3 3,2-2-15,-3-1 4,2 0-7,1-2 4,2 0-3,0-7-6,0 10 3,0-10-10,5 9 3,-2-7-3,-3-2-2,8 7-4,-3-6 5,3 2-2,0-2-3,1 0 3,1 1 0,2-2-6,-1 2 2,0 0-3,3-1 1,-1 0-1,1 2-5,-1-1 6,-2-2 0,1 3-3,1 0 2,-3-2 3,3 3-4,0-2 3,-1 3-1,1-3 2,1 2 1,-1 0-8,-2 0 8,2 1-8,0-1 4,-3 2 0,3-1-3,-1 0-5,-1 0 3,-2 0 4,3 3-4,-4-2 9,-1 1-3,2 0 8,-4 0-3,-1-2-2,1 3 7,-3 0-1,0 0-3,0 0 6,-2-8 4,-2 14 1,0-7 0,0 3 7,-1-5 2,-1 5 2,-3-3-6,-2 3 0,0-1 1,-1-2-3,-5 3-3,-1 0 1,5-3-5,-4 0 0,3-2-1,1 2 0,-1-2-2,-5 0 1,3 0 0,1-2 1,0 0-7,1-2-1,1 2-10,-1-1-12,1 0-14,1-1-11,0-1-23,10 0-15,-15-3-20,8 1-17,0-1-126,-4-2-265,2-2 117</inkml:trace>
  <inkml:trace contextRef="#ctx0" brushRef="#br0" timeOffset="51273.4553">16090 12119 73,'0'0'169,"-3"-8"-12,3 8-16,0 0-16,0 0-12,0 0-10,0 0-16,0 0-1,0 0-14,0 0-3,16-2-9,-9 2-4,6-2-10,1 1-1,4 1-1,4-1-9,-3 2-2,3-3-5,-2 0-3,1 2-2,0-1-1,-2 1-4,1-1-17,0 1 1,-2 0-14,-5 1-7,-1-1-11,1 1-9,1-1-15,-3 0-16,0 0-12,-5 3-22,2-2-101,-8-1-220,11 0 98</inkml:trace>
  <inkml:trace contextRef="#ctx0" brushRef="#br0" timeOffset="51574.7083">16636 12310 112,'0'0'166,"0"0"-15,0 0-12,0 0-15,0 0-14,0 0-12,0 0-11,22-10-2,-13 9-13,0-1-6,3 2-9,-2-3-4,-1 3-6,3 0-3,-1 0-7,-2 2-1,5-4-11,-5 4-6,2-1-10,-2 0-10,2-1-19,-5 1-18,-6-1-13,14 2-14,-9 0-15,-5-2-23,10 2-94,-10-2-213,3 5 95</inkml:trace>
  <inkml:trace contextRef="#ctx0" brushRef="#br0" timeOffset="51803.0156">16596 12554 8,'0'0'182,"0"0"-21,0 0-15,0 0-14,0 0-13,0 0-14,0 0-11,19-11-9,-9 8 0,1 0-14,1 1-9,1-5-12,0 5-18,1-3-16,-1 0-19,3-1-11,1 0-24,1 2-15,-4-3-17,2 3-28,-3-2-81,3-2-194,-1 0 87</inkml:trace>
  <inkml:trace contextRef="#ctx0" brushRef="#br0" timeOffset="52399.2808">17388 12143 44,'-4'-6'133,"4"6"-9,0 0-8,0 0-6,0 0-12,-4-7-6,4 7-4,0 0-11,0 0-6,0 0-4,0 0-12,0 0 2,0 0-6,0 0-1,0 0-5,0 0-3,0 0-1,-16 7-5,16-7-1,-7 7 2,3-2-3,4-5-4,-8 11 2,1-6-9,3 2-1,-2 0-2,1 3 1,1-1 1,-3 2 2,2-2-8,1 3 0,0 0 14,0 3-4,-4 1-1,4-2 3,-1 2-8,3-3-2,0 3 5,1-1-11,0-3 2,2 0-3,2 2 0,-3-2-2,2 1 3,1-2-6,1 0 2,1 0 2,1-3-6,1 2 4,0-1-5,3-1 6,-2-1-1,2 0-2,1-2 11,-2-1-13,3 0 3,0 0-3,-1-3 0,0-2 2,3 1 4,-3-1-1,1-3 0,1 1-3,0 1 2,1-6-1,-1 1-2,-2 1 1,5-4 7,-2 2-10,-1-4 5,-2 0-2,1-1 5,-2-3 1,1 2 0,-3-2 2,2-2-6,-1-4 5,-1 5 0,-3-3-5,0 4 2,-2-2-1,2 3-2,-5-1-1,0-1-3,-3 0 3,1 5-1,0 0-2,0 0 1,-3 0-13,-1 3-10,0-1 2,0 2-9,1 3-13,-5-2-9,-2 3-6,1 1-5,0 3-8,-7 0-5,1 3-6,-2-1-7,0 3-17,0 1-15,-1 1-11,-1 1-103,2 1-251,-6-1 111</inkml:trace>
  <inkml:trace contextRef="#ctx0" brushRef="#br0" timeOffset="53069.4889">18764 12621 2,'0'0'158,"4"-6"-3,-4 6-7,0 0-14,4-6-12,-4 6-7,0 0-9,0 0-3,4-6-15,-4 6-1,0 0-15,0 0-4,0 0-9,0 0-6,0 0-10,0 0-1,0 0-8,0 0-1,0 0 0,0 0-5,0 0-5,-11 24 1,9-14-5,-3 0 0,-2 1-1,-4 4-2,-1 0 1,1 1-3,-3-1-8,1 0-22,-4-1-20,-1 4-17,3-4-33,0-1-34,-2 0-135,3-1-276,-2 0 122</inkml:trace>
  <inkml:trace contextRef="#ctx0" brushRef="#br0" timeOffset="54761.1891">21818 11708 4,'0'0'104,"0"0"-8,0 0-8,0 0-11,0 0-8,4 14 8,-4-14-13,-3 15-2,2-6-9,1 3-3,0 1-1,1 3 4,-1 2 2,2 0-6,-2 2-8,-2 3 1,2 2-8,0 0 5,0-6 7,-2 0-10,-1 0-8,1 7 5,-2-3-5,0 2-2,2-4 2,-4 3-7,0-1 1,2-2-6,-1-2 1,-4 6-1,4-5-1,0 3-1,1-4 2,0-2-1,-2 0-7,2-6 2,-1 1 2,2-1-1,0-1-7,-1-2 5,1-1-7,2-3 4,1-4-4,-4 11 9,4-11-8,-4 4 3,4-4-8,0 0-1,0 0-3,0 0 2,0 0-3,-6-17-4,7 5-8,2 0 8,-1-5-1,3-1-2,-1-8 1,4 0-2,-2 0 2,2-2-5,1 2 3,0-1-4,0-2 0,1 3-2,-1-4 4,1 1-5,3 2 5,-4-1 1,2-1 7,-1 2-2,1 1 3,-5 1-4,7 0 0,-7 1 7,1 6 7,-3-2 6,2 3-1,2 0 8,-3 0 8,-1 0-1,1 2-3,0-1 0,2 2-3,0-1-4,-1 4 1,2-5-1,3 4-1,-3 2 8,0 0-7,7 1-2,-2-1 1,-2 3-3,5-3 2,-2 3-1,-2 2-6,-1 1 7,3 1-9,0-1 2,-3 1 0,3 1 9,3 1-7,-4 1-7,1 1 6,0 3-2,-3-2 0,2 4 2,-1 0-3,-2 2 1,0 1 1,-1 5 3,-2-2-2,-2 4 0,-3 0 0,1 3 6,-6-3-3,-1 2 6,1 0-8,-4 0 8,-1 0-6,-4 6 3,3-7 0,-6 5-3,-2-3 1,5-4-2,-2-2 1,0 2-2,-2-2 6,3-2-6,-3 0 1,2-1-1,-2-2 0,5-2 1,0-1-3,2-1 3,-1-1-5,2-3 5,-3 3-2,0-3-4,11 0 2,-17 0-2,8 0 1,1-3 1,8 3-1,-11-3 2,3 2-5,8 1 4,-12-3-2,12 3-1,-11-2-3,11 2 5,-7-3-7,7 3 4,0 0-1,0 0 2,0 0-3,-6 8 1,6-8 2,0 0-3,0 0-1,12 19 7,-4-13-5,1 2 3,0 1-3,3-1 3,2 4-5,2-3 4,1 2 4,1 3-5,4-2 2,2 4 2,-6-3-2,5 1 1,-3 1-4,3-1 4,2-2-2,-7 0 4,-1-1-3,-1 0 3,0 2-2,0-1-1,-6 0-5,1 0 5,1 1-2,-4-3 2,-2 0 0,0 1-2,2 3 0,-3-2 1,0-2-1,-1 0-2,0-1-15,1-1-3,-1-1-7,1 1-7,-3-2-10,4-1-5,-1 1-7,0-4-8,1 2-33,3-3-109,-2 1-223,-7-2 99</inkml:trace>
  <inkml:trace contextRef="#ctx0" brushRef="#br0" timeOffset="55921.077">22805 12045 78,'0'0'167,"0"0"-10,0 0-19,0 0-14,0 0-10,0 0-17,0 0-12,1-8-12,-1 8 1,0 0-15,0 0 1,0 0-7,0 0 2,7 18-6,-5-10-5,-2-8 18,0 15-8,-2-3-9,0 0 0,-2 0-8,0 4 8,1 0-6,-1 1 0,-1 3-5,-1-3-6,2 1 3,-2 1-8,4-1-1,-2 0-2,3-4 1,-1-2-1,0 1-9,0 0 5,0-1-5,2-1 4,0-1-4,-3 0 1,3-1-5,-1 1 1,1-3 3,0-7-2,1 12-1,-1-12-7,0 9-3,0-9 1,0 7 0,0-7 9,0 0-9,0 0 3,0 0-4,0 0-4,0 0-5,0 0 4,0 0-3,0 0 4,-6-24-4,8 14-3,1-2-4,-2-5 5,2-3 2,-2 3-1,3-2 4,1-1-1,2-3-2,-3 3 3,-1 2 5,2 1-4,0-1 3,-1 2-5,0-2 5,-1 1-1,2 3-4,0-2 4,-3 4 0,2 1 1,0 1 1,0 1-5,-1-1-1,2-1 11,0 2-4,1 0-1,0 0-3,2 1 8,-1-1-2,3 3 1,-3-1-5,2 0 3,3 1-3,-2-1 4,2 2-3,0 1 6,1 1-4,2-1-6,-2 1 9,1 0-7,-2 3 6,-1 0-8,2 0 7,-3 3-5,1-2-1,0 5 3,-3-1-3,-1 0 1,2 3 3,-2 0 0,-2-1 4,-3 3-2,2-2 2,-4 4 0,0-1 2,0 0-2,-2 1-3,-3 3 1,-2-1 1,2-2 3,-3-2-1,-1 4 0,-1 1 2,1-3-4,2-2 6,-2 3-4,2-2 1,-3-3-4,2 0 1,1 0-1,-2 0 4,2 1-2,-2-5-5,4 1 4,0-2-2,5-3-2,-11 7 0,7-5 4,4-2-1,-7 4-3,7-4-2,-7 1-3,7-1-1,0 0-1,0 0 5,0 0-2,-10-9-7,10 9 6,0 0-3,0 0 1,0 0 2,14-14 0,-9 11-2,-5 3 2,11-5 2,1 2 1,-3-1-4,2 3 5,-1-3-6,1 4 5,-1-3 0,1 2-4,0 0 3,-2 1 5,-9 0-6,20 0 2,-11 0-1,2 1 0,0 0 2,0 2 0,1 0 2,-2-1 0,3 2-2,-2 0 3,-1 0-1,2 3 5,-2 1-7,0-2 2,2-1-9,-2 2 10,-1 1-1,2-1 0,-3 3 3,4 3-2,-3-3 2,-2 1-2,1-3 0,0 4-2,-1-1 1,-2-1 2,1 2-5,-4-2 7,2 2 0,-3-2-3,2 0 2,-2 0 3,-2 1-2,0 0 1,-2-2 0,-1 0 4,-1 1 0,-2-3 9,-1 1-4,0-1 1,-2 2 0,-6-1 1,2 1-5,-2-4 5,-1 0-6,-1 2 0,-1-2 2,1-1-6,-1 0-1,0-2 1,-2 0 3,1 1 2,1-3-7,1 0 1,-1 0 0,-2 0-1,2-2-1,2 1 0,-2-2-9,0-1-4,6 2-7,0-1-10,-2 1-6,4-3-6,-1 2-10,2 0 0,1-1-10,0 0-5,4 0-7,0-1-14,5 5-12,-8-9-20,4 4-86,4 5-220,-2-11 98</inkml:trace>
  <inkml:trace contextRef="#ctx0" brushRef="#br0" timeOffset="56569.7872">24126 11851 10,'0'0'144,"0"0"-11,0 0-15,0 0-10,0 0-13,9-2-5,-9 2-14,9-1-2,-9 1-10,14 0-2,-5 0 2,3 0-2,0 0 6,1 1-12,0-2 0,-1 1-7,4 0-3,0-1-3,2 2-4,0-1-4,0-1-3,1 1-8,-1 0-1,3 0 0,-1-1-1,-2 1-4,0 0-2,-4 0-2,0 1-14,0-1-17,-4 0-17,4 1-6,-2 0-19,-2 0-15,-2 0-15,-8-1-9,6 4-20,-6-4-72,-1 8-204,1-8 90</inkml:trace>
  <inkml:trace contextRef="#ctx0" brushRef="#br0" timeOffset="56927.7928">24104 12167 44,'0'0'191,"-2"5"-8,2-5-13,0 0-11,0 0-10,0 0-10,0 0-20,0 0-11,0 0-10,0 0-9,0 0-8,0 0-9,0 0-1,14 5-7,-14-5-2,11 1-9,-3-1-3,2-1-1,2 1-10,-2-2-1,5 4-5,2-1-2,2-2 0,0 2-6,3-2 0,0-1-4,0 2-8,-2-3-13,1 1-14,2 0-1,-5 0-7,3-1-12,-1 3-13,-2-2-10,1 1-5,-1 1-14,0-5-10,1 4-17,-2-3-4,-3 1-21,-4 0-115,0 0-263,-1-2 116</inkml:trace>
  <inkml:trace contextRef="#ctx0" brushRef="#br0" timeOffset="64429.5425">25349 11637 5,'0'0'96,"-5"-5"-16,5 5-2,0 0-5,0 0-15,0 0 8,-3-7-12,3 7 4,0 0 1,0 0-4,0 0-5,0 0-7,0 0 0,0 0-7,-2-8 5,2 8-7,0 0 8,0 0-9,0 0-1,0 0-10,0 0 6,1-11 1,-1 11-5,0 0-4,5-5-3,-5 5-8,8-1 1,-8 1 4,12-4 0,-4 1-10,1 2 7,-1-2-6,6 3 3,-3-2 3,1 0-1,1 1-19,-2 0 15,7-2 8,-4 1-27,3 2 16,-2-1 2,0-1-18,-2 2 20,1 0-4,-1 3 8,0-3-7,-2 1 9,1 2-13,-2-1 1,0 0 4,1 1 0,-1 0-1,0-1 3,0 4-7,-4-2-3,3-2 4,-1 3 13,0 1-11,-2-1 1,0 0-2,0-2 0,-1 2-10,2 2 7,-2-2 1,-2-1 1,0 2 3,-3-6-4,5 11-8,-5-11 12,0 10 0,0-10 3,-3 12-6,-1-4-4,-2-1 4,-3 2 9,-1-1-8,-3 0 8,-2 1-14,3-4 9,-1 2-3,-2 2-2,-2-2 8,6-2-12,1 1 6,-3-1-7,5-1 8,-1-1-1,0 0-5,4 1 2,5-4 9,-9 3-3,4-1-13,5-2 6,-9 3 7,9-3-5,0 0-10,0 0 9,-6 4-5,6-4 5,0 0-2,0 0 7,0 0-7,0 0 8,0 0-11,0 0-3,0 0 8,0 0-3,27 2-2,-20-2 9,5 0-5,-2 1 8,0-1-3,2 2-6,-2-2 5,-1 1-1,4 0 0,-3 1 1,2 1-1,1-1-7,-1 1 7,1 0-2,0-1-3,-1 3 0,2-3 11,-2 3-12,-1-1-3,0-1-1,-1 2 10,0 0-6,-2 1 0,-1-1 2,1-1-2,-3 1-2,0 0 2,0-1 2,-1 1 1,0 2-1,-1-2-1,-1 2 2,-2-7 2,3 12 3,-3-7 3,0-5-2,-5 13 6,1-8 4,0 2 0,-2 0-1,-3 0 0,-2 0-1,2-2 3,-2 1-3,-2 0 0,0-2 0,1 0-3,-1 0-1,-1 1 4,-3-3-6,-1 3 3,5-1-1,-2-3-3,0 2 7,0-1-7,2 0 3,0-1 1,-5-1-4,5 0-1,-1-1 0,3 1-2,-2-1 7,1 0-8,5-1 5,-5-1-14,5 0-4,7 3-4,-15-6-13,8 4-12,1-1-13,6 3-13,-11-7-14,6 4-2,5 3-15,-7-5-79,7 5-191,-6-5 84</inkml:trace>
  <inkml:trace contextRef="#ctx0" brushRef="#br0" timeOffset="65509.491">26210 11714 31,'0'0'107,"0"0"-26,0 0-2,0 0-7,0 0-6,-20 1-10,20-1 1,-14 3-6,7-2-1,-1 2-9,8-3 2,-15 3-1,9-3-24,-3 3 15,0-3-12,9 0 5,-14 1-1,14-1 2,-12-2 1,12 2-8,-11-5 1,11 5-9,-5-6 3,3 0 1,2 6-11,-3-13 6,1 6 1,2 7-6,-1-14-2,1 14 1,3-12 6,-1 5-5,1-3 6,1 2-10,-2 2 3,4-2-9,-3 1 11,1 2-6,1 0 4,-1 1-5,2-3 4,-2 3-5,-4 4 1,13-8-3,-7 5 0,1 1 2,-7 2-2,12-3 5,-5 1-6,-7 2-3,13 2 4,-6-1-3,-7-1 5,14 1 5,-6 4-1,3-2 5,-3 2-5,1 0 2,2 2-2,0-3-5,-1 3 4,1-1-10,-3 0 7,0 2-3,1-1 7,0 1 4,0 1-7,-2 0 5,-1 1 6,-2-1 2,0 2-7,-2 1 8,-2-1 5,-3 1-11,0 3 14,-5 0-4,-1-2 7,0 1-6,-3 0 3,1-2 2,0 2 1,-1-4-6,-1 4 1,-1-2-3,5-6 2,-1 4-3,-2-3 0,1 1-1,0-1-4,0 2-1,1-4-1,1 2-5,0-4 6,0 1-6,1-1 8,-1 0 0,4 1 2,-2-3 2,7-1 1,-13 1-1,13-1-2,-12 3 0,12-3 5,-9 1-4,9-1 4,0 0-3,-7 2 4,7-2-3,0 0-3,0 0-4,-8 4 1,8-4-4,0 0 2,0 0-1,0 0-5,0 0 0,15 7 4,-7-6-2,0 1 1,3-1-1,1 0 1,3 4-5,0-3 7,3 1-9,-1-1 4,3 0 1,2 1-1,6 1-5,-7-1 5,0 1-3,1-2 0,-3 2 0,0-1 4,-1-1 0,-5 1-3,2-1-2,-2-2 3,-1 1-2,0 0 1,1-1-4,-4 1-2,3 1-2,-2-2-3,-2 1-1,-8-1 4,14-1 1,-14 1 4,11-2-3,-6 0-1,-5 2 0,9-1-11,-9 1-5,5-6-7,-5 6-12,5-5-11,-5 5-3,0 0-13,3-9-20,-3 9-18,0 0-115,-1-10-239,1 10 106</inkml:trace>
  <inkml:trace contextRef="#ctx0" brushRef="#br0" timeOffset="66039.5667">26716 11948 41,'0'0'124,"0"0"-6,0 0-16,0 0-4,-8 9-7,8-9-8,0 0-6,0 0-11,0 0 0,0 0-8,0 0 0,0 0-7,-6-9-11,6 9 2,-6-6-6,6 6-9,-3-9 5,3 9-9,-1-8 3,1 8-3,-1-12 3,1 12-11,-2-12 2,2 12-5,0-12 3,0 12-6,0-10 0,0 10-1,2-8-4,-2 8 6,0 0-3,0-11-3,0 11 1,0 0-2,0 0 5,0-9-10,0 9-1,0 0 0,0 0 4,0 0-8,0 0 10,0 0-6,0 0 0,0 0 7,0 0-9,0 0 3,0 0 5,0 0-7,0 28 4,0-28 0,1 10 0,-1-10-3,0 12 2,0-5 0,0-7 6,0 10-8,1-2 1,-1-8-13,3 12-12,-3-6-10,0-6-6,3 10-19,-3-10-11,2 10-19,-1-6-85,-1-4-191,0 0 84</inkml:trace>
  <inkml:trace contextRef="#ctx0" brushRef="#br0" timeOffset="66569.9461">27098 11608 53,'0'0'119,"0"0"-7,0 0-14,0 0-3,0 0-12,0 0-15,0 0-1,0 0-11,0 0 1,0 0-9,5 3-8,-5-3 0,2 10-1,-1-3 4,-1-7-4,0 15 5,1-6 6,-1 3-8,-2 0-8,3-1 0,0 1-1,-1 1 7,0 3-4,-1-1-1,0 2-6,-1 1 1,0-2-5,-1 1-2,4 1 2,-3-1-5,-1-2-1,1 2 1,1-3-1,-2 2-2,2-3-9,-1 3 3,1-5-1,0 2 4,0-1-4,1-2 0,-2 0-2,2 0-8,-1-1-6,1 0-4,-1-2-4,1-7-6,-3 13-9,2-7-2,1-6-14,-4 11 0,1-8-27,3-3 9,-3 10-19,3-10-19,-7 5-97,7-5-214,0 0 95</inkml:trace>
  <inkml:trace contextRef="#ctx0" brushRef="#br0" timeOffset="67249.4737">27470 11526 59,'5'7'115,"-5"-7"-11,0 0-2,0 0-5,-6 16-13,3-10-2,1 0-1,-2 2-16,-1 1-1,1 2 0,-1 1-12,0-2 2,1 5-5,0 1 2,-1-1-19,0 1 6,0 1 0,-2 1-6,2 1 2,-1-2-5,-4 7-3,3-5-4,-3 4 3,0 0-6,2-5 1,-2 6-1,-2-7 5,5 1-10,-2-1 3,0-1-6,-3-3 0,6 2-6,-2-6 4,2-1 2,1 2-1,-2-3-3,3 1 5,1-3-5,0-1 1,3-4-4,-4 8 4,4-8-4,-4 7-1,4-7 1,0 0 2,0 0-5,0 0 6,0 0 0,0 0-4,0 0 0,0 0 2,0 0-3,0 0-1,0 0-3,0 0 1,0 0 3,25-8-1,-18 7-4,-7 1 3,14-3-3,-3 0 0,-1-1-2,0 4 4,3-2-3,-3 1 2,2 1-11,0 0 3,0-3-2,1 4 2,1-1-11,-3 0 3,3 0-6,-4 2 10,4-1-11,-2-1-8,1 2 0,5 1 5,-2-2 3,6-1-4,-2 3 8,2-1 5,-1 0-5,-2 1 7,0-3-3,-2 2 6,-2-1 1,-2 1 5,-3 0-3,3-2 5,-6 2-6,0-2 3,-7 0 1,12-2-2,-12 2 1,9 0 5,-9 0 2,8-2 1,-8 2-7,0 0 1,0 0 0,7-3-9,-7 3-12,0 0-7,0 0-21,0 0-17,0 0-27,0 0-51,0 0-160,0 0 71</inkml:trace>
  <inkml:trace contextRef="#ctx0" brushRef="#br0" timeOffset="67758.6952">27610 11780 98,'0'0'94,"0"0"-6,0 0 0,0 0 2,0 0-8,-10 20-11,10-20-4,-2 9-8,2-9-1,-3 12 0,2-4 4,1-1-5,-1 3-9,-2-1 6,2 2-2,0 1-3,1 2-2,-2-2 1,1 2-12,-2 1 0,1-4 0,-3 6-1,2-2-8,-1 0 1,-2 2-1,1 0-2,-2-3-3,0 1-2,2 2-5,-2 0 1,0-1-3,-1-1 5,-1 9-9,1-7 2,1-2-1,-1 2-3,0-1-7,5-3-11,-5 1-9,4-2-1,-2-3 2,1 0-14,1-1-4,1 1-1,-1-1-9,0-4-5,4-4-5,-3 9-17,0-4-6,3-5-2,-5 4-12,5-4-72,0 0-181,0 0 80</inkml:trace>
  <inkml:trace contextRef="#ctx0" brushRef="#br0" timeOffset="71155.6929">28298 11489 68,'0'0'94,"0"0"-8,0-9-1,0 9-9,0 0-10,0 0 3,4-7-17,-4 7 0,0 0 0,0 0-9,3-5-5,-3 5 7,0 0-16,0 0 8,0 0-11,0 0 3,0 0-11,0 0 5,0 0-7,0 0-1,12 15 3,-9-10 0,-1 1 7,2 0-6,1 5 8,4 0 0,-1 3-8,0 0 2,1 3 2,1 1-1,-3-2 4,2 8-1,0-2-8,0 3 2,0-1-4,-1-1-1,-2 2-6,1 2 4,-2-4-3,0 2 4,0 0-4,-1-6-8,-1 2 4,1 3 1,-2-5 1,-2 1 2,1-3-5,-1 0 0,-1-1-4,-1-3 5,1 2-1,2-3-4,-2-2 0,0 1 6,1-1-3,-2-1-2,2-1-5,0-8-9,0 12-3,0-12-8,-1 8-3,1-8 2,0 0-6,3 9-5,-3-9-9,0 0-20,0 0-28,10-2-88,-10 2-194,0 0 86</inkml:trace>
  <inkml:trace contextRef="#ctx0" brushRef="#br0" timeOffset="71789.2319">28808 11597 90,'0'0'129,"0"0"-16,0 0-7,0 0-15,0 0-8,0 0-8,-27 1-9,27-1-3,-12 2-6,2 2-10,0-2 3,-1 2-17,-2-1 3,-5 2-10,-1-1 5,-2 2-7,2-2 11,-3 2-16,1 0 0,1 0-2,1-1 0,-1 1-6,2-2 1,2 3-3,0-3 7,2 0-1,3 0-13,-2 0 10,5 1-13,-1 0 1,3 1-1,1 0 9,-2-2-4,3 0-9,1 3 1,0 0 2,3-7 5,-3 11-3,3-3 0,0-8-5,4 16 11,0-7-1,1 0-5,4-1-5,0-1 10,4 4 0,1 0-6,0-3-1,4 0 5,-3 1-5,2-2-1,0 1 2,0 2 2,0 1-3,0-3 9,0 1-12,0 0 1,0-2 2,-2 3 12,-1-1-15,-4-1 3,2-1 8,3 2-4,-5-3 1,1 2-6,-1-1 3,0 3-1,-1-3 4,-1 1 1,1-1-6,-3 0 1,3-1-2,-3 2 10,2-2-6,-3 2-3,-1-4-4,2 1 8,-1-1 1,-1 2-3,-4-6 0,4 7-2,-1-3-13,-3-4-1,2 8-9,-2-8-13,8 5-18,-8-5-11,5 4-13,-5-4-91,5 3-184,-5-3 81</inkml:trace>
  <inkml:trace contextRef="#ctx0" brushRef="#br0" timeOffset="72744.5875">29249 11688 66,'0'0'88,"0"0"-10,0 0-8,0 0-9,0 0-5,0 0 0,0 0 4,0 0-10,0 0 1,9 17-7,-9-17-2,-2 17 18,1-5-16,-3 0 7,-1 0-1,3 3-1,-3 2-4,-1 0-3,0-1-4,1 1-5,-3 1 4,2-1-12,-1 0 6,1 0-1,-1-1-9,-1-1 1,2 1-5,-1-3 2,1-1-7,-1 0 6,2-1-6,0-3 5,1 1-5,-1-3 0,2 0-6,3-6 5,-5 9-3,2-5 6,3-4-8,0 0 8,-6 5-14,6-5 2,0 0-5,0 0-5,0 0 7,0 0-3,-6-14-3,6 14-3,3-16 4,-2 5 1,0-6-10,2 0 8,1 1-3,-1-4-6,1 1 2,1-8 1,0 1-3,2 2 8,-2 6 4,3-1-7,-1 2 2,-1 0 0,1 2-2,1 1 1,-2 4 5,-2 1-4,2-1 4,-1 0 2,1 5 0,-1-1 4,0 2 1,-1-2 8,-1 2-4,3 0-2,-6 4-2,12-5 1,-5 3 4,-1 0-11,-6 2 7,15 0-2,-7 0 6,-2 2-3,5 1-4,-4 1 2,1-2 1,-2 2 0,3 2-1,0 2-1,0-1 3,-1 1-4,2 2-5,-4-1 7,2 0 0,0 3 0,-3 2 2,4 1 1,-3-1-3,-1-1 3,1 2-4,-1-1 6,0-2-4,2 3 2,1 0-5,1-2-1,-3-3-2,2 2 2,-3-2-1,3 2 7,1-3-1,0 1-1,-2-2-3,0 1 3,2-1 7,-2-1-1,-1 0-6,3-3-2,1-1 11,-1 1 3,1 2-3,-3-5 2,0 1-4,-1 1 1,2-2 3,-8-1 0,14 1-1,-6-2 4,-8 1-4,13-2 11,-7-2 3,-6 4 0,10-7-5,-7 1-5,3-2 3,-2-1 1,2 0-6,-2-2-2,1 0 3,-2-1-6,2-4 1,-3-2 1,0 1-3,0-1 1,1-1-4,2 2 1,-3-2-2,2 2-6,1-2-11,-1 1-6,-2 0-13,1 1-1,1 2-13,2-2 0,0 0-5,0 1-8,-1 0 5,-1 5-6,0-1 0,2 2 3,0 0-3,-2 2 9,1 4 1,-1-2 4,-1 1-5,-3 5-4,7-6-8,-7 6 0,0 0-4,4-5-65,-4 5-142,0 0 64</inkml:trace>
  <inkml:trace contextRef="#ctx0" brushRef="#br0" timeOffset="77146.7417">5677 13750 55,'0'0'85,"0"0"-12,0 0 1,0 0-8,0 0-7,0 0-7,0 0 4,0 0-16,0 0 8,0 0 0,0 0 5,-9-7-8,9 7-5,0 0 5,0 0-12,0 0 1,0 0-11,-18 5 4,18-5-1,-14 9 0,4-2 0,0 2-6,-7-1 0,2 2-2,-3 2-9,-3 3 20,-2 0-20,0 1-5,5-6 4,-5 3 4,-1 2-4,0-1-1,0-1 2,0 0-5,0 0 5,0-2-4,0 1-4,6 0 1,-5 0 5,2-3-8,5 0-8,-5 2 13,2-2 1,-5 1-3,7-1-8,0 1 12,1-2-3,-2 1 2,4-1-3,4-4-4,-2 3 9,3-4-7,3 2-1,0-3 1,2 2-6,4-4 4,-7 6 2,7-6-3,-3 5 0,3-5-3,0 0-6,0 0 14,0 0-3,0 0-2,0 0-4,0 0 4,12 3 5,-12-3-3,17-3-3,-5 1 12,0-1-14,1 1 0,5-3 9,-1 0 3,0 0-2,2 1-2,1-1 6,1 2-11,1-2 6,4 0-3,2-2-7,1 0 10,-2 4-5,4-4-6,0 3 5,-1-2 6,0 2 2,3-2-4,-3 2-1,1 2-3,1-1 14,-2 1-13,0-1 8,-2 1-10,0 0 2,-1 1 9,0-1-9,-5 4 2,0-2-18,-3 1 22,1 0 2,-7 2-4,1-2-5,-1 1-1,-3 3 8,1-4-3,-3 2-2,-2-1 2,0 1 10,0 0-9,-2 1 6,-4-4-4,0 0-4,-2 11 12,2-11-4,-11 14-4,2-5 7,-5-1-2,-3 3-8,0-2 10,-5 4-5,3-3-2,-7 2 5,2 4-2,-1-3 6,-1 0-8,1 1 4,-3 1-3,1 1-3,-3 1 5,-2-1 10,0 2-8,-1-3-1,-1 3 2,1-1-1,0-1-3,0 1 3,-2-1-5,2-3 3,2 1-3,1 0-2,0-1 0,0-1-3,3 2 3,2-1-1,-1 0-1,7-6 10,-2 3-10,3-2 0,-1 2 1,2-1-1,5-4-4,0 1 7,2 2-8,0-3 5,1 1-4,2-2-2,0-1 4,0 0-7,7-3 2,-6 5 6,6-5-4,-5 4-1,5-4-3,0 0 6,0 0-5,0 0 8,9 14-7,-2-11 8,5-3-4,-1 2 2,2 0-2,1-2 3,4 1-3,1-1 3,3-1-2,6-1 1,1 0 4,2-1-5,2-3-2,3 3 5,3-5-3,10-1 6,1 0-2,0-2-4,0-1 7,-12 4-6,11-6 3,-11 5-4,11-6 5,-2 3 1,-10 2 0,15-3-1,-14 5-1,-3 0 12,1 1-13,-2 3 1,-2 1-2,-5-1 3,-5 1 0,-4 2-2,-3-1-7,-3 1 5,-1 0 2,-1 2 2,1-1 4,-5 1-9,-6-1 4,14-1-3,-14 1-5,9 0 5,-9 0-1,0 0-4,8 1 2,-8-1-7,0 0 6,0 0-15,7 3-18,-7-3-4,0 0-20,0 0-4,0 0-25,0 0-25,0 0-58,0 0-186,0 0 83</inkml:trace>
  <inkml:trace contextRef="#ctx0" brushRef="#br0" timeOffset="77957.1793">6684 13961 48,'0'0'101,"0"0"-6,0 0-7,0 0-17,0 0-1,0 0-9,0 0-2,1 21-2,-1-14 1,0 5 2,0-2 5,1 4-11,-2 1-6,-1 4 4,2 1-6,-3 4-4,0 1-5,-2 1-9,1 0 3,-2-8-8,5 9 4,-3-2-7,3 0 3,-2 1-3,3-1-2,-1 0-2,1 0-8,0-6 6,0 1 6,3-1-11,-2-3 1,1 0-1,1 1 2,1 0 0,-2-5-7,-1-1 5,-1-1-8,3 1-15,-3-2-13,3-1-21,-3-2 3,0-6-11,1 11-14,-1-11 1,2 9-13,-2-9-13,0 0-58,0 0-166,0 0 73</inkml:trace>
  <inkml:trace contextRef="#ctx0" brushRef="#br0" timeOffset="78295.2208">6657 13958 61,'11'-5'96,"-5"2"-3,0-1-17,4-1 3,3 2-5,-1-3-5,0 1-4,6 0 0,0-1-6,-1 2-5,1 1-7,2-2-8,-1-1-1,2 3 0,-1-2-16,-2 0 15,4 0-13,-2 2 2,1-2-5,-1 4-3,0-4-7,-3 0 9,1 3-19,-5 1-14,1-2-8,-4 3-12,0-1-15,-1 2-22,-9-1-6,13 1-70,-13-1-157,5 3 69</inkml:trace>
  <inkml:trace contextRef="#ctx0" brushRef="#br0" timeOffset="78583.7839">6712 14294 65,'0'0'91,"0"0"-5,14 3-4,-14-3-8,14-1-5,-1-1-10,1-1-1,6-1-6,0 0 4,1-1-5,7-1-15,-2-1 5,1 0-5,-7 3-13,1-2-16,5-1-7,-6 4-20,-1-3-11,-1 3-20,-6 1-20,0 0-49,-3 0-128,-1 1 58</inkml:trace>
  <inkml:trace contextRef="#ctx0" brushRef="#br0" timeOffset="79072.9777">7141 14267 121,'0'0'135,"0"0"-6,0 0-27,6-5-1,-6 5-15,0 0-11,0 0-9,13 4-4,-13-4-5,8 6-3,-4 0-18,2 0 13,1 2-2,-3 1-5,-1 0 3,3 3 4,-1-1-13,-1 1 7,0 2-13,0-2 6,1 1-10,1 3 1,-1-4-9,0 3 7,2 0-9,-3-3 0,1 0 3,2 2-5,-1-4 3,2 2-7,-3-2 5,3-1-4,-2-1 1,1 1-6,0-2 5,-1-1-9,1 0 7,-2-2 4,3 1-6,-5-3 4,4 0-3,-7-2 0,10 0-1,-10 0 4,14-3-7,-6-3 0,-2-2 12,1 0-7,1 1-4,-2-4-1,0-4-4,-1 0 5,0-3 1,-1 2-3,1-3-14,-2-5 2,-1-2-1,1 8 1,-1-1 6,2 0-9,-1-1 2,-1 3 9,1 0 1,-2 1-7,1 5-4,0-2 4,-1 3 5,-1 1 0,2 3 1,-2 6-8,-3-12-6,3 12-20,3-7-25,-3 7-5,5-5-9,-5 5-16,0 0-13,6-1-102,-6 1-223,0 0 99</inkml:trace>
  <inkml:trace contextRef="#ctx0" brushRef="#br0" timeOffset="79359.6141">7807 14209 95,'0'0'108,"9"-4"-8,-3 1-6,2-1-8,1 3-14,4-1-1,-3 0-16,0-2-4,6 3-2,-5-2-5,3 2-1,3 0-7,-3-2-6,-1 3-3,0 0-2,0-2-26,-1 4-7,1-2-19,-4 0-21,-2 3-7,1-2-18,-8-1-56,8 4-140,-8-4 62</inkml:trace>
  <inkml:trace contextRef="#ctx0" brushRef="#br0" timeOffset="79603.6759">7795 14497 61,'0'0'133,"0"0"14,0 0-32,0 0-7,0 0-11,30-13-2,-21 8-10,1 1-16,3-1-6,-2-1-7,5-3-7,-5 4 1,1 0-6,3-1 0,-2 0-17,2-2-17,-2 3-14,0 0-22,0 0-21,2-1-14,2 1-37,-5 0-72,5-3-184,-1 1 82</inkml:trace>
  <inkml:trace contextRef="#ctx0" brushRef="#br0" timeOffset="80177.1047">8501 14048 47,'0'0'102,"0"0"4,-8-2-12,8 2-14,0 0-6,0 0 6,-15 5-10,10-2-6,5-3-4,-7 7 8,2-3-10,-1 4 1,0-2-8,-1 4-3,2-1-6,1 1 6,-1 0-18,-2 2 2,1 0 10,2 0-14,-1 4 6,1-1-8,2 1-1,1-1 6,-1 1-9,4-4-2,0 5-9,1-1 9,1-2-3,1-1-1,0-1-17,4 1 18,-2 1-7,0-3 3,2 1-2,0-1-4,0 0 2,0-4-3,2 2 1,-1 0 2,1-2-1,-1-2 1,5 2 6,-2-2-9,-3-3-3,3 1 7,1-1-5,-1-2 2,-1-2 4,1 1-5,-1-1-7,2 0 9,-1-2-5,-2-1 4,2-1 3,0 0 7,-2 0 0,-2-3 0,5-1 11,-4 1 4,1-2-7,0-1 3,-1-2 5,-3-1-5,2 1-3,-4-1-3,-1-2-2,-1 0-3,1-1 1,-2-2-1,-4 0-3,1 3-6,-2-3 6,0 2-5,-3 1 5,-1-2-6,-1 4-1,2 1-3,-2-1-2,-1 3 5,2 2-1,-2 1-9,0-1-8,-2 0-10,0 5 4,1-3-7,-3 2 0,3-1-7,-2 2 4,1 2-7,0 1 1,1-1 7,0 3-16,0-1-6,0 2-6,2 2-4,0-1-28,-2 3 1,2 0-18,1 1-11,-2 3-102,-1-2-234,2 2 103</inkml:trace>
  <inkml:trace contextRef="#ctx0" brushRef="#br0" timeOffset="81153.3091">9705 13668 12,'0'0'104,"0"0"-14,0 0-8,0 0-13,0 0 1,6 19 2,-5-14-14,2 3-8,-1 1 10,1 3-7,1 0 9,-2 3 1,5 2-8,-2 1-2,0-1 9,1 10 3,0-3-11,-3 3-2,2 1-6,-1 0 3,0 1-2,-3 4-3,2 1 1,-1 0 5,1 1-8,-2 0 14,-1 11-7,0-10-2,-1 1-5,-3 9-5,0 0 2,3-12-8,-3 12-2,3-11 0,0 0-3,1 11-2,1-12-5,1-1-2,1-1 1,0 1 0,2 1 11,-1-2 0,-2-3-8,4-2 3,2 1-6,0-6-1,-2-2-1,3-2-1,-1 0-4,0-1 4,-1-1-8,3 0-20,-3-1-7,-2-5-7,0-1-13,0 1-3,0-1-7,-1-4-12,-1 0-5,-2 2 4,-1-7-8,5 5-12,-5-5-17,0 0-22,0 0-16,0 0-78,0 0-233,0 0 103</inkml:trace>
  <inkml:trace contextRef="#ctx0" brushRef="#br0" timeOffset="82097.7364">9795 13773 112,'0'0'140,"0"0"-12,0 0 4,-4-11-24,4 11-12,0 0-12,0 0-6,0 0-12,0 0-3,0 0-6,0 0-7,0 0 0,-10 20 8,6-9-3,1 0 3,-4 3-2,-2 1 2,0 2-10,-1-1 0,-4 7-9,0 0 0,-1-1-6,1 1-6,1-2-1,1-4 2,3-2-5,0 0-4,-2-1 3,5-3-5,-1-2-3,2 1-1,1-2-3,0-1 4,2 0-5,-2-2 2,4-5 1,-5 9-4,5-9 3,-5 6-3,5-6-1,-5 4 3,5-4-4,0 0 2,0 0-2,0 0 5,-16-11-4,15 3-3,-3 0-4,3-3-3,0-1-3,2-5-2,0 2-2,3-7-2,0-2-2,-1 4-2,2-6 0,2 1 2,0 2-2,0-2 4,-2 7 7,-1 1-4,3-1-1,-4-1 2,4 4-2,-2-1 5,0 2 2,-1 2-2,1 1-4,0-1 7,0 2 1,0 0 0,-1 1 5,1 0 2,2 2-4,-4 1 1,1-1 0,0 2 0,0 0 0,-4 5-4,7-7 1,-4 4 0,-3 3 2,12-6-3,-8 3 6,-4 3-2,9-3-2,-9 3 1,10-2-6,-10 2 5,0 0-2,0 0 3,10 8-3,-7-6 4,-1 5 3,-2-7 2,3 12 0,-1-3 0,0 0-1,0 3 1,2-1-2,0-1 2,-1 2-6,3 5 5,1-2 0,1 1-3,1 1 2,-1-2-1,-1 2-2,3-1 4,-1 1-6,2-2 5,-1 0 0,-1-2 0,0 3-2,-1-3-3,2-2 4,-1 1 1,-3-3-2,3 1-2,0-2-2,-3 1 1,2-2 2,1 1-1,-3 0 0,-1-4 1,-2 1 2,1 0-2,-2-1 1,-2-4 3,4 8-2,-4-8 2,0 0-4,-5 9-1,5-9-3,-12 5 6,3-2-3,-2-1-2,-2 0 3,-1-1-1,-2 2 1,-5-2 1,2 1-1,-1 0-3,-1-1 0,1 1-1,2-2 3,-1 2-5,1-1-7,2-1-7,5 2-14,-3-1-12,2 2-21,3-2-3,1 1-24,1 0-18,7-2-7,-8 2-6,8-2-106,0 0-246,0 0 109</inkml:trace>
  <inkml:trace contextRef="#ctx0" brushRef="#br0" timeOffset="82707.8225">10270 14536 135,'0'0'126,"0"0"-6,8-4-17,-8 4-7,11-3-4,-4 1-11,2 0 0,3 0-3,2 0-27,0-1 16,4-1-8,2 1-2,2-1-7,7-2-7,-1 0-1,0 1-12,-2-1 3,4 1-6,-2-2 1,-7 3-2,7-2-2,-10 1-3,1 2-5,1-2 1,-8 2-15,2-1-15,-2 1-13,-4 1-7,0-1-15,-2 2-15,-6 1-16,7-1-25,-7 1-87,0 0-204,0 0 90</inkml:trace>
  <inkml:trace contextRef="#ctx0" brushRef="#br0" timeOffset="83029.8627">10423 14340 94,'0'0'119,"0"0"-13,0 0-13,0 0-1,0 0-12,0 0-11,0 0 15,0 0-8,1 29-5,-1-21-9,1 4 0,2-2-7,-1 2-6,1-1-1,1 6-5,-3-5-2,0 5 0,2 0-4,0 7-1,-2-4-8,1 0-1,0-1-7,-1 0 2,-1 1 1,3-1 2,-2-1-11,0-1-5,0 4-3,3-5-22,-3 1-17,3 0-2,-1-5-11,2-2-20,0 2-29,-1-2-113,-2 0-223,3-6 99</inkml:trace>
  <inkml:trace contextRef="#ctx0" brushRef="#br0" timeOffset="83852.8637">10929 14339 90,'0'0'138,"0"0"-11,0 0-11,0 0-3,0 0-5,8 22-7,-6-12-3,3 1-4,-2 1-5,-1 4-6,-1 1-4,3 1-10,-1 0-7,-2-1-10,0 3 1,3-4-8,1 4-5,-2-2-5,3-2 0,1 1-3,-3-5-5,3 1-3,-2-4 0,3-1-1,1 1 0,-1-3-2,2 0-2,-1-2-1,-2-3-1,4-2-5,-1-2 1,-2 2-15,1-4-7,1-1 1,-4 0-1,2 0 1,1-3 3,0-2-6,0-2 8,-3 3-2,-1-2 1,-1 2-1,1 1 3,0 0-1,-1-1-2,0 2 2,-2 3 7,1-2-4,-3 7 8,4-10 0,-4 10-1,2-9-3,-2 9 0,5-3-2,-5 3-2,4-5 6,-4 5-5,0 0 0,0 0 4,13 0-4,-13 0 1,11 2-4,-11-2 2,13 4-2,-6-3 4,1 0 0,2 4 2,0-1-7,-1-1 4,4 1 0,-3-3 3,2 2-4,0 0 4,-2 0-5,4-1 2,0-2 2,2 0 4,0-2-10,3 0 7,-2-2-2,1 1 2,1-1-3,-1 0 2,1-3-5,-2 3 3,1-4 8,-2 3-7,0-2-1,-5 0 10,1 0-11,-2-1-9,4-4-4,-3 1 4,-1 0-1,-3 1-2,-2-1 4,0 1-3,0-2-6,-1 0 6,-2 0 1,-1 2 2,-2-1-1,1 11 4,-3-13 0,-1 4-1,0 3 3,-1 2-8,0-1 3,5 5 2,-13-5 3,7 2 0,6 3-3,-15-2 0,8 2 3,7 0 9,-14 2-8,8-2-4,-3 3 0,2-1 3,-2 4-2,-1-2-2,3 1 2,0 0 0,3 2 0,-1 0 5,-2 0-6,2 5 5,1-3 1,-1 1-3,1 2 7,1-2 3,2 2 4,-1 4 2,1-2 1,1 0 2,0 4-6,3-3 0,1 2 2,0-5-3,2 3 4,2-2-1,0 2-4,0-1 2,0-2 2,3 0-3,0-5-4,1 5 11,1-4-10,1 1 4,-1-2-2,4-2-2,3 2-3,9 0 6,-1-1-7,-1 0 0,1-4-20,-1 1-4,0-5-7,-4 2-22,7 0-14,-1-2-20,3-1-18,-4-1-33,-1-2-97,-2-2-251,-5 1 112</inkml:trace>
  <inkml:trace contextRef="#ctx0" brushRef="#br0" timeOffset="85499.3461">3562 15816 64,'0'0'121,"0"0"-15,0 0-9,0 0-17,0 0-3,0 0-9,0 0-1,0 0-10,0 0 14,0 0 7,1 25-3,-1-11 1,2 3-6,-5 2-5,-1 6 3,-1 4-3,-1 3-8,-1 2-1,-3 11-7,1-1-4,1-10 5,2 1-10,-4 9-6,2-10-4,3 10 1,0-10-10,0-1 4,0 0-32,2 0 5,-2-4 0,4-3-3,1 3 4,1-10-3,-1 2-4,1-5 5,1 1 3,-1-5-3,2-3-8,-2-1-3,0-1 5,0-2 2,-1-5-3,3 9 3,-3-9 4,4 5 0,-4-5 3,0 0-3,0 0-5,0 0 0,0 0 5,0-26 0,-4 15-4,3-2 1,-4-4-8,2-3 7,-2-6 4,0-3-11,1 0-2,3 0-5,-2-3 0,2-2-17,2-11 6,3 10 5,0-10 2,2 11 3,1 0-7,3 0 10,-1 4 2,4-1 9,-2-1-2,2 4 6,-3 1-6,3 3 2,-2 0 13,2 2 4,-4 3-1,1 1 2,0 3 0,-1-1 7,0 2-11,0-1-3,0 6 11,-2-4-6,-1 3 1,2 1 2,1 0-3,-2 1-2,1 0 4,2 2-4,-1-2-5,1 1 2,2 3 3,-1-1-4,0 2-6,0 3 5,-11 0-1,22 2 1,-12 1 1,2 1 1,-2 3 3,1-1-5,-1 4 0,2-1 0,-2 4 11,-2 0 1,-2 4-16,0 0 15,-2 1-3,-2-1 5,-5 9-4,-1-6-2,-1 3-2,-2 2 8,-1-7-7,-2 5-4,-1-5-2,0 4 8,0-6-5,0 0-3,0 0 3,-5 0-4,0 3 1,2-4 9,1-2-8,-2-2 1,0 2 0,3-2 3,0-3-8,2-2 2,-1 0-1,2-1 1,-2 1 5,1-3-3,10-3 3,-11 7-6,4-5-1,7-2 0,-12 6 0,12-6 2,-8 2 0,8-2-2,0 0 7,-8 5-5,8-5-3,0 0 1,-4 9-7,4-9 6,0 0-5,0 15 2,2-9 11,1 3-20,4 1 13,-3 0 5,1 1-5,6 1 19,-2 1-17,3 3 6,0-2 1,1-1 6,6 6 0,-4-6-7,5 4 2,-2-6-10,2 5 16,-2-3-6,-2 0 1,1-1-7,1 0 7,-4 2-1,3-1 1,-2-2 3,-1 0-12,-1 2 4,1-2-12,1-1-3,-5 0-13,1-2-6,-1 0-18,-1 0-8,1-2-16,-1 4-17,-1-4-19,-3-1-98,-5-5-223,8 8 98</inkml:trace>
  <inkml:trace contextRef="#ctx0" brushRef="#br0" timeOffset="86529.8606">4256 16534 65,'0'0'73,"0"0"-8,0 0-5,0 0 4,0 0-6,0 0 4,0 0 5,4 21-4,-3-10-3,0 2 6,-1 3-2,-1 0-8,-1 2-11,-1 9 9,0-8-13,0 8 9,-4-2-13,3 3-3,2-3-7,-3 1 5,4 0-11,2-2 4,-4 0-10,3-6 3,0-1 0,0 1 0,2-3-2,-2-2-1,0-1-3,3-1 3,0-3-3,-2 2-6,0-3-3,1 0 1,-2-7 4,1 8-12,-1-8 6,4 7 0,-4-7 1,0 0-7,0 0 10,0 0-5,0 0 4,0 0-11,0 0 12,0 0-9,-7-41 3,5 28 5,-3-3-17,2-4-1,1-1 7,0-5 0,0 0-2,-2-1-5,3 2 0,1 0 8,0 0-3,1-1 1,0 2 2,4-1-17,-1 7 23,-1-2-6,2 0 3,0 2-8,0-2 4,1 4-1,-2-1 6,0 1 3,4 2-2,-6 2 13,2 3-7,-1 1 3,-3 8 1,5-14 1,-3 7-6,-2 7-1,4-13 4,-4 13-6,4-12 6,-4 12-10,8-8 7,-8 8-5,7-8 4,-7 8 5,9-2-11,-9 2-7,0 0 12,0 0 3,22 8-5,-16-5 2,2 3-2,2 0 11,-2 5-5,6-1 3,-3 4 3,1 0 2,-2 0 5,0 1 1,-1 0-5,0 1 4,2 2-8,-4 0 3,2-1 2,0 2 1,4 3-5,-4-4-2,1-2-2,-1 3-3,3 3 2,-2-3 2,-3-1-3,1-1-1,3 6 6,-4-6-8,1 1 2,-1-2-3,1-3 4,-2-3-14,1-1-11,-3-1-7,1 1-4,-1-2-10,2-2-2,-2 2-7,0-2-17,-2-1-8,-2-4-14,5 8-11,-5-8-83,2 5-194,-2-5 86</inkml:trace>
  <inkml:trace contextRef="#ctx0" brushRef="#br0" timeOffset="86874.7739">4301 16862 106,'7'-6'106,"5"1"-20,1-1-7,-2-1-1,7 3-12,-6 1-5,5-5-8,-1 3 7,-2 0-15,2 0 3,4 0-9,-8 2 0,5-3-1,0 3-10,-1-2 3,-3 1 2,1 1-35,0-2-13,4 3-20,-5-3-18,3 0-21,0 0-63,-5 0-147,-1-2 66</inkml:trace>
  <inkml:trace contextRef="#ctx0" brushRef="#br0" timeOffset="87480.5943">4806 16489 71,'0'0'117,"0"0"-21,0 0-2,0 0-18,0 0-4,0 0 7,0 0-8,0 0-11,0 0 3,0 0-15,0 0 6,28 14-6,-25-9-4,-3-5 4,8 15-3,-4-6-2,1-1 2,-1 1-3,0 3-3,-2-2 1,5 2-9,-1-1 2,-1 3-2,-1-1-4,2 2 1,-2 3-9,1-2 1,4 1-1,-2 0-5,-2-2 3,1 3 2,-2 0-9,4-1 1,1 0 5,-2 2-15,3 5 10,-1-9-5,-1 0 10,0 1-5,1-4 1,-2 3-3,-3-5-1,4 2-2,-1-3-2,1-1 2,-3-3-8,2 4 12,-1-5-8,-1 1 3,0-2-4,-5-3 8,8 5 1,-8-5-5,0 0 0,9-2-2,-9 2 1,9-6 0,-9 6-3,9-9 4,-9 9-2,5-18 3,0 7 5,-2-6-2,1 0 0,2 0 1,-2-4-1,-1-4-4,3 1 1,-3-3 0,0 1-2,1-2 4,2 0-1,-2 2-2,-1-2-1,-1 3 0,2 0 1,-3 7 2,2-2-1,-2 3 0,2 0 0,-2 0-3,-1 5-4,-1 1 2,1 11 3,-2-14-2,2 14-3,-2-12 5,2 12-5,0 0-10,-3-12-1,3 12-21,0 0-19,0 0-18,-2-9-17,2 9-11,0 0-16,0 0-122,0 0-254,0 0 112</inkml:trace>
  <inkml:trace contextRef="#ctx0" brushRef="#br0" timeOffset="91120.7459">5553 16455 57,'0'0'61,"6"5"-2,-6-5 3,0 0 8,7 5-4,-7-5 1,7 3-11,-7-3-5,8 1 25,-8-1-36,9 3-2,-2-2 16,-7-1-3,13 4-1,-6-4-6,1 2-3,0 0-9,3-1 2,-1 2 5,1-1 6,1 0-5,1-1-2,2-1-3,5-1 0,1-2-7,8-1 6,2 1-8,-2-3 4,1-2-2,0 1-3,1 2 7,0-4-13,-3 1 3,-1 3-3,-7 0-4,-2 1-2,2 1 1,0 0-6,-4 0 1,-1 1 6,-4 0-14,-1 2-9,-1-2-12,-9 2-2,14 0-13,-7 0-2,-7 0-11,10 4-8,-10-4-11,7 1-9,-7-1-5,0 0 1,8 1-9,-8-1-71,0 0-174,0 0 77</inkml:trace>
  <inkml:trace contextRef="#ctx0" brushRef="#br0" timeOffset="91575.5941">5762 16091 79,'0'0'119,"0"0"-16,0 0-10,0 0-10,0 0-9,0 0 2,0 0 5,0 0-7,0 0-1,-1 16 1,1-16-10,0 0-6,8 17-3,-4-7 9,-4-10 5,4 21-10,0-6-3,-3 1-3,4 2 2,-5 7-3,2 2-4,-3 0-8,1 2-5,-3 0-2,-1 5-5,1-3 3,-1 1-3,-1 0-6,2-2-1,-1 2-1,1-3-4,-3-1-1,6 1-19,-3-2-10,6 1-29,-3-10-26,3 3-15,1-3-22,0 1-29,1-2-98,-4-6-253,4 3 113</inkml:trace>
  <inkml:trace contextRef="#ctx0" brushRef="#br0" timeOffset="96029.8265">6603 16037 13,'0'0'128,"-3"-6"-7,3 6-15,0 0-3,1-12-14,-1 12-1,5-9-19,-3 2-4,1-1-4,2 4-12,2-4-3,-2 2-4,5-1 4,-1 0-8,1 0-2,3 3 1,-3 1-16,0 0-6,0 1 2,1 0-6,-1 2-5,1 2 2,1 0-4,-1 2-1,0 0 9,-1 3-9,1-2 2,0 2 1,-2 1 4,-2 2-1,2-1 7,-1 2-15,-2 0-2,1 3 6,-2 0-7,-3-2 5,2-1 6,-3 3-2,2-4 5,-3 2-12,0-1 2,-1 0 8,-1-2-13,-2 1 0,1-2-2,1 3 0,-4-3-9,1-4-4,1 2 13,-2 1-8,-1-3 0,0 1-4,0-2 11,2 2-16,5-5 2,-10 4 9,4-3 2,6-1-11,0 0 5,-11 2-2,11-2 2,0 0 5,0 0 4,0 0-5,0 0 1,0 0 1,0 0-12,0 0 14,0 0 2,0 0-4,23-15 7,-15 13-1,1 0-10,2 1 6,1-2 1,2 2-4,-3-2 8,2 6-3,0-2 18,0 3-22,1 1 5,-4 2 5,5 0 0,-6 0 4,0 3 2,0 4-4,0-4-4,-2 4 1,-2 2 14,-5 0-5,1 1 6,-2-2-4,-2 2-13,1-1 8,-4 1 5,0-2 11,-3-3 18,3 3-8,-2-3 3,2 0-1,-6 0-2,3-1-6,-2-1-5,-5 0 2,1-1-5,2-3 3,2-4-4,-4 4 0,2-5-6,-1 4 5,1-3-6,-2-1-1,3-1-3,-2 0-8,-4-1-15,6-1-9,0 0 0,0-1 3,4 3 0,1-4-8,-1 0-5,8 4-14,-7-4-8,7 4-15,-8-2-25,8 2-64,0 0-175,-10-1 78</inkml:trace>
  <inkml:trace contextRef="#ctx0" brushRef="#br0" timeOffset="96773.6358">7322 16061 71,'0'0'126,"0"0"-15,0 0-11,-17 14-11,17-14-7,-9 8-5,4-4-16,0 3 4,-2-1-11,0-1-4,-4 3-2,2-2-8,-2-2 0,-2 2-6,2-2-1,-2-1-4,1 0-8,2-3 5,-3-1 6,4 1-12,9 0-1,-20-5-2,14 2-3,-1-4-9,2 3 6,2-3-3,0-1-2,3 8 5,-3-17-8,5 8-1,2-1-2,-1 0 6,3 1-4,1-3 3,1 2 2,-1 1-4,1-1 2,1 2 1,-1-2-6,2 3 3,-1-2 1,0 4 1,1-1-5,-1 2 3,-3 0-5,5 3 5,-3 1-4,3 0 5,-11 0-3,15 2 10,-7 3-4,-2-3 9,3 4 13,-2 1-9,1 3 0,-3-2-2,2 3-2,-2-1 0,1 7 7,-1 2-1,-2-3 0,1 9 9,-3-5-10,0 4 5,-2-4-8,1 6 4,-5-2-6,1 2 2,-1-2-7,-1 0 4,-1-1-4,-1 1-1,-2 0 3,0-2-1,1-4-1,-1 5-1,0-4-4,-3 1 2,0-4-3,3-3 1,-2 2-5,1-1 5,-1-5 0,5 1-7,-3-3 6,1 1 0,1-1 2,0-3-1,-1 2-3,4-4 3,-1 0-3,6-2 12,-9 4-1,9-4 3,-8 2-8,8-2 2,0 0-4,0 0 1,0 0 0,0 0-3,0 0 3,22-16-1,-12 14 1,4-3 1,2-3-4,1 0-2,0 2 0,4-2 2,4-3-2,-6 6 2,7-4-4,-6 2-1,1 1 2,-3 1 2,1-2-4,-2 3-12,0 1 9,-3-1-17,-2 2-10,-1 1-14,1-1-17,-5 2-22,-7 0-21,12 0-7,-12 0-8,11 0-21,-11 0-81,0 0-240,9 3 106</inkml:trace>
  <inkml:trace contextRef="#ctx0" brushRef="#br0" timeOffset="97173.9017">7693 16395 155,'0'0'160,"0"0"-15,0 0-10,0 0-17,-7 1-14,7-1-9,0 0-5,0 0-13,0 0-3,0 0-6,0 0 6,0 0-14,0 0-5,0 0-5,5-18-8,-5 18 1,1-11-4,-1 11-3,4-11-9,-3 1 1,2 3-5,-3-3 1,2 3-6,-1-3 1,1 0-2,0 3 0,0-2 5,-1 3-11,-1 6-2,3-12-3,-3 12 4,2-7-2,-2 7-4,1-7-7,-1 7 11,0 0-9,0 0 3,0 0-5,0 0-7,0 0-3,0 0-3,0 0 2,0 0-2,2 22-13,-2-22 2,0 13-12,1-4-1,0-2-21,-1-7 3,3 12-25,-3-6-11,1 0-11,-1-6-20,4 12-65,-3-5-205,-1-7 91</inkml:trace>
  <inkml:trace contextRef="#ctx0" brushRef="#br0" timeOffset="97570.6937">8084 15875 5,'0'0'93,"0"0"11,0 0-15,7 15-10,-7-15 16,-3 11-6,2-1 1,0-1-5,-1 3-8,1-2 3,1 5-11,-1-1-9,0 3-8,-2 0-7,0 2 0,2 1 3,0-2-7,-3 8-4,1-1 3,2 0-14,0-7-2,-3 7 6,-2 0-14,2 1 9,-3-2-9,1 1 2,1-1 23,-5 0-13,5-5-13,-3-1-7,3-1-19,-1 0-13,0-5-18,3-2-8,0 1-26,0-3-13,1 0-15,-1-4-92,1 3-212,2-7 94</inkml:trace>
  <inkml:trace contextRef="#ctx0" brushRef="#br0" timeOffset="98138.8371">8284 15942 90,'0'0'132,"0"0"-8,0 0-10,0 0-9,0 0-6,0 0-9,0 0-5,-7 32-9,7-32 7,0 19-1,-2-10-9,2 4-6,0 1-1,-4 3-7,3 0-5,-1 0-2,1 3 4,-1-4-17,0 2 2,0-2-7,0 3 2,0-5-6,-1 3-5,1-1-2,0 0-3,0-4-2,-1 3-3,2-2 1,-3 1-1,2-5 0,0 3-4,0-4-1,-1-1 1,2-2 2,1-5-6,-4 12 0,4-12-2,-2 7 4,0-2-1,2-5-4,0 0 0,0 0-2,-2 10 3,2-10-2,0 0-1,0 0-6,-3 6 1,3-6 0,0 0 7,0 0-3,0 0 2,12 6-2,-12-6 0,14-3-1,-14 3 5,18-5-6,-8 2 2,3-1-1,0 2-1,-1 0 1,1-1-2,1 0 3,-2 0-3,7-1 2,-8 4 1,2-1-7,1-2 6,-1 2-2,1-3 4,-3 1-4,3 3 1,-3-2 1,-1 2 0,1 0-1,0-2-1,-4 1 2,-7 1-6,17-1-10,-11 0-15,-6 1-4,13-2-3,-13 2 1,14 2 5,-9-2-14,-5 0-3,9 0-18,-9 0-10,0 0-9,12-2-3,-12 2-8,0 0-7,0 0-83,9-2-200,-9 2 89</inkml:trace>
  <inkml:trace contextRef="#ctx0" brushRef="#br0" timeOffset="98549.2713">8382 16107 42,'-12'13'140,"12"-13"-21,-3 4-10,3-4-9,-5 9-7,5-9-12,0 0-13,-2 12-1,2-12-2,0 0-2,5 17 3,-3-9-1,0 1-7,1 3 3,-2-4-3,0 5 0,-1 0-3,3 3-7,-2 0-1,2 1 2,-1 2-3,-2 5-2,2-4-8,-2-1-4,0 5-5,-3-4 3,-1 6-4,-1-2-1,0 2-4,-1-1-1,-1 0-2,-2 0-2,2 0 0,0-1-1,1-4 0,-2 3-5,4-4-13,-1 1-20,1-3-14,-1 0-12,2-2-26,1-5-21,2 2-10,0-3-19,0-1-108,0-8-252,0 10 112</inkml:trace>
  <inkml:trace contextRef="#ctx0" brushRef="#br0" timeOffset="99773.8892">9216 16300 109,'0'0'118,"0"0"-5,-6-5 5,6 5-5,0 0 5,0 0-16,0 0-9,-5-5-1,5 5-14,0 0-1,0 0-23,0 0 0,0 0-3,0 0-9,-1-7-2,1 7-2,0 0-15,0 0 11,23-5-6,-13 1-3,9 0 2,0-2-3,7-1-1,1-1-1,1-1 2,0 1-9,1-1-6,2 2 2,-2 2 3,3-3-3,0 1 0,-2 2-5,-2 0 4,-1 1 0,-6 1-2,-1-1-3,-1 2-10,-3 1 11,-2-2-3,0 1-3,-2 0-2,-4 4 6,-8-2 3,11 2-3,-5 3-3,-6-5 2,4 5-1,-4-5-9,3 6-1,-3-6-13,0 0-1,0 0-5,-7 14-4,7-14-22,-5 7-7,5-7-4,-2 6-14,2-6-14,-5 5-16,5-5-93,-4 6-217,4-6 96</inkml:trace>
  <inkml:trace contextRef="#ctx0" brushRef="#br0" timeOffset="100903.2171">10158 15963 51,'-5'6'75,"1"-1"-10,2 2-4,-2-1-9,1 1-3,-3 0-3,1-1 1,-1 2-9,0-4-2,3 1-2,3-5 1,-9 7-6,3-3 0,1-2-4,-2 1-8,7-3 3,-12 0 5,12 0 5,-14-4-23,8 1 10,6 3-4,-12-6-5,6 1 8,0-2-8,0 0 3,3 1-5,-4-2-2,3 2 9,2-4-13,-1 2 3,3 8 3,-1-15-4,1 9 0,0 6 5,0-15 0,1 9 0,-1 6-2,3-11-2,-2 6-3,2-1 5,-3 6-5,6-7-1,-6 7 0,8-8 5,-4 5 0,-4 3-3,10-2-1,-10 2-6,13-1 11,-13 1-4,13 1 9,-5-1-3,2 2-5,-1 1 13,0 0-9,0 3 6,2 0-6,-1 0 13,-3 2 2,4 1 6,1 2-9,-1 1 0,0 2 6,-3 1 0,-1-1 8,0 6-7,-2-3 8,0 9 3,-4 0-5,-2 1-1,-3-2-7,-1 1-4,1 3 3,-2-3-1,-2 2-4,-1-3-3,2 0-1,-4 0-1,1-6 1,-4 3-3,2-5-5,2-3 5,-1 1-1,2 0-1,0-4 1,1-4 2,1 1-4,-1-1 4,-2-2 0,2 0-3,2-2-5,-1-1-14,7-2 3,-12 0-3,12 0-1,-12-5 7,6 2-4,1-2-9,-1-1-5,1 2 2,-1-5 3,2 2-1,0-3-3,3 3 8,-3-1-4,4-1-3,-1 0 14,1 1-12,0 8 16,3-14-11,1 6 2,-1 4-1,1-2 8,-4 6-4,6-8 4,1 5-2,-2-2 3,-5 5-4,13-3 3,-6 3-11,-7 0 10,15 0 1,-4 3 7,-1 1 4,-1-3-9,0 3 15,-1-1-8,1 1-2,2 2 6,-2-2 1,1 3 1,2-2-4,-2 3 2,0-1-5,2-1-5,-1 2 7,1-3 7,-2 3-7,-1-2-5,3 0 14,-1 1-14,-1-2 4,0 3-7,2-2-17,-2-1 0,0 0-23,-1 0-15,0 0-10,1-1-18,-1 1-83,-4-2-183,1 0 81</inkml:trace>
  <inkml:trace contextRef="#ctx0" brushRef="#br0" timeOffset="101518.1294">10496 16024 47,'0'0'125,"0"0"-4,0 0-22,0 0-13,0 0-7,0 0-5,0 0-6,0 0-5,0 0-9,0 0-2,0 0 6,-12 22-4,12-22-7,-2 17 1,-1-8 0,0 2-7,2-2-3,1-9 0,-1 21 2,1-11-7,-1 3 1,-1 2-5,2-4 0,2 6-1,-1-2-3,0 2 0,2-1-8,-1-1 4,1-3-5,3 5-1,1-2 5,-1 0-8,0-4-1,1 4 3,0-5-2,2 4-2,-1-4-2,1-3-3,0 2 3,0-1-6,0-1 5,1-2-4,2 0 5,-2-1 5,0-1-7,0 1-2,-1-1 4,3-1-5,-3-1 0,0-1 0,-9 0 2,17-3-5,-8-1 6,1-1-1,0 2 0,-3 1 2,1-5-6,1 0 0,0 1-3,-3-1 8,2-3-1,-1 1-6,-1-3 7,0 0-3,0-2 10,0-2 3,1 0 3,-2 0-8,-1 0 1,0-3 0,-1 0-2,-2-1-2,-2-6 5,2 8-5,-4-1-2,2-1-1,-4 2 4,1-2-1,-4 6-14,1-3 3,-1 2 0,0 1 4,2 4-1,-3 0-8,0 1 1,3 0-12,-6 2-1,3 3 4,-1-3-9,0 4-4,10 3 3,-18-2-5,8 2-6,10 0-21,-21 2-7,10 1-11,2 1-7,9-4-4,-13 6-11,8-3-1,5-3-9,-12 11-60,7-7-182,5-4 81</inkml:trace>
  <inkml:trace contextRef="#ctx0" brushRef="#br0" timeOffset="102339.0906">11128 16280 104,'0'0'104,"0"0"-6,0 0 1,0 0-2,19-7-5,-19 7-8,18-1-15,-8-1-8,2 1 4,1 0-6,1-1-5,5 0-1,-1 0-14,0-3 8,1 4-6,4-4 3,-4 1-9,3-1-2,-1 1-2,0 1-6,1-2-6,-2 0 5,-3 0-5,1 2-7,-4 2 6,-2 0-6,0 2-3,-2-2-1,2 1 3,-12 0-5,13 0-13,-6 0-8,-7 0-16,8 1 2,-8-1-9,6 2-14,-6-2-12,0 0-9,4 7-18,-4-7-13,0 0-58,0 0-175,-12 10 78</inkml:trace>
  <inkml:trace contextRef="#ctx0" brushRef="#br0" timeOffset="103116.6142">11690 15934 81,'0'0'123,"0"0"-3,0-11-26,0 11-9,8-7-13,-3 2-3,1 2-4,2-5-12,1 4 2,3-1-6,2-4-10,0 4-7,-1 0 2,3-2-3,-3 4 0,-1-1-4,0 2-3,-2 1-6,3 1 11,-3 0-9,2 1-3,-2 1 1,0 2-5,-2 1 9,0 0-8,1 2 4,-3 0-9,-1 1 4,0 2 1,1-1-1,-2 3 4,-2 0-10,-2 0 4,-2 0 3,0 4-9,-3 0 2,1 1-2,-1 0 1,-2 0-1,0 0 13,-1-3-2,2 1-6,-1-1 1,1-2-6,-3-5-17,4 4 0,0 0-12,0-3-3,1-1 4,-1 0-1,2-1-3,3-6 10,-5 6-1,5-6 1,0 0 5,0 0-5,0 0 6,0 0-5,0 0 3,0 0 12,0 0-11,19-10 19,-19 10-3,12-7-6,-6 5 2,2-2 8,1 0-3,-1 2 3,0 0-4,3-1 2,0 2 7,1 0 0,-2 2-3,2 0-2,0 2 5,-3 0 5,2-2-11,-2 4-1,2 0-1,-1 2 1,-1 1 8,0 1 3,-1-1-6,0 2 1,-1-1 3,-2 1-3,1 2 1,-2-3-4,1 3 3,-2 0 1,-2-1-3,-1 4 3,0-1-1,-4 1 2,1 1-7,-3-1 6,1-4-6,-1 4 2,-3-1 1,1-4 0,-2 2-2,1-1 4,-2 0-8,-1 1 1,0-1 1,1-5-3,0 1 7,-5 0-4,5-2-6,0 0 2,0-2-5,-1 1-16,0-1-5,3 2-13,-3-6-20,2 1 3,10 0-15,-15-5-13,8 2-6,0 0-19,0-2-67,0-1-189,0 0 83</inkml:trace>
  <inkml:trace contextRef="#ctx0" brushRef="#br0" timeOffset="103679.7197">12359 15969 87,'0'0'98,"0"0"-2,0 0-3,0 0-21,0 0-9,0 0-1,0 0-3,-16 19-6,16-19 0,-6 14 2,2-4-19,0 2 21,-1 0-10,0 5-1,1-3 1,0 3-11,-1-1 4,3 3-1,-2-2-9,3 0-2,1 2 2,1-2-2,-1 0-5,1-5-10,2 5 5,1-2-1,-2-4-3,2-1 0,1 0-3,1-1 0,-2 1-2,3-2 3,-1-1 1,2-2-1,-3 0-1,1-3-1,2 0-12,1 0 8,0-2-1,-9 0 0,19-2-3,-10 0 6,1-3 2,-1 1-1,-1-2-6,-2-1 3,2 0-4,2-2 0,-2 1 3,-1-2-4,0 1 5,0-3-1,5-3-3,-3-2 12,-4-1-15,3 1 3,-5 1 1,-1-1 0,-1 1 1,0-2-2,-3 1 4,-2 1-3,0 0 0,-2 5-3,-2-1 2,-1-1 2,0 5-2,-1 0 2,-4 1-7,1 1 7,2 2-8,-2 0 3,0 0-8,1 2-19,-1 1-3,13 1-8,-22 0-7,10 1-9,1 0-13,3 0-12,8-1-12,-17 4-15,8 0-62,-3-2-182,12-2 81</inkml:trace>
  <inkml:trace contextRef="#ctx0" brushRef="#br0" timeOffset="104224.6148">12755 16162 67,'0'0'144,"-4"-7"-16,4 7-13,0 0-3,0-10-5,0 10-14,0 0-14,5-11-9,-5 11 0,7-7-11,0 3 1,-2 1-10,0 1-9,3 0 2,3-1-4,-3 1-10,0 0 2,5 2-4,-3 0-4,1 0-18,2 0-23,-3-2-15,1 4-22,1 0-12,-5 0-18,2 3-17,-2-1-70,-3 1-187,2 1 83</inkml:trace>
  <inkml:trace contextRef="#ctx0" brushRef="#br0" timeOffset="104459.7337">12820 16418 61,'0'0'119,"-1"-26"-7,1 26-13,9-7-26,-4 5 16,1-1-12,4-2-12,2 3-10,-1-3 6,5 2-11,0-1-12,3 1-4,-1 1-3,0-3-10,4 2-19,-3-1-14,3 0-24,-2 1-7,-2-2-20,1 2-77,-7 1-149,2 0 66</inkml:trace>
  <inkml:trace contextRef="#ctx0" brushRef="#br0" timeOffset="105071.6964">13406 15944 73,'0'0'89,"0"0"-3,0 0 1,-10 5 5,10-5 0,-6 3-6,6-3-16,-6 5-7,6-5-15,-7 9 13,3-5-4,1 0-4,-3 3-7,4-1 1,-3 1-1,3 0-2,-1 4-7,-3 0-6,2-1 5,1 1-8,0 6-5,2-6 2,0 0-3,-1 5-1,1-3-5,1-2-3,-1 4 2,2 2-1,-1-5 5,3 3 0,-1 1-15,1 1 9,0-7-2,1 6-7,-1-5 3,1 1 1,0-3 0,2 1 3,-1-2-6,3 1 3,-2-2-7,-2-2-1,5 2 6,-4-3-3,4 0-3,-4-2 6,3 1-1,1 2 8,1-5 4,-2 0 2,3 0 1,1-1 1,-1-2-11,-2-1 3,3 2 0,-2-5 4,2 2 4,-4-2 1,4-1-1,-2-1-1,0 1 4,-1-4 7,-1 3-5,2-4-2,-1-1-2,-1-1 1,-2 3-8,-3-2 3,0-5-3,0 6 0,1-1-4,-2-3 1,-4-1 1,2 1-1,-3-1-1,-1 1-5,1-3-3,-5 6-1,2-2-14,-2-1-7,-2 3-3,0 0-13,-1-1-1,-3 2-2,1 3 9,-3-1-16,5 5 2,-5-1-13,2 2-6,-3 1-13,-1 3-7,-1 1-5,3 0-8,-5 4 3,3-1-18,-1 2-79,1 1-204,1-1 90</inkml:trace>
  <inkml:trace contextRef="#ctx0" brushRef="#br0" timeOffset="107445.705">6391 17149 7,'-4'-9'71,"4"9"-6,-3-10 3,3 10-7,0 0 17,-7-14-2,7 14 2,-1-8-17,1 8-1,0 0-4,-4-10 13,4 10-8,0 0 3,-1-11-2,1 11-10,0 0-3,0 0-6,-2-13 1,2 13-6,0 0 4,0 0 0,2-12-3,-2 12-3,0 0-6,0 0-5,0 0 0,0 0-3,0 0-4,0 0-3,0 0 3,0 0-7,0 0 6,-2 44 3,1-27-9,1 0 5,0 9 2,0-6-9,0 9 5,0-3-3,-1-2-1,1-4 3,2 6-9,-2-7 8,0-1-7,0 2-1,3 3 2,-3-5 1,1-2-1,1-4-2,-2 0 5,0 2-5,0-3 7,0 1-6,0-12-3,1 17-2,-1-17 1,2 14-6,-2-14 12,0 0-17,2 14-1,-2-14 8,0 0-4,0 0 0,0 0-7,0 0 5,0 0-2,0 0-4,0 0 0,0 0-2,0 0 3,-21-42-3,18 27-3,0-3 7,0-1-4,0-6 1,0 2-6,2-4 2,1 2-7,0-3 6,1-1-7,3 2-2,0-4 11,1 3-5,2 0 5,1 2 1,1 2 2,-1-2-1,-1 1 8,4 3 1,-2-1 4,-2 7-6,2-1 6,-1 3-6,1-1 12,-2 4-9,0 0 3,-7 11-1,14-21 3,-8 13 7,-6 8-2,10-13 2,-10 13-2,11-11 1,-11 11-7,10-7 8,-10 7-11,0 0 9,0 0 3,0 0-2,19-1-6,-19 1 7,0 0-4,0 0 0,22 14-4,-15-5 4,-7-9 3,13 14 2,-6-4-1,-7-10 3,11 17-2,-6-7-3,1-1 5,-6-9-8,8 22 6,-5-12-9,-3-10 2,-1 23 12,1-23-6,-6 23 2,2-6-3,-6-3-1,3 1 0,-2-1 3,-1 1 1,-1-3-13,0 0 4,-1 2 8,3-2-7,-1-3-3,0 0 8,0 0-2,2-2-1,-2 0-3,2 1-7,8-8 9,-11 9 0,11-9 2,-10 5 3,10-5 2,0 0-7,-9 7 4,9-7-4,0 0 4,0 0-5,0 0 2,0 0-1,0 0-7,0 0 6,0 0 1,0 0-1,0 0-7,0 0 17,0 0-6,19 22-9,-19-22 5,12 12-3,-4-4 7,1 2 16,0-1-11,0-2 3,0 5-2,0-4-3,1 6 2,0-2-3,0 3 7,-1-1-7,-1-2 7,1 0-4,3 1-2,-3 0-2,-1-3-5,1 3 7,-1-5-1,-1 3-10,4-4-16,-3 1-15,1 0-17,-2 1-18,1 0-15,-2-4-23,-6-5-63,11 14-186,-11-14 82</inkml:trace>
  <inkml:trace contextRef="#ctx0" brushRef="#br0" timeOffset="108302.7549">6763 17382 16,'-3'-5'121,"3"5"-12,0 0-16,0 0-10,0 0-6,0 0-13,0 0-5,0 0 3,0 0-3,0 0 6,11 24-3,-9-16 4,2 3-5,0 6-3,1 0-5,-1-2-13,-3 2 2,2 1 1,1 2-9,-3-4 1,1 2-3,-2 1 0,2-4-10,-2 0-3,0 2 2,0-1-5,0-4 0,0-2 0,0 2 0,0-2-6,-2 0 1,1 0-4,1-3 7,0-7 0,-2 12-5,2-12 2,0 0-5,0 0 4,-3 12 2,3-12-1,0 0-8,0 0 1,0 0 1,0 0-5,0 0 3,-23-24-4,18 13-4,1-5-4,-2-3 2,1 3 2,2-2-6,2-1 2,-3-6-5,-1 8 4,5-4-7,1 1 6,0 3 3,1 0-2,2-2-1,-1 0 9,2 4 1,-2 4-6,2-5 1,-1 7-1,1-3 4,-2 4 3,0-1-7,-3 9 1,6-12 2,-6 12-1,6-10 6,-6 10 0,4-7 1,-4 7-5,0 0-3,5-7 4,-5 7-7,0 0 8,0 0-1,0 0-5,18 4 2,-18-4 3,0 0-2,13 13-2,-10-9 13,3 4-10,1-1-1,-1 4 10,0-4-2,0 4 4,3 1 9,0 0-10,1-1 6,0 3-4,-2-3 6,2 1-1,1 0-6,-1 1 2,-3-4-9,2 6 9,-1-6-4,1 2 0,0 0 3,-1 4-3,-1-5 1,-1 1 0,0-3-16,-1 3-10,1-4-10,2 4-15,-3-4-16,1 0-5,-2-2-17,-4-5-9,11 8-18,-7-3-68,-4-5-191,0 0 85</inkml:trace>
  <inkml:trace contextRef="#ctx0" brushRef="#br0" timeOffset="108592.7247">6801 17577 33,'12'-11'108,"-5"8"-5,1-2-3,-8 5-15,18-11-10,-5 5-8,2 1-8,4 1-12,0-1 4,0-2-13,1 2 1,2 2-14,-3-1-5,0 1-23,0 3-21,-6-1-15,1-1-19,-1 2-63,-2-2-132,-11 2 59</inkml:trace>
  <inkml:trace contextRef="#ctx0" brushRef="#br0" timeOffset="109206.5716">7231 17428 76,'0'0'113,"0"0"-9,0 0-10,0 0-3,0 0-21,0 0 5,0 0-19,0 0-2,0 0-7,0 0-18,0 0 12,0 0-9,0 0 1,15 13 6,-15-13-11,5 8-1,-5-8-11,4 12 17,-4-12-7,4 15-15,-3-8 9,3 0-11,-3 3 7,2 0-4,1-1-4,-1 1 8,0 2-7,1-2-5,0 1 8,0 0-5,1-2 4,0 0-8,0 2-3,0 0 3,1-3 1,2 2 3,0-1-2,-3-1-2,1 0 6,2-1-5,-3 1-8,4-2 10,-9-6-6,6 9 2,-6-9-5,8 8 9,-8-8-1,0 0-11,9 0 9,-9 0-5,0 0 13,14-9-14,-14 9 4,9-11-7,-9 11 5,8-17 4,-3 5 1,0 1 5,-1 0-10,1-5 3,1 1-3,-1-1 2,0 1-2,-2-5-1,1 3 4,0-2 3,-1 0-3,-1 2 8,2 2 7,-3-2-2,-1 4 14,0 2-13,0 11 6,-1-19-3,1 19-3,-2-13-3,2 13 0,-1-11-2,1 11 2,0 0-4,-1-15-7,1 15-17,0 0-6,0 0-21,-3-16-18,3 16-25,0 0-15,5-8-12,-5 8-65,0 0-191,0 0 84</inkml:trace>
  <inkml:trace contextRef="#ctx0" brushRef="#br0" timeOffset="109759.7649">8050 17489 73,'0'0'132,"0"0"-13,0 0-10,0 0-13,0 0-10,4-8-14,-4 8-2,11-3-6,-4 1-5,3 0-7,1-3-7,1 3 2,1 1-7,1-1-6,-2-1-6,1-1-3,0 2 6,1 1-8,-1-1 1,-2-3-13,5 3-6,-6 1-23,-10 1 0,19-3-23,-10 3-11,-3 0-21,-6 0-16,14 1-3,-14-1-52,9 2-156,-9-2 69</inkml:trace>
  <inkml:trace contextRef="#ctx0" brushRef="#br0" timeOffset="110048.6433">8133 17809 89,'0'0'117,"0"0"31,0 0-7,0 0-15,13-4-2,-13 4-6,18-11-21,-9 5-7,6-2-9,-5 0-13,7 0 4,-5-2-12,5 1-2,-3 1-9,3-3 2,-2 1-12,0 0-3,1-2-3,0 3 3,1-2-12,1-2-10,0 2-19,0 1-11,-3 1-24,2-2-23,-1 0-30,-2 4-36,-3-1-93,0-1-239,-5 2 107</inkml:trace>
  <inkml:trace contextRef="#ctx0" brushRef="#br0" timeOffset="110989.3602">9202 17149 52,'0'0'80,"0"0"-9,0 0 1,0 0-18,0 0 1,0 0-1,0 0 0,0 0-3,0 0-2,12 17-3,-11-11 7,0 5-4,-2 1 1,4 5-1,-2 0-7,-4 3-3,6-1-2,-3 7 0,-1-3-2,-1 4-4,4-3-2,-2 2 2,0-7-10,-3 8-3,3-7-2,1-1 3,1 0-2,0 0 6,1 0-13,-3 8 0,1-8-2,-2-2 5,2 0-10,-1-2-3,3-1-16,-1 1-11,-2-3-7,2-3-13,-1 1-4,0-1-21,-1 2-13,0-6-73,0-5-171,0 11 75</inkml:trace>
  <inkml:trace contextRef="#ctx0" brushRef="#br0" timeOffset="111597.5913">9487 17208 81,'0'0'111,"0"0"-16,8-5-11,-8 5-4,5-4-7,0 3 6,-5 1 2,13-4-12,-7 2 1,1 0 2,1-2-17,2 1-10,0 0 4,-2 2-7,1-4-8,3 2 5,-1 1-9,0-3 9,1 0-1,0 0-8,2 0 1,-2 0-9,6 1 4,-3-3-2,-1 4-3,-2-2 2,2 0-4,-1 3-6,-2-1-2,0 0 6,-2 2-6,-1-2 3,1 3-5,-9 0 1,13-2-3,-13 2 3,10 0-6,-10 0-2,8-1 2,-8 1 1,0 0 2,0 0-6,10 1 0,-10-1 9,0 0-6,0 0 4,0 0-10,0 0 4,3 5 1,-3-5 1,0 0-2,-2 9-2,2-9 7,-2 12-11,0-3 5,-1 1 1,0 2 0,-2 2 1,-1 2 2,-1 3-7,2-2 4,-4 8-2,-1 0 15,3 0-12,0 1 8,0-3-6,-1 4 5,0-4-8,0 2 2,3-1 0,-3 0 5,5-5-1,-1 6-3,0-5 2,3 3-3,-1 1 2,1-5-5,1-2 7,0 0-5,1-5-5,2-1-22,-2 0 3,3-1-12,-1 0-9,0 0-15,1-3-13,-1-2-22,0 1-5,-3-6-20,6 6-81,-6-6-214,0 0 95</inkml:trace>
  <inkml:trace contextRef="#ctx0" brushRef="#br0" timeOffset="112347.4147">10218 17390 35,'0'0'136,"0"0"-9,-6-4-11,6 4-9,0 0-17,0 0-6,0 0-9,0 0-4,0 0-11,0 0-7,-5-6-5,5 6-2,0 0-10,0 0-12,0 0 10,0 0-8,0 0 0,0 0 3,0 0-2,0 0-8,-9 11 5,9-11-11,-4 7 2,4-7-9,-6 6 7,6-6-5,-7 7 6,5-3-5,2-4 0,-7 8-5,7-8 2,-2 4-6,2-4 3,0 0-1,0 0-3,0 0 3,0 0-6,0 0 1,0 0 4,0 0-3,0 0-4,0 0 0,13-23 6,-8 14-1,-3 1 2,2-2-3,0 1-1,-2 1-6,1-4 4,-2 5 13,-1 7-5,-2-12-11,2 12 8,-2-10 6,2 10-2,-2-7-5,2 7 1,-5-4 1,5 4-3,0 0 5,0 0-3,0 0 2,0 0-5,-18 11 6,14-4 1,1-2 0,3-5-6,-3 10 8,1-3-5,1 0 4,1-7-3,0 14 2,-1-6-2,1-8-2,-2 11 0,5-5 2,-3-6-1,4 8 1,-4-8 4,4 9-4,-4-9 5,5 4-2,-5-4-2,5 2 1,-5-2-2,0 0 2,0 0-1,17-9 2,-14 5 0,-3 4-5,7-9 6,-6 4-8,2-1 6,-3 6-7,1-14 5,-1 14 1,1-12-1,-1 5-6,0 7 5,-2-12 0,2 12-3,-4-8 0,4 8 4,-7-2-2,7 2-3,0 0 3,-6-6-7,6 6-5,0 0-11,0 0-11,0 0-4,0 0-2,0 0-2,0 0 5,-11 10-35,11-10-4,0 0-3,0 0-10,0 0-62,0 0-165,0 0 73</inkml:trace>
  <inkml:trace contextRef="#ctx0" brushRef="#br0" timeOffset="113698.8297">10706 17126 76,'3'-6'62,"-3"6"5,4-7-5,-4 7 0,2-7 3,-2 7-14,0 0 4,0 0 5,0-16 1,0 16-4,0-6-5,0 6-7,0 0-4,-1-10-7,1 10 0,-4-12-3,4 12 1,0 0-8,-2-12 6,2 12-14,-4-10 6,4 10-3,-3-9-6,3 9-3,-5-11-6,5 11 6,0 0 8,-4-14-11,4 14 2,-3-7-5,3 7-2,0 0 3,-7-7-2,7 7 4,0 0-9,0 0 3,0 0-4,-20 4 7,20-4-12,-12 8 12,6-5-4,0 2 1,0-1 1,0 1 0,0-2 3,-1 4-3,1-2-13,2 1 13,-1-1-11,0-2 6,5-3 0,-9 8 0,5-4-5,0 2 5,0 0 2,0-3-1,2 6 0,-2-1 10,0-3-9,-1 4-3,0 1-2,0 0 11,0-1-10,0 3 5,-2-4-4,3 5-2,-1-2 3,2 0 2,0-1-3,0 0-2,3-2 8,0-1-6,0-7 8,2 12 0,0-7-4,2 1-5,1 0 6,-5-6-3,9 7-2,-4-4 9,2-1-8,1-2 9,-8 0-3,17 0 9,-8-1-11,0-1 6,1 0-10,-2 0 3,1-3-2,0-2 9,-3 2 1,2 0-13,1-2 0,-3-1 2,1 1-3,0-2 4,1-1 14,0-2-20,-2 2 1,0 0 5,4-5-1,0-1 4,-3 1-11,-2 6 9,1-3 4,1 3-12,-3-2 5,0 3 13,-4 8-11,5-13 0,-2 8 1,-3 5 3,2-10-6,-2 10 5,0 0-2,3-10-2,-3 10-1,0 0-5,0 0 16,0 0-7,0 0 9,0 0-17,0 0 2,0 0-3,0 0 4,0 0 8,0 0-1,0 0-7,0 0 5,0 0-3,0 0-4,19 15 9,-19-15 0,5 7 1,-5-7 2,4 10-2,-4-10-1,2 9 3,2-4 5,-4-5-4,2 15 7,-2-4-1,0-1 7,0 1 2,0 0 3,0 1-12,-1 5 6,1 0 2,0 2 3,-5 0-7,4 1-5,0 0 5,-2 5 4,1-5-4,2-2 1,-3 8-10,0-7 2,2 6-1,0-6 4,-2 1-4,3 3 2,0-4-5,-2 1 0,0-5 8,0 2-6,1 0-2,-3 0-3,4-1-1,0-1 3,-1-2-5,-1 1-6,2-4-6,-1 1 1,0-2-5,0-1-14,-1 0 9,2-8-12,-2 9-4,2-9-8,-3 8 0,3-8-17,0 0-12,0 0-9,0 0-74,0 0-170,0 0 76</inkml:trace>
  <inkml:trace contextRef="#ctx0" brushRef="#br0" timeOffset="118349.4961">10621 17229 28,'0'0'25,"0"0"-2,-17 8 3,17-8 1,-4 5-5,4-5-6,0 0-1,-3 7 4,3-7-4,0 0 5,-2 7 5,2-7 2,0 0-7,0 0-2,-4 7-1,4-7-3,0 0-2,0 0 8,-5 5-5,5-5-8,0 0 4,0 0-4,-4 5 0,4-5 1,0 0-1,-6 7 2,6-7 1,-4 8 0,4-8 2,-4 9 0,1-4 4,0 1-2,-1 1-3,0 0 1,-2 1-1,0 0 0,1 1-8,-2-3 6,2 3-7,2-3 5,-2 0 8,2 2-5,0-1-8,0-1 1,1 5 1,1-5 1,1-6-2,-3 12-9,4-2 11,-1-10-4,0 11 6,0-4 0,3 1-6,-3-8-2,1 13 9,-1-5-6,1 0-4,1 0 2,-2-8 8,4 11-10,-3-4-1,-1 0 5,0-7-1,2 12 0,2-6 0,-3 1 1,2 0-1,-3-7-3,4 11-1,-2-6 0,1 2 8,1 0-1,0-1-5,0 1 16,0-2-17,2 2 12,-1-2 0,0 0-15,-1 0 0,0 2 0,0-5 11,2 5-5,-2-2 5,-4-5-4,6 7-12,-2-4 10,-4-3 2,6 6-4,-3-2-4,-3-4 6,6 5 0,-6-5 3,5 4-7,-5-4 7,7 3-2,-7-3 8,5 2-1,-5-2-12,5 3 11,-5-3-7,0 0 0,0 0 3,11 2-10,-11-2 6,0 0 3,0 0 12,13-5-8,-13 5 4,5-2-1,-5 2 1,9-7 7,-6 2-13,-3 5 2,5-10-2,-3 7 6,-2 3-2,7-11 1,-6 6-11,-1 5 10,5-12 0,-3 8-3,-2 4 3,4-8-4,-4 8-2,3-10 3,-3 10 5,3-7-5,-3 7 15,1-5-15,-1 5-1,3-10 0,-3 10 4,3-7-4,-3 7 5,4-10-1,-4 10-4,3-8 6,-1 2-3,-2 6-5,3-8 4,-2 3-3,-1 5 1,4-12-10,-2 6 7,1-1-3,0 1 4,-3 6 1,3-15 0,1 8 0,-1 0 0,-2 0 9,2 1-18,-3 6 10,2-14 4,1 7-10,-3 7 1,1-9 5,-1 9 7,3-10-1,-2 3 1,-1 7 5,0 0-10,0-14 5,0 14-6,0-11-2,0 11 3,1-11 3,0 5-4,-1 6 1,0-12 5,0 12-11,2-11 5,-2 5 1,0 6-11,0-9 13,1 2 1,-1 7-12,0-10 9,0 10-6,1-12-2,2 6 0,-3 6 7,0-13-3,0 13 3,2-9-3,-2 9 3,-2-11-4,2 11 2,1-7-1,-1 7-4,0 0 4,-1-15 8,1 15-12,-3-5 3,3 5 4,-1-9-1,1 9-6,0 0 4,-4-8 4,4 8-9,-2-7 8,2 7-8,-5-5 8,5 5-13,-5-6 9,5 6-5,0 0 5,0 0-10,-8-8 4,8 8-9,0 0 0,0 0-2,0 0-13,-7-7 4,7 7-12,0 0 6,0 0-12,0 0 3,0 0-4,0 0-1,0 0-8,0 0-10,0 0-55,0 0-126,0 0 56</inkml:trace>
  <inkml:trace contextRef="#ctx0" brushRef="#br0" timeOffset="119500.8012">11213 16939 28,'0'0'72,"-4"5"4,4-5 2,-7 9-3,3-1-12,-1-1-1,1 2-6,-3 1-7,0-2 2,1 2 3,1 1-1,0 0 6,-3 4-6,0-1-6,3-3 0,-2 6-2,-2-3-10,2 3 9,0-2-32,0 2 1,-2-1-1,2 0 0,2 0 7,-1 1-2,4 0 1,-2-1-4,-1 3-2,3-4-4,-2 3 2,1-4-8,2 3 9,-4-2-7,2 1 7,2-5 3,1 7-7,-2-5-7,4-2 6,-1 5-8,2 0 4,-2-5 4,4 5 1,-2-6-5,4-1 1,0 1-1,0-2-1,-2 1-2,4-2 1,3 0 3,-4 1 3,1-3 2,1 0-11,-1 1 3,1-3 0,0 0 7,-2-3-5,2 0 5,0-3-6,0 3 4,-1-2-2,1 0-4,1-3 0,-3 0 4,1 2-3,1-2 0,-3-2 3,0 0-6,3 0 5,-4-3-1,2 2 6,-2-3-2,0 3-3,1-4-2,-2 1 1,-1 0 2,0 0 8,-1-2-12,-2 4 6,0-3-2,-2 2-3,-2 0 2,1 1-2,-4 1-2,1 1 0,1 0 2,-2 2 2,0 2-7,-2 0 6,8 3-6,-19-1-7,9 1 5,-2 1 3,-2 2-10,3 2 5,-6 1-1,6 0-6,-5 2-4,5-1 9,-4 1 4,3 0-19,3-2-4,-4 3-5,4-1 0,0 1-5,0-2-6,2 3-3,2-2-7,-2 1-20,2 1-6,0-1-44,3 1-136,-1-2 60</inkml:trace>
  <inkml:trace contextRef="#ctx0" brushRef="#br0" timeOffset="120576.8152">11790 16977 30,'0'0'65,"0"0"0,0 0 16,0 0-18,0 0 26,0 0-38,0 0-5,-1 18-2,1-18 17,0 0-17,0 17 8,0-11 8,-1 5-3,1-2-7,-2 3 4,-2 3-9,4 5 4,0-1-10,-3 5 20,0 0 2,2 1-16,-3-1-2,8 4-27,-8-3-4,1 0 4,2 2-6,-2-7 0,-2 4-3,3-5-3,-1 6 12,1 1-8,-2-8-6,1 1 2,1 2 0,0-4 3,1-1-2,0 0-4,0 1-1,-2-6 4,2-1-29,1 2-3,-3-2-10,3-2-3,3-1-13,-3-7-10,-3 12-1,3-12-14,3 7-6,-3-7-65,0 0-163,0 0 72</inkml:trace>
  <inkml:trace contextRef="#ctx0" brushRef="#br0" timeOffset="121070.6482">11965 17170 95,'-13'13'85,"-2"-2"-4,2 1-16,-2 1-1,-1-3-9,1 2 12,1-3-19,-1 2-6,5-4-9,-2 0 2,2 0-6,0-1 2,1 1 0,-1-3-1,3-1-8,3 1-16,4-4 8,-7 6-6,7-6 3,-6 4-6,6-4 8,-5 5-1,5-5-8,-2 7 5,2-7-3,0 0-4,4 10 8,2-7-6,-1 1 5,-1 1-8,2 0 5,2 0-8,1 1 8,-1 0 3,-1-1 10,2 2-13,3-1 22,-2-2-5,7 1-1,-6-1-7,3 2 7,2 1 6,1-3-12,0 1-3,-3 1-5,3-2 6,2-2-3,1 5 9,-3-4-9,2 4-2,-2-4 2,-3 3 3,-4-3 2,2 4-5,0-2-14,-3 0 7,-1 1-15,-1 2-8,0-2-3,-1 2-7,-3-2-21,-1 1-9,1-4-5,1 4-17,-4-7-75,5 10-167,-5-10 75</inkml:trace>
  <inkml:trace contextRef="#ctx0" brushRef="#br0" timeOffset="121887.7796">12363 17126 28,'0'0'109,"0"0"-14,0 0-9,0 0-14,0 0-2,0 0-9,0 0-2,0 0 21,0 0-17,0 0 2,10 26-5,-10-14-5,1 0-3,-1 0 2,0 6-2,-1-1-4,-1 4 1,0-4-5,1 4-8,-3-2-4,3-1-1,-3 0-1,1 2-2,1-3-2,-1 0 1,-1-2-3,2-1-8,0-2 1,0-3-3,-1 2-4,2-1 2,1-5-1,0-5 2,-3 12-13,3-12-3,2 9-3,-2-9 6,0 0-8,0 0 0,1 7-5,-1-7-3,0 0-7,0 0-9,0 0 5,9-19 7,-8 12 0,3-6-2,-4 3-1,1-1 0,3-6 11,-4 2-11,1 0 5,1-3 1,-1 1 1,2 1 9,-2-2-6,3 1 10,-3 5-5,3-5 0,-2 0-1,1 5 3,-1 0 3,2 2 6,-1 0 1,1-1 0,-3 4-1,-1 7-1,6-11 5,-3 5 0,-3 6-5,0 0-5,6-11 4,-6 11-10,4-3 10,-4 3 6,0 0-2,10 0-5,-10 0 3,12 1 3,-12-1 2,9 5 3,-3-4 3,-6-1 4,14 6-10,-6 1 6,0-4-3,1 6 4,-2-3-5,1 5 9,-2-4-3,3 1-11,-1 2 7,-1-2 2,2 3-8,0-2 7,0 0-4,-1 2-6,2-3 6,2-2 3,-2 3-8,0-1-2,0-1 4,1 0-1,-2-1 6,-2-3-8,2 3 6,-1-3-9,-2-1 6,2-1-4,-8-1 10,13 0-7,-13 0 7,11-1-1,-4-1-5,1-5 0,-2 3-1,3-3 4,-2-2-1,1 0-2,-3-2 5,0-3-4,3 0-3,-2-3 9,-3 2 1,-1-4-1,3 2 1,-2-2-9,-2-1 7,-1 2-4,2-2 3,-1 0-2,-1 1 2,-1-1-3,-1 4-1,1-1 2,1 0-6,0 2 1,0 3-4,0 12-6,0-22-11,0 22-7,1-12-7,-1 12-12,3-13-11,-3 13-16,0 0-15,5-13-5,-5 13-17,5-3-7,-5 3-63,0 0-192,0 0 85</inkml:trace>
  <inkml:trace contextRef="#ctx0" brushRef="#br0" timeOffset="126780.5047">13479 16718 20,'0'0'40,"0"0"-2,0 0-2,0 0-4,0 0 1,0 0 0,-19 11-12,19-11 3,-5 7-9,5-7 6,-4 7-6,4-7-4,-4 5 1,4-5 1,-5 7 8,5-7-7,-4 7 1,2-2 2,-3 1-2,5-6-4,-8 9 6,7 0-6,-6-1 8,2 2-1,1-1-7,1 1 9,-4 0-6,2 1 5,-1 4-5,3 0-5,-5-1 1,2 1 24,1 0-7,0 1-6,1-2 0,0-2-4,2 3 3,-2 2-5,0-1 5,3 0-6,0 0 2,-2-1 0,2 2 5,1-3-3,0 6-25,1-4 12,-1 1-8,0 1 8,1-1 0,1-1-1,-2 1 6,1-5 5,-1 5 1,0-2-8,1 2 5,3-3-9,-3 0 8,-1-3 5,1 1-11,2 1 3,-2-2-12,2 2 15,-1-1-10,2 1 1,-1-5 7,1 2-4,0 1-4,-1-1 4,2 2 0,-1-3-6,1 0 12,-1 2-11,1-1 5,2 0-4,-1 1 2,-2-1-1,1-2-1,3 1 4,-3 1-3,1-3-1,-1 3-3,0 0 5,-1-3-2,3 2 2,-5-2-3,3 1-7,-4 2 12,3 1-7,0-1-3,-3-2 1,3 2-5,-1-3 16,2 2-12,-5-1 11,3-2-5,3 2 1,-1 0-5,-4-1 4,4-1-6,0 0 6,1 3-4,-2-5 8,4 3-8,1 0-7,-3 0 9,-1-3 5,1 1-8,2 0 7,-3-1 2,0 3-6,-1-3 0,3 3-5,-1-2 4,-1 1 9,1 0-12,-2-1 6,2 2-3,1 0-1,-1 1 3,0-1-4,3-3 4,-1 3 0,0-1-4,1-2 1,0 0 42,0 0-11,-9-4 4,16 5 0,-4-1-9,-2-2-3,-10-2 0,16 6-4,-7-5-1,-2 2 0,-7-3-5,15 5-4,-9-2 1,-6-3-7,13 3 10,-13-3-12,8 5 3,-8-5-2,8 4 14,-8-4-6,0 0-5,8 7-3,-8-7 0,0 0-9,7 6-2,-7-6-1,0 0-7,0 0 4,6 5 1,-6-5-2,0 0-9,0 0 13,0 0-1,0 0 0,0 0 6,0 0 2,10 2 6,-10-2-10,0 0 12,0 0-13,0 0 2,0 0 5,0 0-12,0 0-6,0 0-1,0 0-16,0 0-7,0 0-20,0 0-18,0 0-70,0 0-166,0 0 74</inkml:trace>
  <inkml:trace contextRef="#ctx0" brushRef="#br0" timeOffset="128129.6872">14075 16868 81,'0'0'83,"0"0"3,0 0-10,0 0-12,0 0-5,0 0-1,0 0-4,0 0-3,0 0-6,0 0 1,0 0 2,0 0 1,0 0-8,0 0 0,0 0-1,-6 21-12,6-21 6,0 16 1,-2-9-9,2 3 7,0-1-4,0 1-15,2 2 7,1-2-6,-2 2 2,-1 0-4,2 3 1,4-1-3,-2 3 1,1-1 4,-1 0-26,0 4-3,2-1 0,-2 0 4,0 0-5,-3 0 10,2 6-2,2-6 3,-5 0 2,2 1-5,-2-1 5,2 1-3,2 3 6,-4 2 1,-2-6-4,2 0-7,0 1 8,-1-1-3,0 0 5,-1 6 8,0-8-16,-1 0 8,1 2-15,-1 0 3,2-3 10,-3 2 2,4-1-12,-3-5 10,1 3 0,1 2 6,-2-7-4,6 1-1,-3 1-7,0-3 1,0 1-4,0-10 5,2 13 0,-1-8 0,-1-5 4,7 7-4,-6-4-4,-1-3-15,5 5 5,-5-5 6,5 4-16,-5-4 3,0 0 7,0 0-3,2 6 4,-2-6 3,0 0 1,0 0-4,0 0-7,0 0-10,0 0-2,0 0-4,0 0-5,0 0-7,0 0-3,0 0-46,0 0-107,0 0 48</inkml:trace>
  <inkml:trace contextRef="#ctx0" brushRef="#br0" timeOffset="129588.7388">14061 16811 55,'0'0'46,"0"0"5,0 0-9,0 0 8,0 0-7,0 0 3,0 0-5,0 0 3,0 0-9,0 0-1,0 0-7,0 0-1,0 0-7,0 0 0,0 0 5,0 0-7,0 0 0,-5 5 16,5-5-18,-3 7-7,0-1 4,3-6 10,-3 9-5,1-1 4,-2 0 0,1 2-1,-1 1 8,-1 3-2,-2 4 7,0-3-4,0 4 4,-2 1-5,1 3 3,-1-1-6,-2 3 3,6-7-4,-5 5 1,1-6-6,3 0 1,-2 0-4,1 1 1,-3-4-5,3 1 3,2-4-8,-1 0 3,3-2 0,0 0-1,1-4-1,-1 2-4,3-7 1,-6 9 12,6-9 5,-3 6 9,3-6 0,0 0-5,0 0-3,0 0 3,0 0-14,0 0 3,0 0-4,0 0-4,7-24 6,-5 14-5,1 2-3,0-1 6,-1 2-5,0-3-2,2 0 1,-1 0 1,-1 2-1,1-1 1,-2 2-2,-1 7-1,2-14-5,0 8 2,-2-1-5,2 0-3,-2 0 0,4 0 5,-1-3-4,2 1-1,-1 0-1,-2-1-4,5 0 4,-2 0 0,0-2-5,0 1 6,0 0 5,0 0-9,3-2 2,-2 0 4,-3 1 3,1 0-4,0 0 5,-2 0-3,1 0 5,-1 2-8,4-2 5,-4 2-3,0-1 1,2 1 2,-4 10 7,6-12-7,-6 12 7,2-12-9,-2 12-2,2-11 12,-2 11-6,3-9 3,-3 9-4,0 0-2,0 0 0,0-12 3,0 12-1,0 0 0,0 0-8,4-9 4,-4 9-2,0 0 14,0 0-4,0 0-7,0 0 9,0 0-8,0 0 6,0 0-6,0 0 3,0 0 2,0 0-5,0 0-1,0 0-1,0 0 7,9 24-9,-9-24 5,5 8 13,-5-8-9,5 9 1,0-4-8,0 3 15,-1 1-5,1-1 6,1 0 4,2 0-6,-3 3 1,3-1-1,-3-2 15,4 4-4,-4-3-4,0 1 4,2 0-5,-2 2 6,2-2-14,-5 2 13,3-3-8,1 5 4,-2-4-11,1 0 8,0 0-1,-2 0 0,-1-1-4,4 0 2,-3-1-4,0-1 3,0 1-2,1-2 0,0 0 5,0 1-6,0 0 4,0-4-7,0 3 6,-4-6-10,7 8 6,-4-5-3,4 1 9,-7-4-5,7 4-1,-7-4-8,8 4 8,-8-4 0,6 2 1,-6-2-4,0 0 5,8 1-12,-8-1 12,0 0 7,0 0-6,0 0-1,0 0 4,0 0-2,0 0-1,0 0 2,0 0-7,0 0 6,0 0-5,0 0-4,0 0 2,0 0 3,0 0 3,-18-13-1,18 13 0,0 0-6,-11-1 0,11 1 0,0 0 0,-19 4-1,11 0 4,-4-1-1,3 0-2,-4 1 0,1 0 3,0 2-2,-1-2-2,2 1 11,-1-2-11,-1 2-4,3 1-1,-5 0-14,5-5 1,1 1 3,-3 0-4,6 0-9,6-2-9,-14 1-3,14-1-10,-14-1-2,9 2 0,5-1 2,0 0-3,-12-3-4,12 3-3,0 0-10,-10-3-2,10 3-15,0 0-8,-8-1-57,8 1-165,0 0 73</inkml:trace>
  <inkml:trace contextRef="#ctx0" brushRef="#br0" timeOffset="131136.6248">14364 16707 33,'6'2'42,"-6"-2"-2,0 0 5,10 4-5,-6-1-4,-4-3 9,11 5-3,-7-2-4,4 2-8,-2-3-2,1 1-3,2 2 6,0 0-2,2 0 2,-2-1-4,0 2 2,0-3-1,4 4 14,-3-3-9,3 2-7,-2-2 9,1 2-5,-1-1-5,2 1 2,3 2-3,-2 0-4,-3 0 8,-1 0-10,5 1-3,-2-1-1,1 4-2,-6-4-5,4 4 0,-1-3-1,-2 5 26,2-1-3,-2 1 0,0-1-9,2 1 5,-3 1-6,2-1 2,-1 1-1,3-1-7,-5 1-24,3-1 4,-1 3 3,1 0-5,-4-2 9,3 2-8,-3 1 1,0 1-1,-2-1 4,-1 0-6,1 3 4,-4 3-7,-2 1 10,0-6 5,1 0-1,-5 1-4,0 5-7,-2-1 14,3-5-2,-3 4 8,-2 1-10,2 1-4,1-2 6,0-5-1,1 1-1,-1 5 0,2-4 1,-4 4 6,1-5-6,0 3 1,-3 2-6,5-8 10,-1 2-7,-1-3 3,0 2-4,1-1-1,3-3 10,-4-2-4,4 0-4,0-1 1,-1 1 40,1-1-13,-2-2 3,0 1-3,2 1-2,0-3-7,4-7 1,-9 15 3,7-8-11,2-7 4,-5 12-27,5-12 31,-7 12-15,2-7 3,5-5-6,-4 9 1,4-9-14,0 0-2,-8 9 4,8-9-8,0 0 5,-3 8-4,3-8-6,0 0-16,0 0-3,0 0-9,0 0-11,0 0 0,0 0-5,0 0-5,0 0-75,0 0-160,0 0 71</inkml:trace>
  <inkml:trace contextRef="#ctx0" brushRef="#br0" timeOffset="141979.6625">1464 6974 99,'0'0'105,"0"0"-14,0 0-1,0 0-4,-9-6-7,9 6 0,0 0-2,0 0-15,0 0 0,0 0-8,0 0-2,-9-1-10,9 1-8,0 0-6,0 0 4,0 0-4,0 0-4,-14 7-5,14-7 5,0 0-4,0 0-2,0 0-6,-4 5-5,4-5 5,0 0-2,0 0-1,0 0 5,0 0-7,0 0-5,0 0 4,0 0-1,0 0-1,0 0 9,0 0 0,0 0 2,0 0-4,0 0 6,0 0-7,0 0 2,0 0-3,0 0 2,0 0 4,0 0-15,0 0 10,0 0-1,0 0 7,0 0 1,0 0 2,0 0 8,0 0 0,22 0-9,-22 0-9,0 0 12,17-1-7,-11 0-4,-6 1 1,18-2 3,-10 1-4,4 0-1,-2 0-3,3-1 4,0 0 0,-1-1-4,0 0-1,1-1 1,2 4 0,-2-1 2,0 0-1,0 1 1,-2-3-6,1 2 2,-2-2 0,0 2-5,0-1 3,-1 0 1,-9 2-4,18-3 4,-10 3 3,-1 2-3,-7-2-1,14-2 4,-14 2-5,11 2-5,-11-2-8,9-2-11,-9 2 2,0 0-10,0 0-6,11 0-8,-11 0 3,0 0-16,0 0-4,0 0-7,7 4-16,-7-4-6,0 7-107,0-7-214,0 0 95</inkml:trace>
  <inkml:trace contextRef="#ctx0" brushRef="#br0" timeOffset="142504.5543">1611 7216 93,'0'0'129,"0"0"-10,0 0-11,0 0-4,0 0-11,0 0-10,0 0-9,9 2-5,-9-2 0,0 0-4,0 0-1,8 1-2,-8-1-1,0 0 0,15-2-4,-15 2-3,14-3-1,-5 1-3,-2 0-7,6 2-2,-4-6-1,4 4-3,6-3-1,-5 3-3,3-3-8,-4 3 7,1-2-7,2 1-6,1-3-2,-4 4 0,4 0-1,-6-2-6,1 0 3,0 2-4,-2 0-2,-1-1-1,2-1 4,-1 1 0,-2 0 1,-1 2-2,-7 1-5,13-3 0,-13 3 11,10-2-11,-10 2-2,8-1-8,-8 1-7,0 0-9,7-2-14,-7 2-10,0 0-7,0 0-8,0 0-16,0 0-9,0 0-24,0 0-31,0 0-78,0 0-237,0 0 105</inkml:trace>
  <inkml:trace contextRef="#ctx0" brushRef="#br0" timeOffset="144290.498">2388 6841 107,'0'0'123,"0"0"-6,0 0-4,5-5-18,-5 5 11,0 0-6,0 0-11,0 0 0,0 0-9,0 0 3,0 0-9,0 0 0,0 0-8,0 0-2,-4-12 0,4 12-5,0 0-3,0 0-1,0 0-11,0 0 1,0 0-7,0 0-4,0 0-3,0 0-2,0 0-6,0 0-2,-11-4-4,11 4 2,0 0-6,0 0 2,0 0-1,0 0-1,0 0-7,-15 4 3,15-4-4,-11 3 2,11-3 2,-10 5-3,7-3-2,3-2 0,-10 5-1,6-3-2,4-2 0,-14 4 1,9 0-4,0-1 3,5-3 2,-8 3-2,8-3-2,-11 6 2,8-2 0,3-4-3,-9 7 3,3-1-4,2-2 3,-2-1 0,2 2-1,4-5 2,-9 11-7,5-5 12,0 0-9,-1 1 0,0 0 0,1-3 5,-1 3 3,1 0-5,3 0 3,-2-1-4,-3 1 0,6-7-1,-3 10-4,1-3 8,-1-2-6,3-5 6,-2 12-2,-1-8-1,3-4-5,-2 10 7,2-10-2,0 10-1,0-10-3,-2 9 6,2-9-6,2 8 1,-2-8 4,-2 11 0,2-11 1,2 11 1,-2-11-2,-2 9-1,2-9 1,2 10 1,-2-5-4,0-5 3,0 12-3,0-7 4,0-5-2,2 10 0,-2-3 0,0-7 1,3 9-1,-3-9 1,2 10-2,0-4 7,-2-6-2,2 8-5,0-2 2,-2-6-1,2 11-2,3-6 6,-5-5-3,3 8 2,-1-3 0,-2-5-4,5 8 6,-2-4-4,-3-4 3,5 7-4,0-4 2,-5-3-1,9 7 1,-5-5-4,-4-2 4,9 5 0,-5-2 3,-4-3-1,7 5 4,-2-2-9,-5-3 1,9 3 2,-5 0-2,3 1 2,-7-4-2,11 4 2,-6-1 1,-5-3-1,12 1-2,-7 2 2,2-2 1,-7-1-3,11 4 3,-6-3-2,-5-1 1,14 3 1,-8-3 0,-6 0-2,12 2-1,-12-2 5,12-2 0,-12 2 2,12 0-6,-6 0 6,-6 0-3,12-2-8,-12 2 11,11-5 5,-4 5 7,-1-2-10,-6 2 4,14-6-2,-7 3 3,-1-1 1,-1-1-1,5 1-6,-1-2 6,-1 2 4,-1 0-7,0 1 0,-2-2 3,1 0 1,0 1-2,-2 0-2,3 0 5,-3-2-4,-4 6-4,9-6 2,-5 2 4,0 0-1,-4 4-2,10-7 2,-6 4-3,-1-1-1,-3 4 0,7-9-2,-4 3-1,4 1 1,-7 5 3,5-9-1,0 5 0,-5 4-1,4-11 1,-3 6 0,-1 5 1,3-9-2,-3 9 3,3-10-3,-2 3 0,0 0-3,-1 7 3,1-11-2,-1 11-1,0-12 3,0 6 0,0 6-2,-1-10-2,1 10 1,-2-9 2,2 9 0,0-10 2,0 10-4,-3-8 2,3 8 0,0-9 1,0 9 0,0 0 2,-3-12 4,3 12-5,-2-6 0,2 6 1,-5-7 1,5 7-8,0 0 6,-3-9-1,3 9-2,-3-7 1,3 7-1,-2-6 1,2 6 2,-4-7-3,4 7-1,-5-5 1,5 5 0,-5-6 1,5 6-3,-6-4 2,6 4-2,-4-8 2,4 8-3,-4-5 1,4 5 2,0 0-1,-8-5-2,8 5 1,-5-5 1,5 5-1,-6-5-3,6 5 1,-7-1 0,7 1 1,0 0-2,-10-4 2,10 4-3,-5-5 2,5 5-1,0 0 1,-9-1 0,9 1-3,0 0 2,-12-1 0,6-4 1,6 5 3,0 0-1,-9-2-1,9 2-1,-7-4 3,7 4-4,0 0 7,0 0-4,-9-1-3,9 1 2,0 0 3,-11-3-7,11 3 2,-6-2 0,6 2 4,0 0-3,0 0-2,-10-3 4,10 3-2,0 0-4,-9-2 6,9 2-4,0 0 2,0 0 0,-12 2-1,12-2 1,0 0-2,0 0 7,-11 0-8,11 0 0,-10 0-3,10 0 5,0 0 0,-12 0 0,12 0 2,-8 0 4,8 0-5,-7 3 1,7-3-2,-8 2-9,8-2 10,0 0-1,0 0-1,-10 0-1,10 0 2,0 0 0,0 0 6,-10 0-7,10 0 0,0 0-5,0 0 0,0 0-9,0 0-3,-9 2-5,9-2-5,0 0-5,0 0-9,0 0-12,-5 5 0,5-5-13,0 0 2,0 0-22,-8 5-1,8-5-7,-4 7-19,4-7-7,-5 7 4,5-7-22,-5 8-131,1-3-291,4-5 130</inkml:trace>
  <inkml:trace contextRef="#ctx0" brushRef="#br0" timeOffset="164119.3063">10044 18191 18,'0'0'75,"0"0"-1,0 0-11,0 0-1,0 0-8,0 0-4,0 0 7,0 0-21,0 0 3,0 0-2,0 0-15,0 0 11,0 0-11,0 0 8,0 0-4,0 0-1,0 0 11,0 0 4,0 0-13,0 0-8,0 0 11,0 0 2,-1 94-7,1-94-1,3 44 14,-3-44-10,-4 46-11,1-20 5,3-26-5,-2 50 5,2-50-7,0 36-1,0-36-2,1 35 2,-1-35-3,0 0-1,-3 45 4,3-45-6,0 0 0,0 39 1,0-39-8,0 0 5,0 0 5,-3 35-7,3-35 6,0 0-2,0 0-8,0 0-1,-4 29 6,4-29 3,0 0 8,0 0-3,0 0-9,0 0-12,0 0-2,0 0-5,0 0-11,0 0 5,0 0 14,0 0-11,0 0 2,0 0-6,0 0 2,0 0-8,-42-69 0,42 69 8,-4-32 3,4 32 3,-7-31-4,7 31 4,0 0-1,-7-48 2,7 48 3,1-37-6,-1 37 1,4-37 5,-4 37 1,5-35 0,-5 35 3,8-34-5,-8 34 4,6-37-10,-6 37 13,8-33-4,-8 33 1,9-27 10,-9 27-11,0 0 11,9-31-5,-9 31 4,0 0-3,0 0-1,7-34 2,-7 34-6,0 0 3,0 0-5,0 0 13,16-23-8,-16 23 9,0 0 5,0 0-7,0 0 1,0 0 3,32-6 9,-32 6-4,0 0-6,0 0 5,0 0-7,58 10 9,-58-10-7,0 0 0,49 11 9,-49-11-7,33 8 3,-33-8-9,25 9 7,-25-9-2,26 10-8,-26-10 8,0 0-3,30 16 2,-30-16-5,0 0-1,24 18 6,-24-18-8,0 0 4,12 22 0,-12-22 1,0 0 2,0 0 1,0 0-8,-8 46 3,8-46 5,0 0-1,-21 34-6,21-34 11,-19 22 1,19-22-8,-22 21 5,22-21-3,-20 15-3,20-15-4,0 0 3,-31 15 7,31-15-9,0 0 5,0 0-8,0 0 7,-31 8-4,31-8 16,0 0-22,0 0 8,0 0-2,0 0-6,0 0 9,0 0-3,0 0-2,0 0 2,-35 2-5,35-2 1,0 0-1,0 0 5,0 0-8,0 0-5,0 0 10,0 0 3,0 0-2,0 0-17,0 0 11,0 0 3,0 0 1,0 0 4,33 64 5,-33-64-5,17 20 6,-17-20-6,0 0-6,25 26 9,-25-26-3,20 16 3,-20-16 2,25 18-1,-25-18-5,26 14 9,-26-14-2,24 13-10,-24-13-14,28 14-7,-28-14-15,27 11 27,-27-11-14,0 0-26,37 11-20,-37-11-67,0 0-149,30 5 66</inkml:trace>
  <inkml:trace contextRef="#ctx0" brushRef="#br0" timeOffset="165121.6326">10464 18412 32,'0'0'84,"0"0"-7,0 0-17,0 0-1,0 0 0,0 0 1,0 0-4,0 0 6,0 0-9,0 0 6,0 0-4,0 0 0,0 0-6,0 0-5,0 0 0,26 66 1,-26-66-10,4 32-1,-4-32 0,4 37-15,-4-37 10,4 44 33,-4-44-1,1 43-10,-1-43 0,2 36-7,-2-36-4,0 34-4,0-34-2,0 0-4,0 45-8,0-45 1,0 0-6,5 28 1,-5-28-15,0 0-2,0 0 15,0 0-1,0 0-5,0 0 2,0 0-5,0 0-10,0 0-6,0 0 5,0 0-6,0 0-27,0 0 22,0 0-4,0 0-4,0 0-9,0 0-4,0 0 11,-25-107-2,25 107 6,-6-35 0,6 35 4,-6-36-2,6 36 10,-7-40-12,7 40 15,-1-31 0,1 31-8,0 0 7,-1-34-4,1 34 4,0 0 2,0 0 1,5-43-3,-5 43-1,0 0 10,0 0 1,14-30-6,-14 30-3,0 0-2,15-23 1,-15 23 0,0 0 1,0 0 4,16-23 5,-16 23-14,0 0 4,0 0-4,0 0 5,24-13-2,-24 13 16,0 0 14,0 0-7,0 0-8,0 0 8,0 0 10,0 0-2,0 0 5,46 46 0,-46-46-5,9 23 1,-9-23 5,13 25-2,-13-25-5,15 31 5,-15-31-9,15 29-2,-15-29 0,17 31-1,-17-31 4,18 33-13,-9-16 9,-9-17-9,16 29 6,-16-29-2,19 29-5,-19-29 5,15 23-6,-15-23 5,0 0-1,19 30-5,-19-30-3,0 0-5,17 20-11,-17-20-6,0 0-6,0 0-16,17 21-12,-17-21-22,0 0-14,0 0-28,0 0-79,0 0-217,0 0 96</inkml:trace>
  <inkml:trace contextRef="#ctx0" brushRef="#br0" timeOffset="165418.5656">10563 18683 5,'0'0'101,"39"-21"-10,-39 21 0,33-18-15,-33 18-8,33-16-6,-33 16-10,34-16-4,-34 16-1,25-8-8,-25 8-22,28-10-11,-28 10-19,0 0-30,0 0-15,39-6-41,-39 6-106,0 0 48</inkml:trace>
  <inkml:trace contextRef="#ctx0" brushRef="#br0" timeOffset="165970.4113">10945 18358 36,'0'0'87,"0"0"-13,0 0 2,0 0 0,43-21-13,-43 21-6,0 0 12,0 0-5,34-2-2,-34 2 1,0 0-7,0 0-2,0 0 6,0 0-14,40 23 2,-40-23-2,0 0 3,14 29 6,-14-29-5,6 28 3,-6-28-5,7 33 0,-7-33-4,7 34-13,-7-34 5,12 30-9,-12-30-6,11 29-5,-11-29 10,12 25-1,-12-25-6,12 28-2,-12-28-5,0 0-3,17 29 6,-17-29-3,14 18-1,-14-18 0,0 0 3,22 21-1,-22-21-4,0 0 2,0 0-3,0 0 3,28 11-4,-28-11-2,0 0-4,0 0 6,0 0-7,0 0 3,0 0 2,33-38 2,-33 38-4,0 0 0,16-33 0,-16 33 0,11-32 2,-11 32-2,6-32 4,-6 32-3,0 0-4,7-43 0,-7 43-2,2-35 4,-2 35 3,6-30-1,-6 30-4,0 0 5,7-39 0,-7 39-1,0 0-1,5-33 2,-5 33-19,0 0-1,8-30-7,-8 30-11,0 0-8,10-30-10,-10 30-14,0 0-10,0 0-25,14-28-14,-14 28-104,0 0-236,0 0 105</inkml:trace>
  <inkml:trace contextRef="#ctx0" brushRef="#br0" timeOffset="166668.9277">11775 18560 67,'0'0'117,"0"0"-3,0 0-14,0 0-1,0 0-19,0 0-3,0 0-11,0 0-8,0 0-3,0 0-10,0 0-3,0 0-2,0 0-4,0 0 1,0 0-3,0 0 1,0 0-9,0 0 6,0 0-2,0 0-13,53-23 2,-53 23-4,36-9 0,-36 9 11,36-12-9,-11 2-1,-25 10-2,44-21-3,-16 12-2,-5-3 0,-23 12-1,37-17-12,-37 17-10,33-13-6,-33 13-13,0 0-8,32-7-8,-32 7-4,0 0 0,0 0-11,0 0 0,0 0-9,0 0-6,0 0-58,0 0-148,0 0 66</inkml:trace>
  <inkml:trace contextRef="#ctx0" brushRef="#br0" timeOffset="167009.5227">11950 18770 57,'0'0'179,"0"0"-23,0 0-19,0 0-7,0 0-18,0 0-14,0 0-4,0 0-13,0 0-10,0 0-7,0 0 1,0 0-11,0 0-7,0 0 0,0 0-4,97-17-17,-97 17 10,33-11-1,-33 11-9,35-15 5,-35 15-16,32-15 5,-32 15 5,32-21-6,-32 21-1,30-22-5,-13 8 2,-17 14-5,32-22-1,-32 22-10,32-24-1,-18 13-30,-14 11 2,27-21-10,-27 21-6,19-17-22,-19 17 3,0 0-42,0 0-24,24-19-72,-24 19-217,0 0 96</inkml:trace>
  <inkml:trace contextRef="#ctx0" brushRef="#br0" timeOffset="168231.9683">12915 18269 101,'0'0'90,"0"0"-10,0 0 3,0 0-13,0 0-2,0 0 2,0 0 1,0 0-9,0 0-2,0 0-4,0 0 0,0 0-6,0 0 4,0 0-9,0 0 8,14 93-5,-14-93 0,6 36 3,-6-36-11,1 44-4,-1-44 3,0 48-6,0-48-4,-4 39 6,4-39 25,-4 37-8,4-37-5,-5 38-10,5-38 0,-6 33 2,6-33-7,-4 29-7,4-29 2,0 0-5,0 0 5,-7 33-15,7-33 6,0 0-3,0 0-3,0 0 6,0 0 0,0 0-8,0 0 5,0 0-11,0 0 4,0 0 4,0 0-5,0 0-1,0 0-6,0 0-10,0 0-9,-44-73 0,44 73-1,-10-39-3,10 39 4,-6-46 5,2 21-9,4 25 10,-3-35 2,3 35 5,4-43-3,-4 43 4,1-37-1,-1 37 5,5-36-2,-5 36-18,10-33 19,-10 33-1,13-32 5,-13 32-7,16-28 7,-16 28-10,16-28 5,-16 28 5,18-24-3,-18 24-10,19-21 13,-19 21-6,22-21 7,-22 21-9,20-16 8,-20 16-7,0 0 3,29-18-1,-29 18 3,0 0-6,0 0 0,28-8 1,-28 8 7,0 0-17,0 0 16,0 0 0,0 0-16,46 5 15,-46-5 2,0 0-4,0 0 5,25 21 3,-25-21-13,0 0 1,14 25 11,-14-25-5,0 0 9,12 32-15,-12-32 11,0 0-5,0 0 6,-5 43-12,5-43 3,0 0 0,-13 36 7,13-36-2,0 0 3,-15 33 7,15-33-6,-16 26-6,16-26 5,-19 26 1,19-26-1,-20 21-2,20-21-2,-18 18 1,18-18 1,0 0-3,-28 20 0,28-20 2,0 0 2,-23 14-5,23-14 1,0 0-3,0 0-2,-25 14 9,25-14-6,0 0-2,0 0 4,0 0-3,0 0 4,0 0-8,0 0 3,0 0-2,0 0 5,0 0 5,0 0-6,0 0-1,0 0 2,0 0 4,0 0-2,35 53-3,-35-53 3,24 12 2,-24-12 0,21 14 0,-21-14-5,28 13 3,-28-13 5,27 18-2,-27-18 0,23 14-2,-23-14 10,24 15-8,-24-15-3,0 0 1,27 21 8,-27-21-8,18 14 1,-18-14-12,0 0-3,25 16-19,-25-16-11,0 0-14,21 15-24,-21-15-22,0 0-20,0 0-98,19 17-239,-19-17 106</inkml:trace>
  <inkml:trace contextRef="#ctx0" brushRef="#br0" timeOffset="169037.1792">13514 18473 62,'0'0'98,"0"0"-14,0 0 0,0 0-1,0 0-19,0 0 5,0 0-15,0 0 12,0 0 5,0 0 2,0 0-6,0 0-3,61 41-7,-61-41-6,0 0 6,-5 48-2,5-48-7,-9 43-1,9-43-1,-11 37-7,11-37-1,-8 43-3,8-43-3,-9 38 5,9-38-15,-4 29 1,4-29-18,0 0 21,-1 38-11,1-38 5,0 0-5,0 0-3,0 0 2,4 34-2,-4-34 4,0 0-19,0 0 16,0 0-3,0 0 2,0 0 1,0 0-6,0 0-3,0 0-6,0 0 10,0 0-6,0 0 9,0 0-5,0 0 1,0 0-8,0 0 4,0 0-6,0 0 7,0 0-1,0 0-7,1-107 2,-1 107 5,6-39-2,0 15-1,-6 24 4,11-38-4,-5 13 0,-6 25 0,12-37 0,-12 37-8,15-37 8,-15 37 0,13-32 2,-13 32 2,9-22 0,-9 22-1,0 0-6,14-30-1,-14 30 2,0 0 3,10-23-4,-10 23 6,0 0-9,0 0 10,0 0-2,0 0-3,21-19-7,-21 19 3,0 0 1,0 0 4,0 0 1,0 0-2,0 0-2,0 0 1,0 0-3,33-6 1,-33 6 10,0 0 2,0 0-3,0 0 2,0 0-9,0 0 12,34 41-7,-34-41 9,16 19-7,-16-19 10,13 27-8,-13-27 4,17 27-2,-17-27-5,15 30 1,-15-30 0,16 26-4,-16-26 3,11 22 2,-11-22 0,13 27-3,-13-27 0,12 22 0,-12-22 0,0 0 0,15 35-1,-15-35 5,12 20-10,-12-20 8,0 0-5,11 27-1,-11-27 2,0 0 0,0 0 1,11 28-1,-11-28 0,0 0-1,0 0-8,0 0-6,0 0-3,10 27-3,-10-27-8,0 0-3,0 0-14,0 0 3,0 0-14,0 0-6,0 0-8,0 0-11,0 0-11,0 0-127,0 0-238,-2 36 105</inkml:trace>
  <inkml:trace contextRef="#ctx0" brushRef="#br0" timeOffset="169519.2541">13567 18710 19,'0'0'82,"0"0"-8,0 0 9,0 0 0,41-20-2,-41 20-16,30-9 5,-30 9-14,29-12 1,-29 12 0,31-6-7,-31 6-3,0 0 1,37-9-1,-37 9-9,0 0 2,38-7-1,-38 7-14,0 0 6,0 0-4,38-7-9,-38 7 2,0 0-1,0 0 4,33-7-8,-33 7-5,0 0-5,0 0-16,32-6-8,-32 6-26,0 0-20,0 0-16,0 0-18,0 0-53,0 0-164,0 0 73</inkml:trace>
  <inkml:trace contextRef="#ctx0" brushRef="#br0" timeOffset="170549.4331">14539 18356 33,'0'0'93,"0"0"-15,0 0-5,0 0-4,0 0-6,0 0-10,0 0 6,0 0-3,0 0-7,0 0 0,0 0 2,0 0-1,0 0-4,0 0-7,0 0 6,0 0-7,67-19-5,-67 19-9,36-10-3,-36 10-2,37-12-3,-37 12 5,40-15-2,-22 9-4,-18 6 2,47-20 2,-27 16-11,-20 4-2,37-15-3,-37 15-21,31-7-12,-31 7-20,0 0-1,29-10 2,-29 10-18,0 0-13,0 0-57,0 0-149,0 0 67</inkml:trace>
  <inkml:trace contextRef="#ctx0" brushRef="#br0" timeOffset="170919.0183">14692 18562 94,'0'0'132,"0"0"-14,0 0 5,0 0-3,0 0-18,0 0-4,0 0-2,0 0-11,0 0 3,77 0-5,-77 0-17,0 0 4,0 0-11,46-5-1,-46 5 0,0 0-8,36-5-10,-36 5 4,0 0-5,43-12-6,-43 12-2,38-7-1,-38 7-4,34-16-4,-34 16-2,34-13-2,-34 13-2,35-17-4,-35 17-2,34-14-14,-34 14-9,34-17-23,-34 17-11,36-14-21,-36 14-11,27-8-28,-27 8-25,24-10-95,-24 10-243,0 0 107</inkml:trace>
  <inkml:trace contextRef="#ctx0" brushRef="#br0" timeOffset="171788.9503">15703 18008 29,'0'0'72,"0"0"-2,0 0-5,0 0 9,0 0-15,0 0-8,0 0 13,0 0-5,0 0 2,0 0 6,0 0-18,2 85 2,-2-85-4,-2 36 5,2-36-2,-7 44-2,3-15-3,4-29-9,-9 51 0,7-25-4,2-26-9,-10 54 9,6-28-16,4-26 9,-2 51-5,2-51-5,-2 35-1,2-35 5,-5 31-2,5-31-3,0 0-3,-2 40-10,2-40 1,0 0-22,0 0-6,-2 33-16,2-33-8,0 0-20,0 0 35,0 0-21,0 0-19,0 0-84,0 0-172,0 0 76</inkml:trace>
  <inkml:trace contextRef="#ctx0" brushRef="#br0" timeOffset="172397.6589">15912 18083 123,'0'0'132,"0"0"-10,0 0-14,6-7-13,-6 7-18,0 0-1,0 0 4,0 0-14,0 0-14,0 0 8,19 0-6,-19 0-10,16-2-5,-16 2-2,19-4-3,-19 4-6,19 0-6,-19 0 2,23-1 1,-10 1-12,-13 0-2,31-3 4,-18 3 9,8 0-6,-7 0-3,-14 0 7,24-1-23,-10 1 15,-14 0-5,25 0 8,-14 1-5,-11-1-6,0 0 2,0 0 6,35 7-3,-35-7-5,0 0-3,0 0 5,0 0-2,0 0-1,40 11-2,-40-11 1,0 0 3,0 0-8,0 0 4,0 0-1,0 0 1,25 15 1,-25-15-4,0 0 3,0 0 3,0 0 6,0 0-8,0 38 2,0-38 0,0 0 4,-21 43-2,21-43-1,-30 44 4,19-26 4,-9 7-9,8 0-2,-1-1 0,1 2 1,1 1 2,11-27-1,-18 47-4,14-27-1,4-20 3,-9 37 2,9-37-3,-4 36 0,4-36 2,0 0-11,0 39-10,0-39-7,0 0-8,0 0-8,17 32-12,-17-32-9,0 0-15,0 0-3,29 9-33,-29-9-92,0 0-219,0 0 98</inkml:trace>
  <inkml:trace contextRef="#ctx0" brushRef="#br0" timeOffset="172996.6144">16586 18383 12,'0'0'148,"0"0"-19,0 0-10,0 0-19,0 0-6,0 0-3,0 0-17,0 0-5,0 0-13,0 0 3,0 0-18,0 0 8,0 0-4,0 0 0,0 0 4,0 0-1,0 0-5,0 0-3,0 0-5,0 0-7,0 0-2,0 0-4,0 0 6,0 0-8,0 0-9,0 0 5,0 0-4,0 0 3,0 0-7,0 0-5,-9-79 7,9 79 3,0 0-6,0 0-6,0 0 4,-4-42 3,4 42-1,0 0-12,0 0 9,0 0 1,0 0-2,0 0-8,0 0 10,0 0-3,0 0 0,0 0-1,0 0-3,0 0-2,0 0 1,0 0 2,0 0-1,0 0 1,0 0 3,0 0-4,0 0 2,0 0 3,0 0 2,0 0-3,0 0-3,0 0 10,0 0-14,0 0 8,0 0 3,0 0-2,0 0-14,0 0 11,0 0-4,0 0-8,0 0-2,0 0 9,0 0-6,0 0-3,0 0 6,0 0 5,0 0-11,0 0 7,0 0-11,0 0-2,0 0 2,0 0 4,0 0-2,0 0 3,0 0-8,0 0-13,0 0-29,0 0-10,0 0 3,0 0-21,0 0-91,0 0-194,0 0 86</inkml:trace>
  <inkml:trace contextRef="#ctx0" brushRef="#br0" timeOffset="174026.4539">17148 18113 74,'2'-13'75,"-2"13"-17,0 0 5,4-16 4,-4 16 10,1-11-21,-1 11 1,2-17-3,-2 17-13,-5-12-4,1 2 5,4 10 0,-8-14-9,0 7 4,1 0-9,-1 0 3,8 7-6,-15-5-13,4 2 9,11 3 8,-28 3-19,15 0-2,0 1-8,-8 1 9,7 0 3,-1 4-6,15-9 3,0 0 3,-50 29-7,34-18-1,16-11 3,-24 18-3,24-18 1,-19 17 0,19-17-6,0 0 2,-20 25-8,20-25 8,0 0 0,0 0-10,0 0 7,0 35 0,0-35 4,0 0-8,0 0 6,0 0 1,34 30-13,-34-30 9,22 12 11,-22-12-18,0 0 11,36 8-3,-36-8 4,29 10-3,-29-10-2,0 0-1,37 14-1,-37-14 5,22 11-3,-22-11 1,0 0 1,29 22-9,-29-22 11,16 18-6,-16-18 10,0 0-4,20 26-10,-20-26 12,0 0-7,13 29 8,-13-29-5,0 0 7,3 31 0,-3-31 0,0 0 2,0 0-3,-5 41 4,5-41 0,0 0-3,0 0-1,-15 37 14,15-37-14,0 0 6,-18 26-8,18-26 6,0 0-4,-23 17-8,23-17 10,0 0-7,-29 12 0,29-12 5,0 0-4,-33 5 1,33-5 1,0 0 0,0 0-5,0 0-13,-57-12 2,57 12 5,0 0 5,-25-19-1,25 19-1,0 0-4,-15-22 9,15 22-9,0 0 7,0 0-2,-2-32 4,2 32-8,0 0 3,0 0 7,33-50-4,-20 35 11,6-4-15,-19 19 7,35-31 3,-12 12 2,-3 1-8,3-1 4,0 2 9,1 1-7,-2-2-3,3 1-8,-1 2 7,-24 15 0,32-24-2,-32 24 7,25-19-2,-16 12 0,-1-1-4,0 0 10,-1 2-7,-1 2 3,-6 4-18,7-6-22,-7 6-10,0 0-9,0 0-4,0 0-20,0 0-55,0 0-142,0 0 63</inkml:trace>
  <inkml:trace contextRef="#ctx0" brushRef="#br0" timeOffset="174622.4539">17600 18023 49,'0'0'95,"-18"11"-13,18-11-5,0 0-1,0 0-7,0 0-1,0 0-15,0 0 15,-18 52-20,18-52-2,0 0 1,-14 40 0,14-40 0,-11 32 2,11-32-2,-12 36-8,12-36-2,-10 35 17,10-35-8,-10 33-2,10-33 4,-11 44-4,11-44-1,-5 36-7,5-36-13,2 34 7,-2-34-2,1 36-4,-1-36 0,0 0-3,9 41 1,-9-41-9,11 25 1,-11-25 1,16 21-6,-16-21 0,18 17 4,-18-17 1,0 0-5,32 22-1,-32-22 4,24 10-4,-24-10 6,0 0-12,29 7 5,-29-7-2,0 0-2,0 0 0,0 0 3,39 5-1,-39-5 1,0 0-3,0 0 0,0 0 5,0 0-2,0 0-1,0 0 1,43-21-3,-43 21 5,0 0-4,0 0 0,6-24 2,-6 24-2,0 0-6,0 0 1,0 0 0,0 0 4,0 0-7,0 0 1,-37-50-4,37 50 4,0 0-7,-37-5-7,37 5-3,0 0 5,0 0-7,-61 14 5,61-14-12,-40 18-7,15-6-16,2 0 0,1 3-9,22-15 26,-36 23-4,18-12-39,18-11-26,-29 23-90,29-23-210,-29 18 93</inkml:trace>
  <inkml:trace contextRef="#ctx0" brushRef="#br0" timeOffset="176750.5169">18369 18035 16,'0'0'41,"0"0"11,0 0 2,0 0 4,0 0-3,0 0 4,0 0-6,0 0 4,0 0-4,0 0-6,0 0 13,0 0-11,0 0-2,0 0 14,9 77-8,-9-77-8,-2 43 3,2-43-6,-5 42-5,5-42-6,-6 51 4,3-25 1,3-26-12,-9 51 6,9-25 1,0-26-9,-5 43-5,5-43 6,-4 37 0,4-37-11,-5 32 7,5-32-2,0 0-5,-3 39-2,3-39-5,0 0-9,0 0-15,0 0-10,0 37-17,0-37-14,0 0 27,0 0-6,0 0-20,0 0-9,0 0-96,0 0-175,0 0 77</inkml:trace>
  <inkml:trace contextRef="#ctx0" brushRef="#br0" timeOffset="177226.6458">18657 18103 56,'0'0'118,"-36"24"-10,36-24-14,-21 20-6,21-20-3,0 0-9,-24 25-7,24-25-6,0 0-7,-20 18-12,20-18-4,0 0 4,0 0-6,-21 14-4,21-14-4,0 0-4,0 0 3,0 0-8,0 0 1,0 0 2,0 0-1,-28 12-2,28-12-3,0 0 2,0 0-3,0 0-5,0 0 6,0 0-5,0 0-1,0 0-5,0 0-2,0 0-3,0 0 13,0 0-3,0 0-9,0 0-4,0 0 4,28 54 3,-28-54-4,0 0 1,24 21 3,-24-21 3,22 15-4,-22-15-3,27 17 4,-27-17 0,26 14 0,-26-14-6,21 14 3,-21-14-1,21 18-3,-21-18 7,0 0-5,27 24 0,-27-24 4,16 16 6,-16-16-11,0 0-1,21 22-15,-21-22-14,0 0-6,24 20-19,-24-20-13,0 0-21,18 19-20,-18-19-65,0 0-188,0 0 84</inkml:trace>
  <inkml:trace contextRef="#ctx0" brushRef="#br0" timeOffset="178097.3359">18928 18098 101,'0'0'118,"0"0"-20,0 0-10,0 0-1,0 0-8,0 0-9,0 0-2,0 0 13,0 0-7,0 0-6,0 0-9,0 0 5,0 0 1,0 0 1,0 0-10,7 92-4,-7-92-3,-2 33-4,2-33-5,-3 37 3,3-37-8,-10 39-2,4-15-7,6-24-3,-8 43 5,8-43-9,-8 32 0,8-32-1,-7 28 2,7-28-3,0 0-6,-11 25 2,11-25-5,0 0 11,0 0-3,0 0-13,0 0 5,0 0 3,0 0-13,0 0-10,0 0-1,0 0 0,0 0-7,0 0 2,0 0-8,0 0 6,0 0 2,0 0-6,0 0-1,19-95 6,-19 95 2,8-37-4,-8 37 5,9-45 2,-9 45 0,13-36 2,-13 36-1,6-36 3,-6 36 5,5-24 1,-5 24 3,0 0 12,8-30-4,-8 30 9,0 0-6,0 0 14,5-26-6,-3 19-5,-2 7-5,5-11 5,-5 11-3,5-7 6,-5 7-10,0 0-1,9-11-2,-9 11 1,0 0-2,0 0-5,0 0 10,0 0 2,0 0-7,0 0 2,0 0 2,0 0 0,65 24-1,-65-24 0,20 14-3,-20-14 3,0 0-12,28 24 12,-28-24-5,18 18-1,-18-18 9,21 21-9,-21-21 0,19 18 1,-19-18 0,20 17 4,-20-17-1,0 0-1,29 22 5,-29-22-4,20 15-13,-20-15 8,0 0 2,23 15 2,-23-15 3,0 0-2,0 0-3,22 17 1,-22-17 0,0 0 6,0 0-8,0 0-2,0 0 0,0 0 9,24 15 4,-24-15-12,0 0 4,0 0-1,0 0 6,0 0-2,0 0-3,0 0-5,0 0 8,0 0-2,0 0 5,0 0-4,26-54-4,-26 54 0,0 0 2,7-41 0,-7 41-1,9-34 7,-6 15-11,2-3 3,0-4 2,1 0 0,1 3-2,0-4 2,-2 2-6,2 0-2,-2 1 6,0 7-6,0-1 3,0 2-6,-1 0-7,-1 0 1,-3 16-6,5-23 4,-1 13-12,-4 10-4,5-17-24,-5 17 4,0 0-24,3-18-6,-3 18-31,0 0-89,0 0-221,0-19 98</inkml:trace>
  <inkml:trace contextRef="#ctx0" brushRef="#br0" timeOffset="179848.49">20078 17706 45,'-5'7'47,"5"-7"-5,-5 6-2,2 0 6,-1-2-7,2 4-4,-4-3 3,2 2 29,-3 1 3,2 1-7,0-1-4,-2 4-11,0 0 7,-1-1-6,2 2 2,-3 4-1,0-2-5,-1 4-5,-2 2-11,2 1 4,0 2-1,1-5-36,9-19 8,-20 49-10,9-25 11,0-2-3,11-22 3,-21 50-6,11-27 8,3 4-8,7-27 10,-9 50 2,7-23-13,2-27 12,-4 51-13,5-23 9,-1-28-5,3 59 4,2-30 4,1 0-3,3-1-2,2-1 3,0 0 34,4-3-1,-1 1-9,3-3-1,0-1-3,1 1 0,0-3-3,1 1-10,1-1-10,2-1 0,-22-18-4,33 31-9,-18-17 7,-15-14-7,27 29 1,-13-15-17,-14-14 6,28 27-5,-28-27-8,25 24-4,-25-24-10,15 20 0,-15-20-14,0 0 3,15 23-2,-15-23-4,0 0-7,16 20-59,-16-20-140,0 0 62</inkml:trace>
  <inkml:trace contextRef="#ctx0" brushRef="#br0" timeOffset="180718.8829">20883 17953 7,'0'0'58,"0"0"6,0 0-5,0 0-8,11 17 5,-8-10 4,1 4-7,-2-1-2,-2-10-11,0 0 1,0 0 1,10 63 13,-10-63-1,6 43-8,-4-18 0,-2-25 1,4 51 1,-1-24-6,-3-27-3,7 56 1,-4-25-12,-3-31 0,5 57 7,-3-25-14,1-5 0,0 5 3,-3-32-1,5 60-3,1-31 32,-1-2 1,-5-27-9,4 51-6,-2-26 1,-2-25-6,4 39-2,-4-39-6,4 37-7,-4-37 4,4 34-11,-4-34-3,0 0-9,3 34-13,-3-34-19,0 0 8,0 0-13,1 33-11,-1-33-2,0 0-15,0 0-6,0 0-132,0 0-221,0 0 97</inkml:trace>
  <inkml:trace contextRef="#ctx0" brushRef="#br0" timeOffset="181659.2978">20954 18028 54,'0'0'83,"0"0"-4,0 0 0,0 0-10,0 0 1,0 0 3,0 0-2,0 0-12,0 0 2,0 0 6,0 0-21,0 0-6,-44 20-5,44-20 4,0 0-6,-14 6-3,14-6-9,0 0 2,0 0 0,0 0-6,0 0-3,0 0 2,0 0 15,-24 44-19,24-44 0,0 0 2,-12 34 6,12-34-2,-10 30-7,10-30 2,-12 32-5,12-32 4,-13 30-3,13-30-4,-11 28 2,11-28 2,-12 22-5,12-22-1,0 0 7,0 0-1,-11 30-7,11-30 1,0 0 3,0 0 5,0 0 9,0 0-13,0 0 4,0 0-3,0 0 9,0 0-11,0 0-4,0 0 10,0 0-8,0 0-1,0 0-11,0 0 5,0 0 1,0 0-6,29-102 3,-29 102-6,10-36 0,-2 18 8,-2 1-4,1 1 0,-5-1-2,4 2 7,-3-2-10,1 5 5,2-2 9,-6 14-6,9-24-5,-3 9 5,-2 3 8,-4 12-3,11-23-2,-7 11 0,-4 12 6,9-18-4,-9 18-7,6-17 3,-6 17 4,7-13 1,-7 13-2,6-11-2,-6 11-2,0 0 5,0 0-9,0 0-1,0 0 9,0 0 0,0 0-3,0 0 5,0 0 9,0 0-4,0 0 4,0 0-5,0 0-4,0 46 8,0-46 6,2 21-5,0-9-1,-2-12 0,4 22-7,-4-22 9,0 0-8,0 0-3,20 44 4,-20-44 4,14 22-7,-14-22 5,14 21 0,-14-21 2,23 21-6,-23-21 0,23 20-1,-23-20 2,26 18-2,-26-18 3,18 16-5,-18-16 3,0 0 1,27 22-6,-27-22 6,0 0-1,20 14 0,-20-14-1,0 0 1,0 0 5,0 0-3,19 17-2,-19-17 4,0 0-7,0 0 2,0 0 6,0 0-1,0 0-9,0 0 9,0 0-1,0 0-9,0 0 13,-56 24-8,56-24-14,0 0-4,-45 8-2,45-8-16,-32 2-11,32-2 3,0 0-3,-43-1-16,43 1-11,0 0-9,-46 0 1,46 0-94,0 0-187,-35 4 84</inkml:trace>
  <inkml:trace contextRef="#ctx0" brushRef="#br0" timeOffset="182409.2652">21335 17922 26,'0'0'70,"29"16"-5,-21-11 15,0 0-19,2 4 1,-1-4-1,0 5-10,1-2 1,2 6-6,-3-4 6,-9-10-19,0 0 7,33 41-3,-33-41 9,22 30-15,-13-16-1,-9-14 8,16 33-16,-16-33 0,16 36-5,-8-17 6,-8-19-13,18 42 23,-8-18 0,-1 3-4,0 0-1,2 1-3,-4-1 5,2 1-3,0 2 0,3-1 4,-2 2-6,-1-2 35,-2 3-4,1-3-3,-3 2-10,-2 4 0,-2-2-5,-1-33-5,4 60-3,-4-32 6,0-28-13,-4 55 0,2-29-4,2-26 1,-8 44-3,1-19-6,7-25 6,-17 35-5,17-35 4,-21 34-8,11-16 4,10-18-2,-29 36-1,16-22-7,13-14-7</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8T09:33:45.904"/>
    </inkml:context>
    <inkml:brush xml:id="br0">
      <inkml:brushProperty name="width" value="0.05292" units="cm"/>
      <inkml:brushProperty name="height" value="0.05292" units="cm"/>
      <inkml:brushProperty name="color" value="#FFFFFF"/>
    </inkml:brush>
  </inkml:definitions>
  <inkml:trace contextRef="#ctx0" brushRef="#br0">1736 8963 101,'-10'-11'149,"10"11"-11,0 0-14,0 0 3,0 0-18,-9-1-7,9 1-17,0 0-4,0 0-5,-13 0-3,13 0-2,0 0-4,0 0-10,0 0-1,-9 0-12,9 0-1,0 0-3,0 0-4,-12 7-4,8-4-6,-2 2 4,-1 2-8,-2 1 3,-1-3-9,1 6-8,-8-1 9,1 4-7,2-1 5,-3-1-5,2 2-1,-6 3 5,-1 0-6,1-2-2,1 2 0,0 0-9,3-3 11,-2 3-4,4-3 5,-1-6-10,-1 6 9,4-1-12,-1-4 10,1 3 13,1-3-1,2-1 0,3 0-3,-4-1-6,1 0 4,4-2-3,1 0-2,-1-2-2,0 1 0,6-4-9,-6 5 3,6-5-3,0 0-6,-4 5-2,4-5 4,0 0-2,0 0 8,0 0-5,0 0 3,0 0 0,0 0 5,0 0-6,0 0 4,24-3-5,-24 3 5,13-5-3,-5-1 2,-2 4-2,4-3-2,0 1 5,2 0-2,-1-1-1,1 0 3,-1 2-3,1-1 0,1 1 4,-2 2-2,5-2 8,-3 0-8,1 2-1,1 0 2,-1 0-3,1 2 2,-2-1-1,2 0 2,-1 0-6,-1 1 3,0 0-1,0 2 5,-4 0-1,2-2 0,-3 2 0,2-1 1,-5 1-2,3 2 0,-2-1 3,-2-1 0,-4-3 1,6 7 0,-6-7 1,3 7 0,-3 0-3,0-7 5,-1 10-1,1-10 1,-8 13-1,0-4 2,-3 1-4,-1 2 1,0 0 2,-3 1 5,-1 0-1,2-1 5,-4 1-4,3 1 0,-1 0 3,-7 3-2,3 1-1,2-6-5,1 0 1,-4 4 0,-2-1-2,10-3 0,-3 0-1,0 0 1,-1-4 0,3 4-12,2-5 9,-1 3-1,-3-1-1,7-4-2,-1 2 3,0 1-4,1-3-2,1 2 3,1-2 0,-1-1 0,2 1-3,2-2 3,-3 4 2,5-2-3,-4 0-2,6-5 1,-8 8 3,5-4-3,3-4 0,-2 9-1,2-9-2,0 8 1,0-8-1,5 5 4,1 0-3,2-3 4,-8-2-2,19 0 5,-5 0 3,4 0 3,1-5-9,3 2 0,-4 0 0,11-2 1,-2-1-1,-5 1 1,6-1 0,-9 0 0,8-1 3,0-2-3,-2 1 4,5-2-2,-4 1 2,2 1-1,-2-1 2,-8 1-7,9-3 5,-7 3 0,0 1-1,0-1-1,-3 1-1,2 0 4,-3 0-4,-5 2 0,1 2 3,1-3 5,-4 3-9,1 0 10,-2 1-9,-3-1-1,-5 3 2,10-3-2,-10 3 4,8-1 2,-8 1-1,0 0-1,0 0-2,0 0 0,0 0-11,0 0-8,0 0-5,0 0-4,0 0-19,0 0-11,0 0-20,0 0-15,0 0-24,0 0-38,0 0-79,0 0-253,0 0 112</inkml:trace>
  <inkml:trace contextRef="#ctx0" brushRef="#br0" timeOffset="1375.7787">2284 9153 11,'-2'-8'145,"2"8"-3,0 0-10,0 0-9,-5-7-9,5 7-2,0 0-13,0 0-12,0 0-11,0 0-7,-6-3-7,6 3-1,0 0-12,0 0-13,0 0 3,0 0-6,-3 17 6,3-5-8,0-2 1,-2 7-3,0 1-5,-1 5 13,1 4-20,-1-1 0,-1 1 2,1 0-4,-4 1 6,1-3-6,-1 2-3,3-1 0,-1 0 3,2-8-4,-3 0-2,3 0-2,-1-3-1,0-4 9,1-1-7,1-2-5,1-1 0,-1-2 0,2-5 3,-2 9-5,2-9-1,0 0 5,-3 7-3,3-7-4,0 0 7,0 0-3,0 0-2,-2-28 1,2 13 0,2-3 1,-2 0-6,4-7-1,-1 1-1,3-3 1,-6 3-7,4 5 4,0 0 3,-3-2 0,0 1 3,0 5-2,0-4-5,1 2 9,3 2-5,-2-1 1,-2-1 1,3 5-5,1 1 5,-3-3-5,1 4 3,-1-1 2,1 3 5,0-1 0,1 1 5,-3 1 1,-1 7 3,0-12-2,4 7-1,-4 5-4,0 0-5,4-7 7,-4 7-6,0 0 2,0 0 4,0 0 7,0 0-2,0 0-6,12 17 3,-8-7-2,-1 2 1,2 3 0,-3 0-2,1-2 7,3 3-9,-2-1 2,0 2-3,1 0 8,0-1-5,-1-1-2,5 0 1,-2 0 3,-1-3-3,-1-2 4,1 2-7,2-3 2,-2 2-2,1 0-2,-4-1-1,3-1 2,1-1 0,0 0 3,-5 0 1,6-1 3,-4-1-9,-3-4 2,-1-2-15,9 7 9,-9-7 1,2 7 6,-2-7-4,0 0 4,0 0-6,0 0 0,0 0-3,0 0 4,9-15-1,-5 8 3,-1-6-5,2 0 2,1-4 0,1 0 8,-2 0-9,-1-1 3,1 0 3,-1-1 1,4-5 2,-5 5-4,0 1 3,0 1 1,1-1-1,1 0 6,-1 4-6,2 2 5,-3 2-1,1 0 6,-1 1 0,-1 4-1,1-7-3,-1 7-2,2-2-1,-4 7 0,7-8-2,-3 6 1,0-3 1,-4 5-5,9-5 5,-3 3-6,-6 2 2,13 0 5,-13 0-9,13 0 4,-5 2-1,-1 0 2,3 1-2,-4 2-2,4 2 4,-2 0-2,1 1 4,-3 4 0,2 2-4,1-2 8,-3 5-1,2-2-2,-3 4-1,0-1-2,-1 0-1,0 0 3,-3 1-1,0 0 3,1 1-2,-2-1-4,0-1-19,-2 7-4,1-5-7,0-2 0,-2 2-19,2-3-14,0-1-16,2 0 0,-2-3-28,-1-2-11,0 1-117,-1 0-252,2-2 112</inkml:trace>
  <inkml:trace contextRef="#ctx0" brushRef="#br0" timeOffset="2128.7605">3021 9464 22,'0'0'173,"0"0"-11,0 0-16,0 0-14,0 0-11,0 0-13,0 0-10,0 0-11,0 0-12,0 0-6,0 0-5,0 0-7,0 0 8,0 0 2,11 22-4,-10-12-4,2 0 1,-1 6 1,-2 1 0,3 2-9,-3-1-5,-2 8 1,2-4-3,-1 0-6,1 2-6,-2-4-3,2 5 1,0 3-6,-3-4 0,2-5-7,1-2-2,0 0 3,1-2-6,-2-3 3,1-2-2,1-1-3,-1 1 0,0-1-2,0-9-2,1 8-6,-1-8 0,0 0 7,-1 11-5,1-11-9,0 0-2,0 0-1,0 0-2,0 0 0,0 0 5,3-31-12,-6 19-1,3-5-3,-1-1 8,-1-2-6,1-10-1,0 2-1,1-1-2,0 2 6,1-2 0,-1 0 4,1 2 4,2 1-6,-3 1 8,3 4 0,-1 1 1,1 2 1,1 3 4,-3-2-3,3 6 5,-2-3 1,1 5-3,1-4 8,-2 4-4,-1-1 5,2 5-3,0-1-4,-3 6 3,3-10-1,-3 10-5,4-6 2,-4 6 1,5-4 1,-5 4-5,0 0-2,12 1 7,-12-1 0,9 8-1,-5-3-2,1 3 2,2 1 3,1 5 5,-1 1-2,-1 0 3,0 4 0,2 4 0,0-5-2,-1 6 4,1-4 3,-3 3 0,0 1-4,5-1 4,-4-4-4,0-2-3,0 0 3,2 1-4,-3-2 2,3-2 2,-5 1-1,1 0-2,0-3-2,0-3-5,0 2-17,1 0-14,1-1 5,-1 0-10,-2-3-26,3 0-7,-6-7-24,6 10-7,-6-10-12,6 9-8,-3-7-127,-3-2-267,0 0 118</inkml:trace>
  <inkml:trace contextRef="#ctx0" brushRef="#br0" timeOffset="2432.5445">2942 9791 141,'0'0'163,"-4"-5"-16,4 5-13,0 0-12,0 0-13,0 0-5,12-17-11,-7 14-9,5-3-2,-1 0-9,2-1-10,5 0-6,-2-2-6,1-1-12,2 3 8,-2-3-9,2 3-8,1 0-9,1-1-17,-3-1-18,1 3-14,-1-1-15,2 0-22,-3-2-23,3 2-43,-8 1-75,3-1-223,-3 2 99</inkml:trace>
  <inkml:trace contextRef="#ctx0" brushRef="#br0" timeOffset="2708.0504">3575 9465 90,'0'0'158,"0"0"-9,0 0-22,0 0-14,0 0-4,0 0-14,0 0-9,0 0-12,11-11-10,-5 7-5,2 2 6,3 2-18,-5-3 0,4 0-21,2 1 12,-3 2-5,2-2-6,1 0-8,-2 1-15,1 1-13,-3 0-22,-8 0-11,18 0-28,-9 0-5,-3 1-30,-6-1-78,9 0-199,-9 0 88</inkml:trace>
  <inkml:trace contextRef="#ctx0" brushRef="#br0" timeOffset="2928.5552">3617 9687 39,'0'0'159,"0"0"-9,0 0-4,9 3-19,-9-3-13,0 0-4,0 0-16,17-15-15,-10 8 6,3 0-17,1-1-6,-2 1-5,1-2-9,0 1-1,-1 0-13,2-1-14,-3 2-12,2 1-21,2-3-25,-2 2-26,0 0-15,-2 0-31,-2-1-81,1 1-206,-3-3 91</inkml:trace>
  <inkml:trace contextRef="#ctx0" brushRef="#br0" timeOffset="3510.1934">4129 9172 146,'-12'0'176,"12"0"-2,-14 0-14,14 0-8,-12 0-9,12 0-8,-6-3-13,6 3-9,-12 0-12,12 0-11,0 0-9,-10 0-10,10 0-6,-5 5-7,-1 1-3,2 0-6,4-6-3,-7 10-7,2 2-2,-1-2-3,1 2 1,-3 2 0,0 1-7,4 0 0,-1-1 0,-2 2-4,0-1-3,5-2-1,-1 2-4,1 1-3,2-3 2,0 0 0,1 3-3,0-5-1,1 5 3,0-1-3,1-5 0,-1 5-4,2-4 0,2-1 0,1 0-3,1-2 0,0 2-2,0-2 1,2-1 1,-2 0-2,5-1-2,-3 0 5,6 0-10,-4-1 5,2-2-1,0-1 0,-1-2 0,6-1 4,-6 0-2,1-2 2,4-2-2,-5 2 1,2-5 2,0 2-3,-4 1-2,4-5 3,-5 2-1,0 0 1,4-4 2,-5 3 8,1 0 6,1-5 1,-4 5 5,-1-3 2,4-2 0,-5-1 0,-1 5-2,0-7-4,-3 2 10,1-1-8,-2-2 1,0 1-7,-2-1 0,-2 3-1,0-4-1,-2-1-3,-1 5-1,0-3-1,-2 0-4,0 3 0,0-1 2,-3 1-4,3 2-3,-2-2-9,-2 4-12,2-1-1,2 3-3,-2 2-6,-1-1 0,3 3-3,-2 0-11,-1 2-17,0 2-17,1-2-8,-2 6-3,0-1-9,-1 1-11,3 2-5,-5 3-18,6 0-24,-5 2-123,-1 0-302,4 0 134</inkml:trace>
  <inkml:trace contextRef="#ctx0" brushRef="#br0" timeOffset="5494.7096">6224 9644 67,'0'0'146,"6"-3"-8,-6 3 0,7-2-14,-7 2-5,7-3-10,-7 3-2,0 0-5,8-7-7,-8 7-4,6-3-8,-6 3-2,7-4-9,-7 4-2,6-5-2,-6 5-1,6-7-12,-3 4 0,-3 3 0,5-9-3,-2 4-8,2-5-1,-1 1 1,1-1 3,-3 1-5,1-3-7,-1 1 6,1-1-6,1-5 1,-3 0-3,3 0-1,-4 2-4,0-4-2,0 3 0,-1-1-1,-3-3-6,1 3-3,-2-2 2,1 0-1,0 2-3,-2-7-3,-2-1-1,3 8 4,-1-2-5,-2 3 1,1-1-5,0 1 2,1-2-1,-4 0 0,2 4-4,0-4 2,1 3-4,-1 4 5,2 0 1,-3-4-4,1 0-4,-1 0 3,1 4 1,2 1-2,-2-5 0,1 6 2,0-3-2,-2-1 0,1 1 1,0 1 2,-3 0-4,2 2 1,-1-1 0,1 1 0,-1-2 3,-3-1-3,2 1 0,2 1 2,-5 0-4,1 1-3,3 1 2,-3-4 2,0 3-5,2 1 4,-1 3-1,-6-2-2,3 1-1,-3 0-11,-3 4-3,0-1 2,-1 0 0,1 3 4,-7-1 2,8 2 1,0 0-3,-2 1 6,3 1-7,-2 1 7,5 0 1,-2-2 4,0 1-1,0-2-6,4-1 3,0 1 3,0 3 0,1-3-1,2-1 4,-2 2-2,4-2 1,-1 1-1,2 0 1,-1 1-3,9-2 2,-14 3-1,5-1-1,0 0 3,1 0 3,0 4-1,-1-4-3,0 3 2,1 3-5,-2-1 6,0 0-1,1 0-2,-5 4 1,5-3-1,-4 4-2,5-2 3,-1 0 1,1 0 0,0-3 0,1 3-1,0-1 2,1 0 2,-1-1-6,2 0 5,1-2-1,0 0-1,1 1 0,1-2 1,-1 0-2,1 2 2,2-7-1,-4 10-2,0-6-4,4-4 2,-1 7-6,1-7-3,0 0-2,-3 8 4,3-8-1,0 0-1,0 0 2,0 0 1,0 0 0,0 0 8,0 0-4,0 0-1,0 0 8,0 0-5,0 0 2,0 0 1,0 0-1,0 0 0,0 0-2,0 0 1,14 0 8,-14 0-6,0 0 1,0 0-2,13-5 0,-13 5 3,7-7-3,-2 4 2,-5 3 4,9-8-2,-2 2-2,-3-1 5,1 2 0,3 0-8,-4-5 4,2 1 3,-1-1-3,0 0 1,2 0-3,-1-2 0,2-2-2,-3 2 3,1-3 4,2-2-4,-4 7 2,0-2 1,-1 2-4,1-2 2,-1 1 2,1 1-5,0 0 3,-1 0 2,1-1-2,-1 3-3,-1 0 3,1 2 1,-1 0 0,1-2-4,-3 8 1,4-10 4,-2 3-6,1 3 7,-3 4-5,5-7 1,-5 7-1,1-7 0,-1 7-1,0 0 1,0 0-7,4-5 8,-4 5-2,0 0 1,0 0 1,0 0-5,0 0 3,0 0 9,0 0-5,0 0-2,0 0 5,0 0-2,0 0-5,0 0 4,0 0 1,-13 22-1,8-11 1,-2 4 0,-2 0-4,-3 2 3,4 0 3,-2 0-1,-2-2-5,2 2 4,0-3 1,-1 3-1,2-3-1,0-1 1,-1 1 0,2-4-6,0 0 8,2 2-3,-3-3 2,1-1-3,2 1 4,1-2-8,1-2 7,-1-2-4,2 2 0,3-5 5,-7 9-5,4-6 3,3-3 1,-4 7-6,4-7 1,-4 5 1,4-5-7,-1 7 5,1-7 0,-1 7-5,1-7 10,0 0-8,0 0 3,5 12-1,-5-12 4,5 5-4,-5-5-2,7 5 1,-2-2 4,2-1-1,1 2 2,0-1 3,1-3-5,3 3 4,-1-3 0,1 1-7,1 0 5,0 1 0,2-4 5,-3 2-4,2-2 3,-1 2-3,1 0 1,-2-3-1,1 1 2,0 0 3,-3-1-4,3-1-2,-3 1 8,-1-1-4,-1 0-1,-1 0 5,-1 1-1,-1-2 5,0 0 5,-1 1 0,-4 4 1,7-11 3,-6 4-3,2 0-1,-2 0-12,-1 7 8,2-14 0,-2 5-2,-2-2-3,1 0 1,-2 0 0,2 0 1,-1 1-2,-2-2-4,1-1-2,0 1 1,-1 1-1,0 0-3,0 0-11,0-2 2,2 4 1,-5-3-6,5 3-6,-2-2 3,0 2 0,0 1-5,0 2-12,4 6 2,-4-10 0,1 5-12,3 5-13,-5-8-7,5 8-4,-4-7-22,4 7-12,0 0-9,0 0 2,0 0-7,0 0-112,0 0-248,0 0 111</inkml:trace>
  <inkml:trace contextRef="#ctx0" brushRef="#br0" timeOffset="6038.3372">6795 9050 15,'0'0'191,"-5"-6"-3,5 6-18,0 0-5,0 0-16,0 0-8,0 0-16,-1-8-11,1 8-13,0 0-13,0 0-6,0 0-10,6-5-6,-6 5-3,10-5-9,-2 3-4,3 0-4,2-3-6,4 0-1,1-1-3,2-1-5,0 1 1,7-3-5,-2 1-3,2 1 0,-1-1-2,1-1 0,-6 6-6,-2-5-1,0 2 1,1 0-2,0-1-3,-1 3 0,-3-3-2,1 2-15,-5 2-11,-1-2-15,-1 3-11,-3-1-23,0 0-19,-7 3-16,9-1-23,-9 1-36,0 0-113,0 0-295,0 0 130</inkml:trace>
  <inkml:trace contextRef="#ctx0" brushRef="#br0" timeOffset="6348.8834">6975 8745 42,'-5'-6'186,"5"6"-16,0 0-12,-5-5-19,5 5-13,0 0-15,0 0-9,0 0-14,0 0-10,0 0-8,0 0-4,0 0-11,5 27 1,-1-16 4,0 5 15,-2-1-6,3 3-7,-2 0-4,2 6-4,0-5-10,0-1-2,0 5-1,1-4-6,-3 2-2,1 4-4,4-7-1,-2 7-2,1-6-4,-1-1-2,1-1-3,0-1 0,-1 2-4,1-2-21,1-1-13,-1 0-9,1-1-23,-3-4-10,0 0-18,2-1-7,-1-2-36,-1-1-12,0-3-129,2 0-287,-7-3 127</inkml:trace>
  <inkml:trace contextRef="#ctx0" brushRef="#br0" timeOffset="7236.6122">7364 8765 213,'0'0'209,"-4"-6"-6,4 6-13,0 0-19,0 0-20,0 0-14,0 0-16,0 0-13,0 0-9,0 0-9,0 0-9,-3 29-7,3-14-3,2 0-7,-2 2-8,0 2-4,0-2-6,1 1-3,1-1-3,1 2-1,-2 0-5,2-2-3,-1 0-3,2-1-3,0-3-4,-1 1-3,2-4 1,-1 0-1,2-1-3,-1-1-2,1-1 2,0-1-4,-1 0 0,1-3-5,0-1-4,-6-2-10,12-2-8,-12 2-9,18-2-5,-9-3-2,0 1-3,-1-2 5,-2-1-10,0 0 1,2 0 4,-6 0 7,5 3 0,-5-3 2,2 2 0,-4 5 5,4-13 2,-2 9 3,-2 4 8,4-8 8,-4 8 3,4-6 6,-4 6-6,3-7 2,-3 7 4,0 0-3,9-3 1,-9 3 0,6-2-1,-6 2 1,0 0 11,14 0 4,-14 0-2,14 2-1,-6-4 6,0 4-9,-8-2-3,17 0 4,-5-2-4,-1 2-1,1 0-1,1 0-2,-2 0-1,2 0-1,1 0 2,-4 0-2,3-2 5,0-1-3,0 2-2,1 0-2,-2-3-1,2 0 1,-3 2-3,2 0 1,3-4 2,0-1-2,0-2 3,0 1-7,-3-1 0,3-2-9,-4 2 4,0-3-6,1 1-5,-3-2 0,-1-2 4,1-1-11,-2 0 1,-4 0 2,1-2-1,-1 0 4,-2 2 3,0 0 0,0 4 3,-2 0-4,-2 1 3,-1 1 0,-1 2 3,0-1 4,2 4 2,-3-1 0,-1 1-4,1 1-3,5 4 5,-12-5 0,5 4 0,7 1 1,-14-1 0,14 1 0,-13 1 2,13-1-1,-11 4 6,5-1-5,0 0 7,6-3-6,-10 7-3,4-2 4,2-1-3,-2 3 2,2 0-2,0 3 2,0-1-2,0 3 1,0-2-1,0 5 2,-2 2 2,2-3 1,2 1 9,-1 2 3,1-2-1,0 1-2,1 0 0,1-1 1,1-2 0,2-1-2,1 0 2,1-1 0,0-1 1,0 0 2,0-1-4,2-1 6,-2 2-8,1-1 0,3-1 0,-1-3 1,1 4-1,-1-4 2,1 2 0,2-3-2,-1 0-2,1 1 0,0 1 1,0-3-3,-1 0-3,3-1 3,0 0 2,1-2 3,5-4-4,3 1-2,-3 3 5,1-5-5,2 3-3,-3-3-2,1 0-1,0 0-4,1 1-6,-4-1-12,1 0-3,0-2-1,0 4-14,0-4-4,-2 2-14,1-2-5,0 3-19,-3-4-7,-2 3-17,0-1-5,-2 0-20,-2 1-110,-2-5-265,-2 2 117</inkml:trace>
  <inkml:trace contextRef="#ctx0" brushRef="#br0" timeOffset="24589.8614">589 10636 118,'0'0'124,"0"0"-9,0 0-7,0 0 4,0 0-14,0 0 1,0 0-15,0 0-5,0 0-3,0 0-10,0 0-5,0 0-8,0 0-4,0 0-2,0 0-5,0 0-4,0 0 2,0 0-4,0 0 0,0 0-1,0 0-7,-36 64 4,36-64-2,-2 43 3,0-16-4,2-27 4,0 58-4,0-28-3,0-30-4,-2 61-4,1-30-1,2 1 0,-1-32-5,-1 62 6,-1-34-3,2-28-4,3 47 1,-3-47-1,-1 37-2,1-37-3,0 33 7,0-33-10,0 0 2,0 0-1,0 0-1,-1 37 1,1-37 2,0 0 8,0 0-2,0 0-8,0 0 0,0 0 7,0 0-5,0 0-6,0 0-7,0 0 0,0 0 0,0 0-1,0 0-5,0 0-16,-25-107-4,18 82 1,7 25-9,-2-54-1,-2 28 7,4 26-4,-3-49 6,3 49-9,-5-39 10,5 39-3,-2-37 5,2 37-4,-4-38 6,4 38 0,2-36-3,-2 36 16,4-35-10,-4 35 12,5-33 4,-5 33-2,0 0-8,5-46 8,-5 46 2,8-26 10,-8 26-6,9-28-6,-9 28 2,0 0 3,12-41 8,-12 41 1,11-26 4,-11 26-2,18-27-2,-18 27 6,0 0-8,18-29 3,-18 29-2,0 0 2,14-19-1,-14 19 3,0 0-9,0 0 2,0 0-8,25-17 8,-25 17-3,0 0 2,0 0 2,0 0-4,0 0 6,0 0 10,0 0 1,0 0 3,0 0 11,0 0 0,60 31-3,-60-31 4,7 23-4,-7-23 1,0 0-5,0 51 6,0-51-2,0 35-3,0-35-1,0 0 2,-10 54-8,10-54 3,-9 32-6,9-32-1,-15 33 0,15-33 4,-16 25-3,16-25 1,-13 18-7,13-18 2,0 0 2,-19 22-1,19-22 2,0 0-5,0 0-4,0 0 5,-22 21-7,22-21 2,0 0 4,0 0-5,0 0 3,0 0-11,0 0 7,0 0 6,-15 18 1,15-18-6,0 0-7,0 0 9,0 0-8,0 0 3,0 0 8,0 0-10,4 43 0,-4-43 5,0 0 0,0 0 0,20 42-6,-20-42 8,16 28-6,-16-28 1,24 23 0,-24-23 0,23 23 3,-23-23 0,28 22 8,-28-22-14,29 19 7,-29-19 0,31 16 1,-20-10-3,0-1-3,1 2 6,-1-2-1,3 2 3,-4-1-5,-1 1 0,3-3-10,-1 0-6,-2 3-3,0-1-8,-2-2-5,1 3-9,-1-3-21,-3 1 3,2-2-9,-2 2-10,-4-5-3,7 8-20,-5-4-93,-2-4-210,0 7 94</inkml:trace>
  <inkml:trace contextRef="#ctx0" brushRef="#br0" timeOffset="25766.8083">1095 11040 166,'-9'-5'180,"9"5"-14,0 0-13,0 0-8,0 0-17,0 0-11,-7-3-12,7 3-19,0 0-10,0 0-1,0 0-8,0 0-8,-2 16 0,2-16 2,2 19-4,-2-4 2,0 2 1,0 1 3,0 0-12,1 1-9,-1-1 1,0-1-4,2 3 0,-2-3-7,0 0-2,4 0-2,-4-5-1,2 2-8,-1-2 2,-1 1-1,2-1-7,-1-2 0,-1 1 2,0-1-4,1 0-2,-1-5 1,0-5 4,0 10-1,0-10 0,0 8-2,0-8-1,0 0 0,0 0-2,0 0-4,0 0 1,0 0 5,0 0-5,0 0 3,0 0-3,-11-28 1,8 16-4,0-5-7,-1 0-1,0 0 0,1-1-1,2 0 3,-2-2-5,1 0 5,2 1-5,-2 0 4,0 1 2,0-2 0,2 5-3,0-2 4,0 1-4,0 3 5,2-2-1,-2 3-4,2 0 6,0 3 1,-2 2 0,0 7 3,-2-15-6,4 6 2,0 2-1,-2 7 2,4-11-1,-3 7 0,-1 4 2,4-10-3,-4 10 3,4-5-6,-4 5 3,8-6-2,-8 6 2,9-1-2,-9 1 0,10 0 1,-10 0 4,17 2 2,-8 2 0,-3-1-2,4 3 1,-2 2-1,1 1 7,1-1-3,-2 1-3,1 3 3,0 2-3,1 1 8,-4-1-3,1 0-1,-5 1-2,2-1 1,-4 1-2,0 2 0,0-5 4,0 1-4,0 3 4,-2-4-6,0 0 4,1-2 1,-3-1-4,0 1 1,2 0-1,-5-3-2,5-2 2,-3 2 1,1-2-1,-1 0 1,-1 0-1,3-1 0,3-4-1,-10 4-2,10-4-2,-11 1 0,11-1-1,-10-1 4,10 1-6,0 0 2,0 0-2,-12-2 2,12 2 0,0 0 2,0 0-3,-2-8-1,2 8 1,0 0-2,0 0 4,12-15-2,-6 10 1,1 1-2,1 0 0,2 0 4,1-2 1,-2 2-1,2 0-2,-2 1 2,0 0-4,1 0 1,0 3 1,1-2 0,-1 2 3,-10 0 1,17 2-2,-7 0-4,-1 2 3,-3-1 3,1 3-2,1-1 0,-2 1 2,1 2-2,-3 0 4,0-1-1,0 2-1,1 0 2,-4 1 1,-1 1 5,0-1-1,0-1 4,-1-1 1,-3 1 4,-1 1-5,1-3 4,-1 4-2,-1-2-1,0 0-2,-2 0 6,1-1-1,-3 0-1,0-1 1,-1 3-1,0-3-4,1 0-4,1 1 3,-3-4-2,-1 1 2,1 0-3,-2-2 2,3-2-3,-2 0-1,1-1-4,-1-1 5,1 0-2,-1-2 6,0-1-13,1 0-7,-1-1-8,1 0-2,4-1 2,-3 1 1,3 0-10,0 1-5,3-1-21,0 2-8,5 3 7,-8-8-6,5 4-16,3 4-5,-7-6-7,7 6 3,0 0-20,0 0 1,0-10-22,0 10-1,0 0-5,0 0-110,7-6-263,-7 6 117</inkml:trace>
  <inkml:trace contextRef="#ctx0" brushRef="#br0" timeOffset="26298.2991">1773 10796 90,'0'0'180,"0"0"-8,0 0-14,0 0-6,0 0-18,-6-9-5,6 9-9,0 0-8,0 0-5,0 0-11,0 0-6,0 0-5,-5-2-10,5 2-2,0 0-10,0 0 0,0 0-10,0 0-8,0 0-5,-11 20-4,2-8-3,3 5 0,-3 0-4,-4 5-4,2 4 0,-3 1 0,0 0-10,3 1 5,-2-1 2,1 0-6,-1-3-1,3-5-2,2 3-2,1-5 0,3 1-1,-6-2 1,6 0-5,-1-1 1,3-4 0,-2 0-5,2-1-14,-1 2-12,1-5-9,2-7-14,-5 14-14,5-14-15,-3 13-5,3-13-21,-1 8-11,1-8-15,0 0-20,-7 9-116,7-9-286,0 0 126</inkml:trace>
  <inkml:trace contextRef="#ctx0" brushRef="#br0" timeOffset="26698.6368">1495 10882 10,'0'0'164,"2"-10"-6,-2 10-16,0 0-19,0 0-14,0 0-8,0 0-19,0 0-6,0 0 0,0 0-14,0 0-1,0 0-8,0 0 3,25 17 5,-18-12-13,4 0-4,-2 2 4,1 1-2,1 0 0,2 2 2,-5 1-7,4-1 0,4 2-4,-5 1-2,4 1-1,1-2 4,-1 2-5,0-2-6,-2-3-1,3 3 1,0-2-8,1 2 0,-2-3 1,2 2 0,-6-4 1,5 3-3,0-2-3,-2-1-3,-1 1 1,0-2-3,-4 1 4,2-2-5,-1 0-4,-1 2-5,2-3-15,-5 0-12,1-2-10,0 2-13,-2-1-10,-5-3-20,10 5-18,-6-2-22,-4-3-16,4 6-119,-4-6-275,0 0 123</inkml:trace>
  <inkml:trace contextRef="#ctx0" brushRef="#br0" timeOffset="28958.0625">2372 10626 45,'0'0'132,"0"0"-4,-6-7-11,6 7-1,0 0-15,0 0 0,-4-5-5,4 5-1,0 0-13,0 0-8,0 0-3,0 0-7,-6-5-5,6 5 0,0 0-10,0 0-1,0 0-9,0 0-3,0 0-1,0 0-8,0 0-2,0 0 3,-5 17 2,4-8 2,1 4 3,0 3 0,-3 3-2,2 4 2,-1 6-4,4-3 0,-4 1-3,2 3-2,0 1 0,0-4-3,0 2-2,2 1-2,-1-4-3,-1 2-2,-1-2 1,1 1 2,0-4-8,0-3 2,1-3-5,-1-1 2,3-1 1,-3 0-3,0-3 2,1-1-3,0-2 1,1-1 4,-2-8-6,2 12-4,-2-6-20,0-6-3,0 0-2,0 11 0,0-11 3,0 0-21,0 0-21,0 0-7,0 0-16,0 0 1,0 0-15,0 0-9,7-23-7,-7 23-114,-2-14-250,2 14 112</inkml:trace>
  <inkml:trace contextRef="#ctx0" brushRef="#br0" timeOffset="29878.7428">2655 10721 10,'2'-10'139,"-2"10"3,-2-8-12,2 8-14,0 0 1,-1-11-5,1 11 0,0 0-8,-4-7-6,4 7 4,0 0-7,-4-7-4,4 7-3,0 0-4,-5-6-4,5 6-4,0 0-4,0 0-7,0 0-6,-4-6-11,4 6 0,0 0-9,1-11 2,-1 11-7,3-7-3,-3 7-4,9-11-7,-5 4 5,4 0-8,-1-2 1,1 2 0,-1-1-7,2 3 3,-2-2-5,-2 2 0,2 3-3,2-5 2,0 2-1,-2 4-1,-1-3-1,2 2-4,-8 2 0,12 0 1,-12 0 0,11 4-2,-5-1 3,-1 1 0,0 1 0,0 3 1,1 1-4,2 8 4,-3-2-2,1 2-3,-2 1 8,-1 6-5,0-5 5,0 7-3,-2 0 0,-1 1-1,-1 0-2,-2-2 3,-1 0-1,0 0-3,2-8 4,-2 9-4,0-8 3,-1 7-1,0-7 18,-1-1-2,0 0-2,-1-2-2,-1 1 0,2-2-2,0-4-1,0 2-2,0-3-1,1-1 3,-2 0 3,1-2-3,1-1 1,1 0-1,4-5-3,-9 5 0,5-2 2,4-3-1,-6 4-1,6-4 3,-7 3 0,7-3 2,0 0 2,0 0-5,0 0-6,-9 1 2,9-1-3,0 0-1,0 0 1,0 0-1,0 0 1,0 0-4,0 0 3,0 0 0,17-12-2,-9 9 0,2 0 8,1-1-7,2 1 1,5-2 1,-1-1-3,-1 0 3,3 1 0,-1-2 1,7-5 1,-5 5 3,-1-2-8,0 3 3,7-6-1,-6 4-1,-2-1-1,8 0 2,-8 1 0,1-2-1,-3 3-1,0 0 2,0 2-4,-4 0 1,-1 1-1,0 1 3,-1 0-1,-1 1-1,-3 1 0,-6 1 2,9-5-2,-9 5 4,7-1-3,-7 1 1,7-5 1,-7 5 0,0 0 2,9-2 1,-9 2-1,0 0 1,7-1-1,-7 1-2,0 0 0,0 0 2,0 0 0,0 0-5,0 0-7,0 0-13,0 0-7,0 0-17,0 0-12,0 0-20,0 0-21,0 0-27,0 0-27,0 0-23,-22 9-160,22-9-364,-10 5 162</inkml:trace>
  <inkml:trace contextRef="#ctx0" brushRef="#br0" timeOffset="43357.9193">3560 10793 49,'-9'0'124,"9"0"-14,0 0 6,-7-5-3,7 5-9,0 0-14,0 0-4,-6-5 0,6 5-4,0 0-6,0 0-3,0 0-3,-6-3-8,6 3-4,0 0-8,0 0-3,0 0-9,0 0-5,0 0 2,0 0-8,0 0-4,0 0-1,0 0 0,0 0-4,0 0-6,0 0 2,0 0 1,0 0-7,0 0-6,0 0 5,0 0-7,0 0 10,0 0-9,0 0-1,0 0 4,0 0 1,0 0-2,0 0 1,22 9-5,-22-9 6,11-1 1,-2 1-1,-9 0-2,14-1 1,-2 0 1,0 0 0,-2-1-2,3 0 2,-2-1-7,3 3 4,-2-2-4,0 0 6,1 0 1,0-2-3,3 1-3,-4 2 5,2-2 0,-1-1-1,0 2-8,1-1 4,-2 0 2,0 1-6,0-1 10,2-1 4,3 1-19,-1-4 15,0 3-3,0-1 0,0-3 2,-4 4-2,-2 0-7,1 0 14,-4 2-7,2-3 7,-4 3-5,-5 2 5,11-3 0,-11 3 3,8-2 3,-8 2 7,0 0 3,7-2-1,-7 2 5,0 0-1,0 0-3,0 0-1,0 0-4,0 0-7,0 0-2,0 0 2,0 0-1,-27 4 3,27-4-4,-13 5 0,6-1-5,-1-1 0,0 0 1,1-2 2,-1 2-3,8-3 0,-15 0-1,5 2 2,-1 1-7,2-1 2,-2 1 3,1-3-1,2 3 0,-2-3-5,-2 1 4,2 0 0,-1 2-2,0-2 0,0 0 0,-2 1 1,1 0 0,2 3-3,-4 0 3,4-3-5,-4 3 2,2 0 1,1 0-5,-2-3 0,2 4 3,-2-1-1,4 1-6,-1-2 7,-3 1-3,3 1 0,1-1 0,1-3 3,3 2-3,-1-1 0,6-3-7,-8 4-2,8-4-3,-5 3-11,5-3 0,0 0 3,-8 3 0,8-3-1,0 0 4,0 0 7,0 0-3,0 0 3,0 0 8,0 0-1,0 0 0,0 0-6,0 0 6,21 1 1,-21-1 1,10 0 1,-10 0-4,12 0 2,-4 0 7,1 0-3,-9 0 3,17-1 0,-8 1-9,2 0 6,-1 1 0,2-2 1,2 0 1,-1 0-1,5 0 2,0 1 0,2-4-6,-1 1 12,0 1-7,2-3-5,0 2 3,0-4 2,-1 3-5,2-2 12,-3 2-3,0-3-3,-1 2 3,-1 0 0,1 1-4,-7 0 10,1 0-9,1-1 0,-2 1-3,1 1 7,-5 0-7,4 1 1,-5-1 1,1 1 0,-7 2 5,12-3-1,-12 3 3,8-1 6,-8 1 5,0 0 0,6-3-6,-6 3 0,0 0-1,0 0 2,0 0-2,0 0 0,0 0-5,0 0 0,-22 9 0,22-9 1,-10 3-3,10-3-1,-6 5 1,6-5 0,-8 4 0,8-4 2,0 0-6,-6 4 2,6-4-8,0 0-6,0 0-7,0 0-3,-8 0-5,8 0-18,0 0-19,0 0-12,0 0-21,0 0-5,0 0-26,0 0-95,0 0-243,0 0 107</inkml:trace>
  <inkml:trace contextRef="#ctx0" brushRef="#br0" timeOffset="44329.6475">4701 10318 27,'0'0'138,"0"0"-2,0 0-15,-7-3-8,7 3-11,0 0-5,0 0-3,0 0-4,-7-1-3,7 1-17,0 0 5,0 0-8,0 0 0,0 0-3,-14 1-3,14-1-9,0 0 3,-11 3-8,5 2 3,1-2-7,-2 3-7,0 0-3,-2 1-1,1 2-4,-1-2-3,0 4-2,-2 0 1,2-3-7,-3 7 2,2-1-3,-1 1-1,-1-1 2,2 1-5,0 1 1,0-1 4,1 2-1,1-3-6,0 2 1,1 0-1,-1-2 1,3 2 0,1 0-4,0 0 1,1-3 2,1-1-4,2 4-6,0-5 3,-3 6 5,6-1-4,-2-3-2,0-3-3,1 1 5,2 2-4,-3-1 3,3 0-2,0-1 1,-1 0-5,3 1 3,0-3 0,0 3-6,1-4 8,-1 4 0,3-3-1,-1 2 3,1-2-2,0-1 0,1 1-5,0-1 4,0-2 0,2 0 1,-2-1 1,0-1 0,2 2-3,-2-2 0,1-1 3,0 1 2,-2-4-6,2 1 5,1-2-2,-1 1-1,0-4-4,1 1 1,-2-1 4,3 0-3,-4 0 1,0-1-2,1 0-1,-1 0 1,-2-2 3,-2 2 0,3-2-3,-4-1 7,1-2-2,1 1-5,-2 1 4,-2-1 0,2-1-6,-3 0 1,-1 0 4,0 10 6,-4-17-5,1 7 0,-1 1-1,0 1-1,1 1 8,-2 2-4,0-3 2,-3 0 7,1 3-5,-1 1-7,1-1 3,0 3-1,-2 0 2,-1-1-3,-2 5-2,12-2 2,-18 2 3,6-2-4,4 3-1,0-1 1,8-2-4,-14 6 1,8-4 2,-1 2-4,1 1 9,0-3-7,-2 2-1,3 2-2,0 2 7,0-4-4,1 1 1,-1 3-1,0 0 2,2 1-16,1-2 2,-1 1-7,-1 2-1,1-1-15,1 2-1,-1-3-14,2 3-6,1-2-13,0-9-12,-1 13-21,1-8-6,0-5-9,2 13-121,-2-13-260,0 11 115</inkml:trace>
  <inkml:trace contextRef="#ctx0" brushRef="#br0" timeOffset="45158.2285">5099 10428 5,'0'0'121,"-13"9"-11,13-9-1,0 0-18,-6 6-10,6-6-8,-4 4 1,4-4-9,-2 7 8,2-7-16,-3 7-6,3-7-4,-4 8 0,4-8-1,-5 9-3,3-4 1,-1 1-13,-1 0 0,2 3 13,-1 1-5,-1-2-5,2 2-15,-1 0 15,-1-1-2,3 4-4,-1-2-2,-1 1 8,0 3-14,2-3-2,-1 0 0,0 1 2,2 3-11,-1-3 5,1 2 2,-1 2 0,2-2-3,2-2-2,-1 3-4,-1-4 7,2-1-9,0 0 5,-1 0-6,2 0 1,-1 0 0,0-1 2,3 0-3,-3-2 2,5 2-6,-3-1 0,2 1 8,-2-3-7,3-2 5,-2 2-6,-1-1 4,1-2 1,1-2 0,0 4 1,2-2-7,-2-3 3,0 0 1,6 2 3,-4-3-1,0 0-7,0-3 5,2 1-3,0-2 2,-1 1 8,-1 0-6,-2-2-1,2 0 0,0-2-1,-1 0 5,0 0 2,-2-2 3,2 1 3,-2 0 5,-1 0 6,0-2-4,-1 2 11,0-4-1,-2 3-1,1-2-3,-2-1-2,1 0 2,-1 0 3,-1 0-5,-1 0 1,-1 1 1,0-2 1,-1 1 1,-3-3-5,3 3-3,0 2 2,-1-4-4,0 2-7,-1 1 5,-2-5-5,1 5-5,1 0 4,0 1-1,0-2 1,-2 1-7,-2 1 1,3-2 4,-1 2-8,0 1 5,-1-1-1,2-1-1,-1 2 0,2 1 1,-1 0-4,-2 0 1,3 2-1,0 1-2,1-1 3,0 1-3,4 5-3,-11-9 6,4 8-5,7 1 4,-11-2-4,2 2-7,9 0-3,-21 3-6,10 1-1,1 0-6,1 2-11,-4-1-2,4 1-6,-1 0-2,0 1-9,1 1-18,1-2-4,-1 2-16,2 0-11,-1 0-11,3 0-17,-2 0-133,-2-3-287,4 2 127</inkml:trace>
  <inkml:trace contextRef="#ctx0" brushRef="#br0" timeOffset="52798.8854">5968 10776 9,'0'0'99,"0"0"-8,0 0-2,0 0-16,0 0-3,0 0 3,0 0 6,0 0-11,-5 6-4,5-6 1,0 0-9,0 0-4,0 0 1,0 0-3,-2 8-11,2-8 0,0 0-5,0 0-4,0 0 9,-2 7-5,2-7-4,0 0-3,0 0-5,0 0-4,0 0 4,0 0-10,0 0 3,10 5 6,-10-5 7,0 0 8,0 0-5,20-6 2,-9 3-5,-1-2 7,2 2-14,1-1 12,0 1-7,-1-1-4,2 0 3,-1 1-2,-1-3 0,0 5-2,1-2-8,-1 0 5,0 3-6,0 0 0,1-3-1,-1 3 0,0 1-3,-2 1 1,2-2-2,-2 1-1,1 1 0,0 1-2,-2-2-1,2 2-3,-2-2 4,0 2 0,2 1 2,-4-2-1,2 2-2,-3-1 0,2-1 3,-2 1-3,-6-3-6,11 2 3,-6-1 0,-5-1 0,10 4 2,-10-4-1,6 0 5,-6 0-6,0 0 3,0 0 5,8 3-6,-8-3 5,0 0-2,0 0 4,0 0 1,0 0-1,0 0-1,0 0 3,0 0-8,0 0 5,0 0-4,0 0 4,0 0-10,0 0 7,-27 3-3,27-3 3,-13 1-3,4 1-2,0 0 2,0-1 3,-2 1-5,-1 1 1,1 1 0,-3-4 2,2 1-5,-2 1 15,2-1-14,-4-1 1,5 3-1,-2-2 0,-2-1-2,3-1 5,-1 1 0,2 0 1,0 0-4,0-3 1,1 2 1,0-1 2,-1 1-3,4-1 2,7 2-4,-13-2 2,5-1 1,8 3-1,-10-4 1,10 4-1,-9-3 1,9 3 2,-5-3-2,5 3-3,0 0 5,-9-3 1,9 3-6,0 0-2,0 0 2,0 0 1,-6-4-1,6 4-2,0 0 1,0 0 0,0 0 3,0 0-2,0 0-2,0 0-2,0 0 2,28 7 3,-20-6 3,2 0-1,1 0 0,1-1-4,6 0 5,1 0-2,-3 0 4,5-1-6,7-1-1,-1-2 4,-7 4-3,8-4 3,0 2-2,-5 0 1,-1-2 1,-1 1 1,0 3-4,1 0 5,-3-2-2,-1 2 3,-1-2-5,-2 1 4,-2 1-8,1-1 1,-4 1 4,1 0-1,-3 0 5,-8 0-3,12 0-1,-12 0 2,9 1 1,-9-1 1,7 3 1,-7-3 1,0 0 5,0 0 3,0 0-4,0 0 2,0 0-4,0 0 4,0 0-4,0 0-2,0 0 2,0 0 1,0 0-4,0 0-2,-21 5 7,21-5-6,0 0-4,-8 1-2,8-1-10,0 0-19,0 0-16,0 0-4,-9 3-26,9-3-10,0 0-15,0 0-10,0 0-20,0 0-122,-5 3-274,5-3 121</inkml:trace>
  <inkml:trace contextRef="#ctx0" brushRef="#br0" timeOffset="54456.5142">7166 10401 84,'0'0'110,"0"0"-13,0 0 3,0 0-7,0 0 0,-4-7-5,4 7-1,0 0-8,0 0-2,0 0-1,0 0-13,-3-7 6,3 7-6,0 0-9,0 0-3,0 0-5,0 0-3,0 0-9,0 0-4,0 0-2,0 0-2,0 0-5,0 0-5,8-11 2,-8 11-1,6-4-4,-1 1 4,-5 3-8,16-5 2,-9-1-1,3 2-5,1 0 5,-1-1-5,1 0 4,1 1-3,1-1-3,-2 0 3,1 2 3,0-2-5,1 1-3,-1 1 10,-1-1-8,0 1 3,1-2-3,-1 3-1,-2-2 0,0 1-3,-1 2 0,-8 1-1,15-2-2,-9 2 8,-6 0-2,11 2-5,-6 1 6,-5-3-1,8 5 1,-5-1 2,-1 2 0,-2-6 5,4 13 1,-4-5-2,0 1-4,-4 1 4,2 0-6,-2 2 1,1 0 1,-1-2-1,-1 0 2,3 2-6,-2-3 4,-2-1-3,2 0 3,0-2-7,1 2 7,1-3 0,-1 2 3,1-2-2,-2 2-5,4-7 2,-8 7 2,7-2 1,1-5-2,-6 7 4,6-7-6,-7 7 7,7-7-16,-8 3 9,5 2 1,3-5-2,-9 5 0,5-1 0,4-4 0,-5 3 0,5-3 3,-7 3-2,7-3-4,0 0 1,0 0-5,0 0 15,0 0-8,0 0-1,0 0 4,0 0-7,0 0 7,0 0-8,0 0 8,0 0-7,0 0 3,12-17 1,-6 14 0,2 0-5,0-1 3,-1 0-5,0 3 3,3-3 1,-1 1 4,-1 2-3,-2-2 5,5 2-6,-2 0 3,4-1-1,-13 2 1,18 2-3,-8-1-1,-1-1 12,0 2-11,1 1 6,-2-1-2,-2-1-1,1 3 0,1-4-1,-1 2-1,-2 2 4,-5-4-2,12 6-8,-7-4 18,-5-2-12,6 8 2,-1-4-3,-1-1 3,-4-3-1,5 10 2,-5-5 2,0-5-3,2 14 11,-5-6 2,0 3-3,0-1 4,-4 0-3,1 5 4,-2-5-2,-1 3 3,-1-2-4,0 3 3,-1-2-7,-1 1 4,2-5-1,-2 5 3,2-6-3,0 2-6,-6 1 7,6-3-3,-2 0-4,0 1 4,0-3-4,0 0-2,0-1 0,0 0 1,0-1 1,-1 1-6,0 0 6,3-4-2,-2 0 1,1 0 4,1-2-11,-1 1-3,4-2-6,-1 1-5,8 2-6,-13-4-13,8 1-5,5 3-14,-9-4-11,9 4-10,-5-2-17,5 2-6,0 0-7,-2-8-19,2 8-95,0 0-238,0 0 105</inkml:trace>
  <inkml:trace contextRef="#ctx0" brushRef="#br0" timeOffset="55118.5777">7793 10382 17,'0'0'129,"0"0"-1,0 0-18,0 0-10,0 0-6,0 0-22,0 0 6,0 0-7,-13 9-4,13-9-4,-1 10-4,1-10-2,-4 9 1,3 1 1,-2-2-5,1 3-2,-1-1-1,1 2-1,-1-1-8,2-1-1,-2 1-1,1 0 5,0 0-14,2 0 2,-1 0-7,1 2-3,1-3-7,1 1 10,0 0-5,-1 0-6,1 1-1,2 0 3,-2-1 3,2-2-10,0 2 2,0-2-4,0-2-2,2-3-1,-1 4 2,3 1 1,-1-5 1,-1-1-4,1-1 2,-1 2-3,2-2 0,0-2 1,-8 0 1,15 0 1,-7 1-3,-8-1 2,14-2 7,-9-1-10,3-1 3,-3 1 1,3-3 5,0-1-4,-3 3 8,1-2 2,-3 0 1,1 1 2,0-5-2,1 2-1,-2-3 2,-1 2 0,1-2-3,-2-1 2,-1 0-3,1 1-1,-2-1-2,0 1-2,-2-2 2,-1-3-2,-2 1 2,4 1-3,-6 0-7,3 2 5,-3-3 0,2 5-2,-1-2-3,0-2 0,-1 4 1,-1 0-3,1 1 1,-1-1 0,2 2-2,-2 0-7,-1 0-1,2 2 1,-1 2-4,0 0-15,3 1 0,6 3-13,-13-2-10,13 2-9,-14 2-3,14-2 3,-13 5-15,7 0-1,2-3-4,-1 3-10,0 0-11,2 1-6,-1 0-5,2-1-106,-2 2-233,4-7 103</inkml:trace>
  <inkml:trace contextRef="#ctx0" brushRef="#br0" timeOffset="56670.4069">8525 10278 83,'0'0'144,"0"0"-12,-4-11-9,4 11-9,-2-9-9,2 9-10,-3-8-10,0 0-11,3 8 0,-3-11-13,0 2 0,1 3-11,-1-3 9,1 2-3,-1 0-4,-2-3 0,1 3 0,-2-1-4,1 1-1,-2 1-4,1-2-3,-1 4-6,-3-1 1,0-1-10,-2 5 1,0-2-2,0 2-2,-2 1-8,3 1 5,-3 0-6,1 2 1,1 0-1,0 1-6,1 1 4,1 0-4,0-3 0,4 4-1,-2-2-10,1 3 6,1-2 3,1-2-10,0 3 6,1 0-4,4-6-1,-4 12 3,2-2-1,-1-1-1,3 1 1,0 0 2,0 2-5,1 0 4,1-1-4,1 2 1,0-1-1,2 0 6,0 0-4,2-2 2,1 6-1,-1-5 3,-1 1-1,3 1 3,3 1-6,-2-3-2,-1-1 5,0 0-2,4 3 1,-1-1 2,-3 1 0,3-1 1,1 1-2,-3-1-1,-4 0-3,1-3 4,2 1-3,-3 0 3,-1 0 4,2 2-6,-4-2 3,1 0 2,-3 1-2,-1 1-2,-1 0 0,0-2 3,-4 2 2,1-2 1,0 1-2,-1-1-1,-1 0 2,-3-2 0,1 2-4,2-1 6,-3-4-2,-1 0 1,1 0-4,1-3 3,-4 0-3,2 1 4,0-1-2,-1-4 2,11 2-1,-16-5 3,8 1-5,-2-1 1,4-2 3,-2-1-1,3 1 1,-1-3-4,-1 4-3,3-3 0,1 0 3,1 4 3,1-6-8,0 1 4,1 10-4,1-16 1,0 7 0,2 0-2,-1 1 0,4 0 2,0 1-1,0-2-2,2 1 5,0 1 3,3 0-6,3-1 1,-5 2 2,6-2 2,-3 3-5,1 2 1,-3-3 1,2 5-2,0-2 2,1 0 1,0 2-2,-2-1 0,1 2 2,1 0 2,-2 0-2,2 0 1,-3 2-6,2-1 10,0 1-5,-3 2 0,0-1-1,3-1-4,-5 1 2,1 1 4,-1 1-2,1 1-2,-4 0 0,3 0 1,-1 0 2,-1 3 5,-1-3-6,0 4 5,-3-1-4,2-1 0,-1 0 0,-1 1 3,-1 1-3,2-1 1,-2 2-2,-2-1 5,2-3-2,-1 0 0,1-7 0,-1 15-4,1-15 2,-1 10-2,1-10-2,-3 8 1,0-4-8,3-4 0,-2 8 0,2-8 3,0 0-1,-9 8 0,9-8 1,0 0-4,-9-3 2,9 3 7,0 0-2,-8-10-4,4 5 0,4 5 1,-3-14 1,3 7 6,-1-1-5,1 8 2,4-19-1,-2 9-2,0 2 3,1-1 0,2-1 0,-1-1 4,0 1-3,1 1 3,0 1 0,1-2 4,-1-1-2,1 3 1,-1 0-1,0-1 6,2 0 4,-1 3-9,-1-1 0,1 0 6,-1 2-4,1-1 2,-2 1-3,-4 5 0,9-7 0,-2 3 5,-1 2 0,-6 2-4,12-3-5,-6 3 2,-6 0 2,15 3 1,-10-1 0,3 1-4,0 2 0,-2-2-3,2 2 6,-3 3-3,1-2 2,1 3 1,-1-1-4,2 1 0,-2 0 4,1 1-2,0 1-6,2-2 8,-1 0-3,0 3 2,-2-2-7,1 0 12,0 0-10,-1-2 2,0 3-2,-3-4-6,4 0-4,-4 1-8,0-2 2,1-2-1,-2 3 0,-2-7 1,4 7-5,-4-7 6,3 7-2,-3-7 4,0 0 2,0 0 5,0 0-2,0 0 2,0 0-6,0 0 7,0 0 5,0 0-3,0 0-5,-7-27 5,7 20 6,2-1 3,-2 8-5,1-18 12,0 10-5,1-2-1,-1 1 7,2 1-2,-1 0 8,2-3-8,-2 4 4,1 0 2,-1-1-4,2 2 3,1-2-7,-1 1 8,3 2-9,0 0-2,-2-2 4,-1 4-2,1-1 3,-5 4-7,11-7-2,-11 7 2,10-1 2,-10 1-4,10 0 0,-10 0-1,10 0 1,-10 0 3,12 5-4,-8-2 1,1 1 3,1-1 0,-2 4-6,1-2 5,0 0-2,-2 0-5,1 1 9,-1-2 2,3 6 1,-3-2-3,2 2-1,-3-4 3,0 3-2,-1-2 1,1 0-4,-1 2 5,-1-3-4,0-6-2,-3 13 4,3-13-10,-1 14-17,-1-5-9,-1-3-17,-1 1-10,3 1-24,1-8-25,-4 9-26,0-2-105,2-3-257,2-4 113</inkml:trace>
  <inkml:trace contextRef="#ctx0" brushRef="#br0" timeOffset="57537.561">9325 10338 132,'0'0'128,"0"0"-1,0 0-10,0 0-11,0-10-10,0 10-10,0 0-8,0 0-6,8-13-2,-5 9 1,3-3-6,-1 2-6,1 0 4,1 1-9,-1-1 0,3 0 0,-4 2-11,3-1 0,-3 1-6,4 1 1,-9 2-4,11-4-5,-11 4-2,13 0-4,-13 0-3,13 3 1,-5-2-2,-1 2 0,3 0 1,-1 4-1,0-1-4,0 1-4,-1 0 7,-2 2-8,1-1 4,0 0-6,-2 3 6,-1-3-4,-1 2 0,-2 2-2,0-3-2,-1 2 2,-1 1 1,0-1-1,-3-1-2,0 0 0,0-1-1,-2-1-2,0 2 1,-1-2 0,1 0-1,1-3 3,0 0-1,0 1 0,-1-2-1,6-4-1,-9 7-1,5-4-4,4-3-1,-10 4-1,10-4-8,-5 3-3,5-3 1,0 0 1,0 0-1,0 0 0,0 0-1,0 0 5,0 0-1,0 0 1,0 0 6,0 0-4,15-17 1,-8 14 0,1-1-2,-2 0 5,5 0 2,-2 0 0,2 0 0,1 2-6,-1 1 2,-1-2 3,1 0 1,1 3 1,-2 0-5,0 0 9,-2 3-9,0-3 9,1 3-3,-2-2-3,0 3 2,-1-2-2,0 2 1,-1 0 5,1 2 0,-1 0 3,-3 0 3,1 4 2,-3-1 7,0-3-2,-1 5-1,-1-1 5,-1-1-3,0 3-3,-2-2 1,-2 0 2,0 0 0,-1-1 0,-1 0-4,-2 2 2,2-1 3,0-1-5,-3-1-1,2 1 2,0-3-1,-2 0-2,2 3 0,1-5-4,-1 1 3,0 1 0,1-3-5,-3 1 1,3-3 2,2 1 1,-2-1-7,9-1-3,-16-4-9,9 2-7,0 0-19,7 2 0,-14-7-10,9 5-22,5 2-11,-8-8-16,6 3-27,2 5-27,-4-10-106,3 5-276,1 5 122</inkml:trace>
  <inkml:trace contextRef="#ctx0" brushRef="#br0" timeOffset="58127.2552">9843 10299 20,'-7'3'127,"7"-3"-11,0 0-17,-5 7-10,5-7 6,-5 6-14,5-6-3,-5 11-10,1-5 3,2-1-13,0 5-3,0-4 1,0 2-2,1 0-11,0 5 8,0-4-5,-1 4 6,1-4-4,1 5-2,0-2-4,0 1 4,0-1-2,1 2-3,1-2-10,-1 2 4,1-3-6,0 0-2,0 0-4,1 0-2,2-1-1,-3 0-3,1-5-1,0 2 3,2 2-2,0-4-3,-1 0-5,-2 1 8,-2-6-6,8 9-2,-3-8-1,-5-1 9,10 5 7,-10-5-2,11 0 3,-11 0 0,12-5 0,-7 4-2,2-3 3,-1-1 2,3-3 0,-3 0-3,1-1-2,-2-1 5,2 1-3,-1-1 5,-3-2-4,1 2-2,-1-4 0,0 3-3,-2 0-5,-2-6 1,-1 5-2,1-5-1,-3 5-1,1 0-2,0 0-2,-1 0-2,-2 2 0,0 2-2,-1-1 3,-1 2-5,-2 0 6,-2 3-9,2 2 0,-3-1-7,-1 1-2,0 2 3,-1 5-6,0-3-7,-1 2-12,2 0-9,1 1-11,3 0-13,-1-1-11,-1 2-10,3-2-16,0 1-19,2 2-6,0-4-15,-2 2-121,3-1-282,-1-3 125</inkml:trace>
  <inkml:trace contextRef="#ctx0" brushRef="#br0" timeOffset="58698.5869">9905 9820 52,'0'0'173,"0"0"-9,-6-2-6,6 2-12,0 0-13,-8-3-12,8 3-13,0 0-10,0 0-13,0 0-7,-12 8-7,12-8-7,-6 9-6,4-3-2,2-6-10,-5 11-2,5-3-3,-3-1-3,3-7-4,1 18-3,1-5 0,-1-1-3,2-3 1,-1 0-1,1 3-1,1 0-7,0-2 5,2-1-7,0 3-1,-2-3 2,1 1-5,1 0-3,2-1 4,-2-1-3,1-2-5,-1 0 1,0-1 3,3-1 1,-2-1-4,1 0-2,-2-1 3,2-1 7,-1 0 1,-7-1 2,12-2 6,-5 0 2,0-3 3,1-1 3,-1-2-2,2 0-3,-1-2-1,-2 0-3,3-3 4,-3-3-1,-2 6 0,1-6-3,-3 4-3,0 0-2,-2 0-3,0 0 1,-1 2-3,-2-1-4,1 0 2,-1 1 0,1 3-3,-1 0 3,1 0-4,-3 2 0,5 5-2,-11-12-6,6 9-5,-1 1-7,6 2-1,-13-4-17,3 3-4,10 1-12,-15 1-10,4 2-9,2 0-13,-1 2-5,1 0-3,0 2-22,-1-1 2,0 0-12,2 1-22,-1 1-148,-1 2-310,1-3 138</inkml:trace>
  <inkml:trace contextRef="#ctx0" brushRef="#br0" timeOffset="59948.8555">10754 10251 129,'-1'-9'170,"1"9"-8,0 0-5,0 0-11,-3-9-9,3 9-8,0 0-5,0 0-11,0 0-12,0 0-5,0 0-9,0 0-4,0-11-5,0 11-7,0 0-7,0 0-5,0 0-3,0 0-2,0 0-11,0 0-2,0 0-2,0 0 1,0 0 0,0 0 0,-13 21-2,6-13-4,0 4 3,-3-1-8,1 3 3,-1 2 0,-1 0 0,0 0-1,-2 0-4,0-1-1,1 1-2,-2 4-4,2-5 0,2 2-3,0-1-3,-2-2 3,3 2 0,1 0-6,-1-3-2,2 1 1,2-3-3,0 0-1,-3-1-12,3 1-17,-1-3-6,2-1-12,0 0-12,-1 1-16,1 2-10,-1-2-23,0-1-9,2-3-22,-1 1-19,4-5-14,-5 8-132,5-8-323,-6 1 144</inkml:trace>
  <inkml:trace contextRef="#ctx0" brushRef="#br0" timeOffset="60362.6396">10511 10302 134,'0'0'161,"0"0"-8,0 0-13,0 0-6,0 0-21,0 0-10,0 0-11,0 0-7,0 0-6,0 0-8,0 0-2,0 0-3,0 0-6,3 26-5,-2-18-3,0 1-3,4 1 3,-2 0-1,0 0-9,4 0-2,-3 3-3,4 0-3,-1-1-6,1 0-3,-1-3 3,5 6-2,-4-6-1,2 3-3,0 1-1,4-3-8,-4-2 2,4 3 0,0-1-1,2 0 5,-2-2-6,1 0-7,-5-1 2,-1 0-2,3-2 1,-2 0-14,-2 1-7,1-1-10,-2-1-6,-3 0-6,1 0-17,-5-4-5,5 9-13,-2-6-10,-2 3-25,-1-6-19,-1 9-135,1-9-282,-8 7 126</inkml:trace>
  <inkml:trace contextRef="#ctx0" brushRef="#br0" timeOffset="61151.7009">10994 10243 79,'0'0'161,"0"0"-13,0 0-12,0 0-17,0 0-16,0 0-1,0 0-13,0 0-13,0 0-8,0 0-5,0 0-8,0 0-2,0 0-3,-5 15-18,5-15 14,0 0 8,10 0-5,-10 0 1,11-2-5,-11 2-6,13-2-3,-5 2-3,-8 0 1,11-1 3,-4-1-7,1 1 2,-1 0-6,2 0-2,1-3-5,-2 2 5,1-1-4,1 0-1,1 1-3,-1-1-4,1 1 2,2-2-4,0 0 0,0 0-2,1-1 3,-2 1-1,2 2-2,-1-2-1,4 1-3,-4-1 1,-1 2 2,1-4-2,-1 2-5,-1 0 5,-1 3-5,-3-1 3,1 0 1,-8 2 2,11-4-2,-6 3 0,-5 1-2,8-3-1,-8 3 7,0 0 2,10-2-3,-10 2 0,0 0-3,0 0 0,0 0 0,0 0 4,8 0-7,-8 0 4,0 0-4,0 0 2,0 0 1,0 0-3,0 0-1,0 0 2,2 9 2,-2-9-2,0 8 3,0-8-5,0 9 0,0-9 3,-2 14-6,0-6 8,0 2-6,-1 1 0,-2-1 10,3 3-7,-1-1 3,-2 2 2,1 3-3,1 0 3,0 3-3,-3-1 3,0 0 3,1 0-2,-1 1-2,0 4 2,3-7-3,-3 2 0,2 5 2,1-7-2,-1 1 0,3-2-4,0 0 3,-1 0 0,1-3-1,1 4 2,0-5-5,0 3 5,0-3-1,0-1-2,-1-2 0,1 4-1,0-3 3,1-2-6,-1-2-7,0-6-9,0 15-8,0-9-10,0-6-9,-1 10-10,1-10-17,-2 7-1,2-7-26,0 0-24,-2 10-26,2-10-122,-7 1-293,7-1 130</inkml:trace>
  <inkml:trace contextRef="#ctx0" brushRef="#br0" timeOffset="64008.5482">12060 10549 104,'-11'-1'131,"11"1"-12,0 0-2,0 0-6,0 0-7,0 0-8,0 0 0,0 0-10,-10 0-3,10 0-2,0 0-4,0 0-7,0 0-2,0 0-4,0 0-7,0 0-6,0 0 2,0 0-16,0 0-3,0 0-7,0 0-1,0 0 0,0 0-4,0 0-5,0 0-1,0 0 1,0 0-3,0 0 0,0 0-1,21 7 6,-14-6 10,1 1-7,2-1-2,3 0-3,1 0 3,-1-1-2,5 0-1,1 0 3,-2 0-8,3-2 2,0-1-1,1 2-6,1-3 0,-2 3-1,1-1 2,0-3-2,0 4 2,-2-4 1,-3 3-4,-3 1 0,2 0 3,-3 0-5,1 1 3,-3-3-2,0 3-1,-3-1-3,-7 1 3,12 0-2,-12 0 6,0 0-3,9 0 0,-9 0 2,0 0 2,0 0-5,0 0 3,0 0-3,0 0 1,0 0 0,0 0-1,-28 5 1,17-3-1,-1-1-4,-1 2 6,1-3 4,-6 3-8,0-3 0,1 1-3,-2 0 5,2 1-3,-2 1 1,-1-3-3,1 1 2,-2 0 3,0 3-3,1-1 1,-1 0 1,-1 0-2,3 1-2,-2-2 1,2 0 0,0 2 2,1 0-4,5-2 2,1 1-1,0-1 7,4-1-9,0-1 4,8 0-6,-11 2 0,11-2 2,-7 2 0,7-2-2,0 0 0,0 0 0,0 0 2,0 0 1,0 0 0,0 0-2,24-7 1,-14 7 2,2-5 0,5 2-2,1-2 0,0 0 2,1-1 1,1 3-5,0-2 7,0 2-3,1-1 1,-2 0 2,1 1-3,0 0 2,-1 0-2,0 1-3,-2 0 5,2 1-1,-3 1-3,-2-2-1,3 2 1,-3 0 0,-1 0 0,1-1-1,-3 1 3,2 0-4,-1-1 1,-2 1 5,4-2-1,-5 4 0,-1-2 2,-8 0 0,14 2-3,-9-2 6,-5 0-1,10 0-6,-10 0 4,8 0-5,-8 0 3,0 0 1,9 2 6,-9-2-1,0 0-2,0 0-1,0 0-1,0 0 2,0 0-1,0 0 1,0 0-2,0 0-2,0 0 2,0 0-4,0 0-3,0 0-13,0 0-11,0 0-17,0 0-13,0 0-12,0 0-10,0 0-20,0 0-10,0 0-28,0 0-100,-27-4-259,27 4 115</inkml:trace>
  <inkml:trace contextRef="#ctx0" brushRef="#br0" timeOffset="64665.6923">12987 10009 137,'0'0'153,"0"0"-10,0 0-13,0 0-19,0 0-5,0 0-13,0 0-4,0 0-13,0 0 0,0 0 0,-12 17-3,12-17-5,0 14-7,0-7-3,0 2-8,0 1 0,-2 6-2,2 0 2,-1-1 2,1 3-7,0-2 0,-1 8-3,1 2 2,0-2-4,0 3-1,0-2-1,0 1-7,-1 1 0,1-3-4,-2-5 0,0 6-2,0-6-5,1 0-1,0-2-1,-2-2-5,1 2 2,0-5 1,0 0 0,-1 0-6,3 0-4,-2-2 5,-2 1 0,3-3-3,-1-2-2,0 1-1,2-7 2,-3 9-4,1-2-3,2-7-9,-5 7-11,5-7-11,-7 7-11,7-7-6,-4 6-15,4-6-15,0 0-24,0 0-17,0 0-23,0 0-136,0 0-300,0 0 133</inkml:trace>
  <inkml:trace contextRef="#ctx0" brushRef="#br0" timeOffset="65312.3062">13482 10032 129,'0'0'163,"0"0"-19,0 0-14,0 0-13,0 0-12,0 0-11,0 0-1,-16 11-10,16-11-7,-6 9 0,4-5-7,-2 2-12,-1 3 0,1-1 6,-3 2 7,3 2-8,-6 2-2,3 2-5,-1 0 4,-1 1-5,1 7-1,2-5-2,0 0 4,-1-1-5,-2 9-3,4-4-5,3-2-3,-1-1-5,1-1-3,0-1-2,2 1-3,2-2 0,0 0-8,2-4 2,-1 1-5,4 1 0,1-1-2,0-5 0,-2 3-2,2 1-2,0-4 2,1 0-2,0 0-2,1-1 0,-2-3-2,0 3 6,2-3-11,-2-1 5,-1 1-2,3-2 1,-5-1 1,2 3-1,-2-3 2,-5-2-1,12 0 0,-12 0 4,12-2 2,-12 2-6,11-5 2,-5 1-6,1-3 5,0 3-3,-3-3-3,2-2 5,1 1-1,-3 0-1,0-2 2,1-1-2,-1 0 0,-2 1-2,1-3 3,-2 1-4,-1 0 2,-1 0-4,-1 0 1,1 0 2,-1 2-6,0-1-1,-2 3 1,1 0 5,-2-1-1,1 4-3,0 1-1,-1-1 2,5 5-1,-12-5 0,12 5-2,-13 0 2,13 0-2,-19 5 5,11 0-1,-3-1-1,1 5-2,1-2 1,1-1 1,0 2-4,0 2 4,1-1-10,1 3-5,-2-3-8,2-1-8,2 4-11,0-4-10,1 1-16,0-3-8,0 2-4,2-1-11,0 1-14,1-8-15,0 12-20,0-12-124,-2 9-288,2-9 128</inkml:trace>
  <inkml:trace contextRef="#ctx0" brushRef="#br0" timeOffset="65923.9411">13789 10228 12,'0'0'171,"0"0"-14,-9-2-11,9 2-14,0 0-7,0 0-14,-12 0-10,12 0-9,0 0-10,-11 7-4,7-4-6,4-3-1,-7 9-3,2-3-9,1-1-1,1 4-14,-1-1 3,1 1-7,1 2 8,-1 0-8,2 0 1,-1 0-6,2 3 14,-3-1-5,1 3-3,1-1-3,0 0 0,1 1-6,-1-4 3,3 0-14,-1-2 3,2 2-6,1 0 2,-2-2 1,2 0-5,1 0-2,2-1-2,0 1 1,-1-1 1,1-1-3,1-3-2,-1 2 3,1-2-5,1 0 2,0-1-3,-3-1 2,1 1-3,2-3 1,-2 2-2,2-2 2,-2 0 1,-7-1-2,16 0 0,-7-2-1,-1-2 2,1 0-3,-1-3 1,1 0 4,-1-1-3,0-1 0,2-2 0,-1-3-1,-1 0 5,0 1 7,1-3-2,-4-1-2,1 0-2,-1 0 1,-1 0 0,-1-1-2,-2 0-3,2 0 3,-3 1-3,-2 1-1,1-1 1,-2 1-1,-2 0 0,5 5-4,-6-1 4,2-4-4,0 7-2,0-2-1,-1 3-7,1 0-6,-3 0 2,2 2-12,0-1-6,-1 2-5,2 1-10,-6 1-2,4 0 5,6 3-15,-14-4-4,8 3-6,6 1-5,-16 2-13,7 2-4,3-2-20,-2 2-12,-2 1-14,3 2-113,-3-4-269,1 2 119</inkml:trace>
  <inkml:trace contextRef="#ctx0" brushRef="#br0" timeOffset="66728.6067">14504 10179 126,'3'-6'164,"-3"6"-3,0 0 1,1-9-3,-1 9-1,0 0-13,2-6-7,-2 6-3,0 0-13,0 0-9,0 0-7,0 0-8,0 0-10,0 0-9,0 0-10,-5-9-3,5 9-9,0 0-2,0 0-8,0 0-1,-15 15-9,10-9-1,-3 3-4,1 2-5,-5 3-1,-5 4 1,2 3-8,4-3 3,-5 3-4,1 3 1,1-2 0,-3 0-7,3 0 0,3-1 1,0-4 0,-1 0 1,5-1-5,-1 0 0,-1-2-13,2-1-18,1-1-14,3-2-10,-3 1-11,3-4-16,1 2-8,-1-2-20,1 0-11,2-7-21,-4 9-27,1-4-146,3-5-331,0 0 147</inkml:trace>
  <inkml:trace contextRef="#ctx0" brushRef="#br0" timeOffset="67048.6941">14265 10215 169,'0'0'172,"0"0"-18,0 0-13,0 0-15,0 0-16,0 0-11,0 0-4,0 0-13,0 0-3,0 0-9,5 19-1,-1-11 1,0 1-7,-1 0 1,6 2-7,-2-1-9,3 3 2,0 0 3,3 2-8,-5-1 0,3 0-3,-1 0-3,1 0-8,3-1-1,-1 2-4,-1-1-3,-1 1 3,0-3-4,3 1-3,-3-1-1,-1-4-3,0 0-2,-1 1-16,-1-1-11,2 2-11,-5-3-13,1 0-19,1 0-7,-2-1-21,0-2-12,-1 1-19,0-1-51,-4-4-84,6 5-269,-6-5 119</inkml:trace>
  <inkml:trace contextRef="#ctx0" brushRef="#br0" timeOffset="67853.9264">14933 10282 31,'0'0'185,"0"0"-9,0 0-13,0 0-12,0 0-13,0 0-15,0 0-10,0 0-8,-25 11-15,20-7-5,-3 0-8,-2-1-6,1 3-8,0-2-6,0 0-6,0 1-3,3-2-4,-3-1-3,-1 2-9,1-1-1,1-2-2,1 0 0,7-1-4,-14-1-2,14 1-5,-11-4-4,5 2-4,-1-2 4,7 4-5,-5-12 2,3 8-4,2 4 4,-3-11-6,2 4 4,1 7-5,-1-15-2,2 8 3,-1 7-5,4-14 3,-2 9 0,0-4 1,1 3-5,4-2 0,-1 2 3,1-1-4,-1 2 0,-1 0 4,5 0-2,-4 2 0,1-1 0,-1 1-2,3 1 2,-9 2-4,14-2 4,-6 2 1,-8 0-2,14 1 0,-9 2 1,3 0-4,-3 1 2,2-1-1,0 2 1,-1 2 2,1 2-1,-3-2 1,2 2 0,-2 2 3,0-1 6,-2 2 1,-1 0-2,3 3 1,-2 2 10,-2-1-1,-2-1-1,2 2 0,-4-1-1,3 0-1,-5 1 9,-2 0-9,2-1 0,-1 1 1,-3 0-7,0 0 5,1-2-2,-2-1 0,-1-2 0,2 1-1,1-4 0,1 0-2,-2 0 2,1 0-5,-1-1 2,1-2 2,0 0-3,1 0 2,-1-3 0,2 1 10,0-2 3,7-2 3,-11 4 4,11-4-1,-7 4-3,7-4 1,-6 2-5,6-2 1,0 0 2,0 0-7,0 0-5,0 0 3,0 0-5,0 0 0,0 0-3,0 0 0,0 0-2,0 0 0,0 0 1,27-4 2,-17 4-5,0-2 2,5 2 3,-4 0-5,1-1-2,-1 1 1,5 1-2,-3-1 1,-1 0 3,1 0-3,0 0-4,-1 0-2,1-1-3,-1 2-6,1-1-3,-4 0-7,3 0 2,-2 0 0,1 0 2,-3 0 4,2-1-4,-10 1 1,13-1-8,-7-1-7,-6 2-2,13-2-1,-13 2 3,7-1-3,-7 1-4,0 0-7,11-2-6,-11 2-5,0 0-11,0 0-12,3-5-11,-3 5-18,0 0-20,0 0-30,0 0-102,0 0-285,0 0 127</inkml:trace>
  <inkml:trace contextRef="#ctx0" brushRef="#br0" timeOffset="68215.7769">15292 10332 127,'0'0'226,"0"0"-9,0 0-18,0 0-14,0 0-18,0 0-17,0 0-17,0 0-15,0 0-13,0 0-11,0 0-11,0 0-9,0 0-8,4-4-4,-4 4-2,0 0-7,0 0-7,16 5-7,-16-5 1,14 4-9,-8-1-1,1 0-1,5-3-6,-2 0-6,1 1-14,-1-1-15,-1 1-7,4 1-18,-6-2-16,2 2-11,0-1-15,-9-1-19,14 0-20,-6 2-20,-8-2-33,9 2-94,-5-1-287,-4-1 127</inkml:trace>
  <inkml:trace contextRef="#ctx0" brushRef="#br0" timeOffset="68457.7007">15337 10597 100,'0'0'192,"0"0"-20,0 0-15,0 0-11,0 0-17,0 0-10,18-15-12,-18 15-10,11-7-10,-5 4-11,4-1-9,-1-1-3,0 0-8,4 2-6,-2-1-5,-2 1-3,3-2-5,-1 1-15,1 1-17,-1 0-14,-1-1-24,4 0-20,-1 0-20,-1-2-30,1 2-36,-2-2-88,-1 3-246,-1-2 110</inkml:trace>
  <inkml:trace contextRef="#ctx0" brushRef="#br0" timeOffset="69207.6894">15950 10207 5,'0'0'162,"0"0"-14,-5-3-5,5 3-16,0 0-6,0 0-14,0 0-8,0 0-6,0 0-9,0 0-12,0 0-2,-17 6-9,17-6-5,-8 6 1,4-3-1,0 0-2,0 4-4,4-7-8,-9 12 3,4-4-3,-2 2-2,1-1-1,1-3-8,-1 5-3,1-2 1,0 1-3,3 0-2,-1 0 2,-1-1-5,0 2 4,0-1-10,3 2 3,-3-2 0,4 0-5,-2 3 5,2-3-5,-2 7-5,2-6 3,0 1-2,0-2 2,0 1-1,0 0-3,2-2 1,-2 1 2,4 0 1,-2 1-1,-1-3-3,3 2 2,0 0-3,1-1 0,-1-2 0,1 1 4,0-1-3,1 1-1,-1-2-1,1-1 0,1 3-1,-2-1 1,3-4 1,-1 2-2,5-4 4,-6 2-3,1-1 0,0 0-2,2 0 0,2-2-1,-2 0 7,-9 0-5,20-4 6,-11 2-7,3-2 1,-1 1-2,-1-2 1,3 0 5,-5 0 5,3-2 5,1 3 2,-3-4-3,-3 1 3,4 1 0,-1 1 0,1-3 4,-3 0 6,2 1-1,-4 0 2,4-1-3,-1 0 0,-2-2-2,2 1 0,-5 0 0,1-3 0,-2 0-2,0 0-3,0-1-1,1-1-5,-3-3 1,0 2-3,0-1 0,-3-1-2,-1 1-2,2-2-1,0 1 0,-3 0-1,1 2-2,-2 1 0,0-3 4,2 5-4,-1 1 2,-1-1-7,2 1 2,-1 0 2,0 3-1,-2-2-4,3 2 1,0 1 1,1 2 0,-1-1-1,4 6 2,-12-7-4,4 6 0,-1-1-3,-5 2 1,3 2-7,-3 0-9,-1 3-5,-1 0-18,0 2-16,0 1-19,1 1-15,-1-1-28,0 3-21,0-1-29,-1 0-45,-2-1-109,-1 1-351,0-2 156</inkml:trace>
  <inkml:trace contextRef="#ctx0" brushRef="#br0" timeOffset="73539.7243">5131 11521 56,'0'0'140,"0"0"-11,0 0-10,-5-6-10,5 6-13,0 0-2,0 0-14,0 0-6,0 0-11,0 0-2,0 0-10,0 0-5,0 0 0,0 0-7,0 0-1,0 0 1,0 0-2,0 0 2,0 0 1,0 0-1,0 0 1,3 31 7,-3-19 1,0-2-1,-2 2 2,2 5-6,0 1-6,0 2-7,-1-3 3,2 9-10,-2-1 2,0-1-3,1 0-7,1 3-3,-1-7 5,-1 0-2,1-1-2,1 6 1,-1-5-6,0-2 6,-1 0-5,2-1-1,-1-5 0,1 0 0,1-2 2,-2 0-6,0 1 2,1-2 0,0-3 0,-1-6 0,0 13-3,0-13 5,0 9-5,0-9 1,0 0 9,-1 8-2,1-8-5,0 0 1,0 0-5,0 0-2,0 0 2,0 0-2,0 0-2,-19-22 2,16 13 2,-1-2-13,-1-6 7,0 0-1,0 0-6,-1-9-3,2 1 3,-1 0 0,1-1 0,1 0-3,2-1 0,2-1-1,1 2-2,-4-2 9,2 9 2,0 1-5,0 0 2,2 0-2,0 1 4,-2 0 5,0 5 0,3-3 1,1 4 5,-3-2-3,2 3 1,1-4-11,3 5 17,-1-1-5,1 0 0,1 1-1,0 1-1,0-1-6,2 1 5,0 2-6,1 0 8,0 0 5,6-1-7,-3 1 1,4 2 2,-1 0-2,2 1 0,-2 0 1,-1 2-1,2 1-1,-6 2-1,2 0 0,-1 1 0,0 1 0,-3-1-1,1 3 4,-1-1-2,-3 2-1,0 1 3,-3 2 8,-2 1 7,-2-1-1,-1 2 0,-3 5 9,-2-1-6,-2 0 5,-3 2 0,-1-3-3,-1-1 0,-3 7-6,-1-7 0,4-2-2,-2 0 0,1 0-2,1 0 1,-1-1-4,0 0 1,2-4 1,2 2-1,0-4 0,1 4-6,-1-4 1,-1 1 4,1-1-3,1 2-1,3-2-1,1-2-2,-1 1 0,6-4 1,-11 5-1,5-2-4,6-3 0,-5 6 2,5-6-7,0 0-4,-3 8 10,3-8 2,4 9-3,-4-9 4,6 12-3,-2-6-3,3 1-2,1 0 1,0 0 5,3 0 3,1 2-1,-2-3-4,3 5 3,4-2-4,-3 0 2,4-1 5,-1 1-1,-1-1 0,2 1 0,-1 1 0,0-3 1,-1 0-2,0-1-2,0 1-1,0 0-3,-4-1 1,1-1-10,-3 0-2,-1 0 3,2 2-5,-2-1-11,0-1 1,-4-1 0,4 3-12,-4-1-21,0-2-3,1 2-15,-1-2-5,-3 1-19,2 0-12,-4-5-11,4 9-111,-4-9-255,0 0 113</inkml:trace>
  <inkml:trace contextRef="#ctx0" brushRef="#br0" timeOffset="74666.5364">5781 11854 142,'0'0'159,"0"0"-16,0 0-14,0 0-11,0 0-15,0 0-15,0 0-7,0 0-5,0 0-13,0 0 3,0 0-1,0 0-9,7 14-5,-7-14-12,1 11 4,1-3-1,-1 1-6,1 1 19,0 2-6,-2 0-4,2 5-2,0-2 1,-1 2-9,-1-2 5,1 2-6,-2 1-10,-2-2 3,2 3-5,0-1-1,-1-3-3,1 2 4,0-5-2,1 0-1,1 0-2,-1 0-7,0-2-1,1 3 0,3-3 3,-2-4-1,0 1-2,-1-1 0,-1-6-5,2 9 2,-2-9 4,2 7-5,-2-7 0,0 8 5,0-8 0,0 0-1,0 0-2,0 0 1,0 0-1,0 0-1,0 0 2,0 0-6,0 0 1,-15-16-2,10 8 1,-3-5 1,3 4-3,1-1 2,-1-6-7,0-3 5,-2 2-1,3-1 6,0 0-6,-1 0 0,3-2 0,-2 1 1,2 1 2,1 0 0,1 0-4,1 0 1,-2 1 2,3 1-11,-1 0 13,1 0-2,-1 3 5,3 1-1,0 0 7,-2 2-1,1 0-6,0 1-1,0 3 3,1 0-1,-2-2 1,4 1-2,-1 2-5,-1 0 3,3 1-3,-7 4 2,12-5-2,-6 2 0,1 0 2,-7 3-1,15 0 0,-5-2-4,1 4-3,-3-1 7,3 1-4,0 1 3,-1 2-1,0 0 1,1 4 2,-2-2-1,0 0-2,-2 0 1,3 1 1,-2-1-1,0 3 5,-3-2-4,2 2 2,0-1-1,-2 0 1,-2 3-1,-1-2 0,-1 2 5,1-2-4,-2 1 2,-2 0-2,0-1 0,-2 1 2,-2 0 0,0 1-1,-2-1 2,1-3 1,-1 2 0,1-1-4,-1 0-3,1-4 7,0 0 0,1-1 2,1 2-4,-2-4 1,7-2-3,-10 5 2,5-2-5,5-3 2,-9 2 5,9-2-5,-9 2-3,9-2 0,0 0 1,0 0-4,0 0 2,-4-9-3,4 9 2,0 0 4,0 0-4,13-15-1,-8 13-2,1-2 6,1-1-3,-2 1 4,6 0-7,-2-1 3,-2 2 5,4-1-5,-2 1-1,2-1 2,-1 2 2,0-1-2,-1 2 1,2 1-4,0-2 3,-11 2-1,18 1 4,-7-1-9,-1 2 3,-1 0 4,-1-1-3,-1 1-4,1 1 2,-1 1 3,1-2 1,-1 1 0,-2 1-1,-5-4 3,8 8-1,-6-3 1,3-1 0,-1 3 1,-1-1 1,-1 1 1,-2-7 2,3 11-2,-2-4 2,-1-7 2,-1 12 0,0-3 0,-1-3 1,-2 4-2,3-2 4,-3 1 0,-1-4 0,1 2-2,1 1 1,-3 1-3,1-1 4,0-1 0,0-2 1,-3 0-1,-1 3-3,0 0-2,-1-3 1,1-1 0,-1 4-1,-3-5 2,3 1-1,-1-1 0,-2-4-2,1 2-1,1-1 2,-2 0-2,3-2 0,-2-1-13,2 3 3,0-2-9,0-1-5,-1 1-4,11 2-9,-11-3-4,5-1-3,6 4-8,-12-3-15,12 3-13,-6-2-7,6 2-5,-9-2-20,9 2-8,0 0-14,0 0-136,0 0-290,-19 0 128</inkml:trace>
  <inkml:trace contextRef="#ctx0" brushRef="#br0" timeOffset="75628.0804">6911 11959 45,'-4'-5'149,"4"5"2,0 0-12,0 0 2,0 0-18,0 0-5,0 0-12,-7-4-4,7 4-8,0 0-7,0 0-7,0 0-10,0 0-8,0 0-3,0 0-6,0 0-12,0 0-1,0 0-6,0 0-1,0 0 0,0 0-3,0 0 2,0 0-5,28 4 4,-15-6 0,3-2-8,3 0 2,-1-2-2,9-2-9,0 0 7,0 0-6,0-2 2,-3 0-1,3 0-5,-8 3-2,1 1-10,-1 0-3,-2 1-9,-4-1-12,-2 2-15,0 2-17,-5 1 6,-6 1-16,13 3 3,-13-3-7,5 4-27,-5-4-20,0 7-128,0-7-267,0 0 118</inkml:trace>
  <inkml:trace contextRef="#ctx0" brushRef="#br0" timeOffset="76016.2154">7066 12185 95,'0'0'145,"0"0"-8,0 0-12,0 0-13,5 7 2,-5-7-4,0 0-2,12-3-1,-12 3-11,14 0-3,-4-2-4,0 2-7,3 0-4,0-3-1,-1 1-9,1-1-2,2-1-11,-2 1-5,6 3 0,-2-2-6,2-2-3,-1 0-7,1 2 0,2-3-5,-5 1-2,-2 2-4,6-3-4,-3 1-7,0 1 2,-4-1-18,0 2-12,-1 0-8,-3-1-17,0 0-16,-1 3-11,-2-2-18,-6 2-26,12-5-29,-12 5-124,0 0-285,0 0 126</inkml:trace>
  <inkml:trace contextRef="#ctx0" brushRef="#br0" timeOffset="168850.7241">8139 11572 30,'3'-10'83,"-3"10"-5,0-9 16,0 9-2,0 0-9,-4-13-3,4 13-7,-3-8 0,3 8-3,-3-9-2,3 9 4,-2-5-6,2 5 0,0 0-3,-4-8 5,4 8-6,0 0-11,-2-6 0,2 6-6,0 0-14,0 0 6,0 0-6,0 0 0,0 0-3,-11 19 7,9-9-2,-2 7 0,0 2 2,-1 6-8,0 4 4,-2 3-6,0-1-4,0 4 3,-1-1-2,-6 13-3,2-2-1,5-10-1,-3-1-3,-1-3-1,1 0 1,1-4-4,1-2 1,3-5 1,-1-2 1,-2-1-3,3-1-3,0-3-1,2-1-3,0-4 3,-1 2 2,1-4 0,1 2 3,2-8-5,-5 7-1,5-7 2,-3 7-2,3-7-2,-4 3 0,4-3-6,0 0-8,0 0 5,0 0-1,0 0 10,0 0-9,0 0-3,0 0-2,0-22 9,0 22 0,4-9-1,-4 9-2,4-7-3,-4 7 1,9-5 7,-5 2-7,-4 3 1,9-6 5,-3 6-4,-6 0 9,13-4-8,-6 1 2,4 1-4,0 0 8,1 0-6,2-1-1,-2 0 1,6-3 1,-1 2-2,3-2-1,-2 0 9,4 0-12,4-2 0,-6 0-10,-1 2 0,9-6 0,-2 2-4,-8 3 6,6-2-2,-5 3-8,-2-1 2,-4 2-1,-1 0 1,0 2-2,-3-3 9,-1 4-8,-1 0-1,-2 0 3,-5 2-1,9-5 3,-9 5 12,7-1-3,-7 1 2,0 0-12,0 0 1,8-3-18,-8 3-11,0 0-13,0 0-11,0 0-10,0 0-18,0 0-66,0 0-183,-8-17 81</inkml:trace>
  <inkml:trace contextRef="#ctx0" brushRef="#br0" timeOffset="169278.8233">8239 11794 1,'-3'-5'134,"3"5"7,-3-6-10,3 6-12,-4-6-10,4 6-3,0 0-16,-3-6-11,3 6-8,0 0-8,0 0 1,0 0-14,0 0-6,0 0-2,0 0-8,0 0 5,5 27-4,-2-14 4,1 4-4,-3 1 0,3 2-1,-3 6-3,2 3 2,-1-3-7,-1 3 2,-1-1-8,4 1 3,-2-2-3,-1 0-2,-1 0-1,1-8 0,-1 8-3,0-9-7,0 2 6,3 4-4,-3-6 2,0-2-5,0-5 3,1 1-1,-1-4-4,0 2-20,0-2-2,1-1-10,-1-7-2,-1 13-16,1-13-2,1 7-7,-1-7-9,0 7 1,0-7 4,0 0-24,0 0-12,0 0-106,-5 7-218,5-7 97</inkml:trace>
  <inkml:trace contextRef="#ctx0" brushRef="#br0" timeOffset="170109.9176">8850 11642 58,'0'0'120,"0"0"-4,0 0-17,0 0-12,0 0-7,-10 0-17,10 0 23,0 0-28,0 0-9,-7 8 10,7-8-11,-5 10-7,2-6 1,1 4 0,-2 0-1,0 2-10,0 0-3,1 2 3,-4 4-5,1 0-2,-2 1-11,1 0 3,-1 2 3,1-1-5,1 1 3,0 0 6,1 0-5,1-2 1,0 2-2,-1 0-2,1-2-1,-1 3-1,1-4 1,1 1-1,2-2 0,0 1-2,1-5-3,0 4 1,1-5-3,2 2 4,-1-1 2,1-1-6,2-1 0,-1 0-1,1-1-5,0 1 7,1-1-3,2 0-5,-2-1 4,2 0-1,-1-2 8,0-1-7,1-3 3,1 4 8,1-3-16,0-2 9,0 0-7,1 0 9,-11 0-6,19-2-4,-11 0 8,3-1-3,-3 1-6,1-2 4,1-2 6,-1 0-1,1 0 8,-1-1-2,0-2-3,-1 0 2,2-3 2,-3 2 0,2-4 4,-1-1 1,0-1-7,1 1 3,-2-1 5,0-1-5,-2-1-1,2 0 0,-4 0 3,1 1 1,-2-2 5,-2 1 2,2-2-5,-4 1 4,1 1-5,0-2 1,-3 2 0,-1 0-3,-3-6-6,4 4 1,-2 2-1,1 3-1,-3-2 0,-1 0-1,3 0 1,-3-2 0,0 5-6,0-1 4,1 8-2,1-3-1,-3 1-5,1 1 4,0 0 2,0 4-6,-2 0 7,4 3-6,-3-4-2,-1 5 3,1-1-5,10 1 0,-18 6 6,8-1-11,1 1-13,-4 0-6,3 1-4,0 1-18,1 1-12,1 0-4,2 2-6,2-2-11,-4 3-13,5-2-11,-1 2 1,1 0-18,-1 0-97,-1-2-237,3 2 104</inkml:trace>
  <inkml:trace contextRef="#ctx0" brushRef="#br0" timeOffset="171189.3313">9501 11901 76,'0'0'133,"0"0"-7,-2-8-12,2 8-4,0 0-5,0 0-12,0 0-12,0 0-12,0 0-5,0 0-13,0 0 1,0 0-3,0 0-14,0 0 0,0 0-6,0 0-4,0 0 6,0 0-7,0 0-2,0 0-6,0 25 2,0-25 0,1 8-2,-1-8-6,0 0 5,3 9-2,-3-9 1,0 0-11,0 0 0,1 8 8,-1-8-1,0 0-4,0 0 3,0 0-2,0 0 2,0 0-1,0 0-4,0 0-1,0 0 3,-3-29-3,3 29 2,-1-13-3,-1 8 0,2 5 1,-4-11-1,1 6 2,3 5-3,-6-8-3,2 5 19,4 3-17,0 0 6,-8-6 2,8 6-7,0 0-4,-11 3 5,11-3-1,-9 6 2,9-6-2,-9 8-1,6-3 0,0-1-5,3-4 2,-6 12 5,5-8-1,1-4 4,-3 13-7,1-9 0,2-4-2,0 10 5,0-10 2,1 10-1,-1-10-1,3 9 1,-3-9-4,4 6-2,-4-6 9,6 5-8,-6-5 5,7 2 8,-7-2-15,7 0 4,-7 0 3,0 0 2,14-2 4,-14 2-6,9-5-12,-4 3 8,-5 2 1,10-8-1,-4 1 2,-1 2-7,-1-2 0,1 0 7,1-3 7,-2 3-8,0-4 4,-2 3-5,1-2 5,-1 4 0,0-2 2,-2 8-9,1-12 3,-1 6-1,0 6-5,0 0 8,-1-13-1,1 13 0,0 0-4,-4-8-2,4 8 2,0 0 0,-7-4-1,7 4 4,0 0-3,0 0-2,0 0 16,-14 10-12,14-10-3,-6 9 6,3-3-4,0-2 2,0 2-8,-1 1 9,2-1-7,-2 0 7,4-6 3,-3 11-1,2-7-4,1-4 7,-1 9 0,1-9-5,0 0-3,1 9 4,-1-9 0,0 0 3,0 0-8,1 9 0,-1-9 3,0 0 4,0 0-7,0 0 6,0 0 8,0 0-8,0 0 1,0 0-2,14-16 2,-14 16-1,0 0-6,3-9 7,-3 9-4,-1-9 3,1 9 0,0 0-3,-3-11-1,3 11 2,-4-6-2,4 6 2,0 0-3,-7-8-1,7 8-4,0 0 3,-4-4-15,4 4-14,0 0-1,0 0-8,0 0-13,0 0-1,0 0-11,0 0-17,0 0-14,-9 14-74,9-14-186,0 0 83</inkml:trace>
  <inkml:trace contextRef="#ctx0" brushRef="#br0" timeOffset="172608.5771">9974 11550 105,'0'0'111,"0"0"-16,0 0-17,0 0 3,0 0 0,0 0-18,0 0-9,0 0 1,0 25 3,0-16 0,0 3-4,1 3 1,-1 4-7,2-2-4,-4 3-5,0 3-5,2-2-2,-5 7-2,1 0-4,0-1-2,0 1 1,0-2 1,1-2-4,-3-4-6,2-1 5,1-2-5,0-1-2,0 2 0,-1-7-5,1 0 1,1 1 2,-2-3-1,0-1-5,0 0 4,3-2 0,-3 0 1,4-6-1,-5 8-2,4-3 10,1-5-3,-3 5 3,3-5 3,0 0 2,-4 7-4,4-7-5,0 0 1,0 0 7,0 0-13,-2 6 5,2-6-6,0 0-5,0 0 5,0 0-3,0 0 0,0 0-6,0 0 2,0 0 3,24-5-3,-24 5 2,19-3-1,-8 1 1,2-1 5,-1 2-3,2-2-1,4 1-3,0-2-3,1 2 3,0 2 0,-1-2-1,2-1-1,-2 1 4,1-2 2,1 1-2,-1 0-3,0 0 0,-1 0 3,0-1 0,-2 2 0,-2-3 4,-1 5-12,1-5-3,-1 4-9,0 0-2,-2 0-14,0-2 11,-1 3-16,0-1-3,-4-1-11,-6 2-4,16-1-13,-16 1-1,9-2 0,-9 2-9,0 0 0,9 0-8,-9 0-81,0 0-181,0 0 80</inkml:trace>
  <inkml:trace contextRef="#ctx0" brushRef="#br0" timeOffset="172988.4589">10134 11833 76,'0'0'103,"0"0"-20,0 0 1,0 0-13,-9-1-5,9 1-11,0 0-1,0 0-7,0 0 0,0 0-1,0 0-10,0 0 10,10 18 5,-8-10-4,0 0 8,-2 1 8,0 7-3,0 2-13,0 0 19,-1 2 0,-3 6-6,0-1-5,1 2-3,1-2-5,-3 1-6,1-1 3,0 2-7,0-7-5,3 7 2,-1-1-6,2-2 0,0-5-6,0 1 0,-2-1-1,2-1-3,0-1-2,0 0-1,3-4-21,-2-1-3,0-1-11,1-2-15,-2-2-22,1 0-7,-1-7-24,3 12-19,-5-6-136,2-6-262,0 0 115</inkml:trace>
  <inkml:trace contextRef="#ctx0" brushRef="#br0" timeOffset="174075.123">10561 11742 130,'0'0'137,"1"-8"-7,-1 8-9,0 0-12,0 0-3,0 0-19,0 0-12,0 0-8,0 0-4,0 0-8,0 0-8,0 0 0,0 0-9,0 0 0,0 0-2,0 0-4,0 0-4,-14 16-11,10-12 4,4-4 0,-6 10-2,2-6 5,4-4-12,-8 5 4,8-5-2,-6 4-3,6-4-2,0 0 8,-12-1-7,12 1-7,0 0 8,-9-11 2,7 6-6,2 5-2,-4-13 1,3 5-6,1 1 3,-2-3 0,2-1-6,0 1 3,0 2 8,3-2-12,0 3 3,-2-4-13,3 3 14,-2-1 1,3 3 2,1-1-5,0 0 2,0 2 2,1-1-2,2-1 1,1 2-1,-1 1-5,1 4 7,0-1 0,2 1-7,-2 1 10,-1 2-10,0-1-3,0 5 13,-3 1-9,2 1 3,-3 1 1,0 7 6,-1 2-5,-2 5-18,-2 3 21,-1-3-2,-1 5-2,-1-3 4,0 1-3,1 1 8,-1-2-8,-1-2 5,0 2-3,1-7 2,2 1 3,-2 0-9,2-1 2,-2-1 6,1-4-1,-1 2-5,2-6 2,0 0 0,-2-3 0,3 0 0,0-7-1,-4 13-1,3-9 2,1-4 0,-6 9 2,6-9-4,-7 7 2,3-5 5,4-2-5,-10 4-4,3-3 13,7-1-12,-11 3 0,11-3-6,-10 1 10,10-1-7,-10 2 13,10-2-6,0 0 1,-8 0 0,8 0-2,0 0 3,0 0-3,0 0 1,0 0-3,0 0-1,24-7 3,-13 3-1,6 0 3,0-2-2,1 1 1,1-1-9,-2 1-2,3 0-2,-3-2-1,3 3-5,-1-1 8,-1 0-5,0-2-7,0 2 1,-1 3-1,0-4 8,2 1-9,-2 0-3,-4 2-4,0-1-7,-2 3-16,0-2-4,-3 3 5,0 0 2,-8 0-7,0 0-4,14-2-5,-14 2-13,0 0-96,0 0-186,0 0 83</inkml:trace>
  <inkml:trace contextRef="#ctx0" brushRef="#br0" timeOffset="174528.5813">11262 11526 22,'0'0'122,"0"0"-14,0 0-9,0 0-9,0 0-3,0 0 6,0 0-10,0 0-5,5 21-2,-3-13-4,-1 4-10,2-1 7,0 3-9,0 3-4,-2-1-6,0 1-1,1 1-10,-1 1 2,2 0-5,-2 5-10,0 2-1,-1-2-3,0-3-6,1-2 6,-2 1-8,1-1 4,-1 1 3,0-2-2,-1-3-6,2 2-2,-1 0 3,0-5-6,-2 2-13,2-2 15,-2-2-15,1 1-10,1-3-6,-2 2-8,2-3-17,-1-1-14,2-6-5,-3 11-7,3-11-12,-2 7-11,2-7-94,0 0-205,0 0 90</inkml:trace>
  <inkml:trace contextRef="#ctx0" brushRef="#br0" timeOffset="174939.5969">11497 11644 87,'-10'-1'151,"10"1"-7,0 0-17,-15 4-7,8 1-15,-3 2-8,1-1-8,-2 5-8,-3 0-14,0 1-4,0 3-10,-2-2 3,4 2-9,-1-2-7,0 3 0,-1-5-5,4 1-5,-3 0-4,4-3-2,1-1-1,-1-1-16,3 0 13,1-1-4,0-1 0,2 0-1,-1 0-9,4-5 1,-4 9 0,4-9-3,-1 8-3,1-8 11,5 8-10,-5-8 2,9 6-1,-2-1-1,3 1 5,-1-5-3,0 6 0,3-4 0,-1 2 0,0 0-2,2-4 3,2 5-4,-1-1-3,-1-1-1,-1 1 6,4 0-3,-3-1 2,1 2-5,-2-1 0,2-1-8,-3 2-12,2 0 5,-3-1-6,-1 0-7,0 0-3,1 1 9,-2 0 2,-1 2-3,1 0-12,0-1-13,-3 2-10,2-3-10,-4 1-16,1-2 0,-1 1-87,-3-6-188,6 7 83</inkml:trace>
  <inkml:trace contextRef="#ctx0" brushRef="#br0" timeOffset="175718.3879">11899 11683 67,'0'0'161,"-4"-7"-18,4 7-13,0 0-18,0 0-15,0 0-8,0 0-6,0 0-13,0 0-2,0 0-2,0 0-3,-4 29 1,3-17 0,-2 4-4,-2 2 2,1 2-3,0-3 1,1 4-2,-3 2-6,-1 3-3,-1-2-3,4-6-11,-1 0-1,0 1-7,0-2 0,0 1-3,0-4 3,2-2-6,1 0-1,0-4-3,0 3 1,2-1-4,-3-4 2,3-6-2,-2 10-3,2-10 2,-3 8-2,3-8 3,0 0-4,-4 5-3,4-5 8,0 0-10,0 0 0,0 0-1,-15-13-2,12 6-2,0-2 4,1-2-5,1-5-3,0 0 1,2-1 4,2-2-4,2-6 2,-3 6-5,6-8 5,-3 4 1,1 5 0,1 0-1,-1 0-1,3 0 3,-1 0-2,-1 3-2,1 0 7,0 2-5,-2 2 3,-1 3-2,3-1 4,-4 4-1,1 1 3,-1 1-3,-4 3 0,7-9-4,-1 7 3,-6 2 2,10-2 2,-10 2-4,12-1 3,-12 1 1,13 3 2,-5 1-4,2-2 1,-1 4 1,-1 0 3,1 2-9,0 0 2,0 1 6,1 0-7,-1 0 4,-2 2-1,6 2 0,-6-4-1,2 4-1,-2-2 5,1-1-2,0 3-8,-2-2 1,0-2 4,2 1-1,-2-1-4,1 0 8,-1-2-2,1 0 1,0 0-2,-3-2 0,1-1 1,0 0-4,2 0 7,-7-4-2,10 4 0,-10-4 2,10-2-2,-10 2 1,17-7-4,-10 0 4,0-1-5,-1 1 2,1-4-1,-1 1 3,0-7-1,1 2 4,-3-2 3,1-1 3,-1 0-2,1-8-1,-2 8 1,0-2-1,1-4 0,0 0-4,-2 4 2,2 1-1,-3-2-1,2 4 0,-2-1-4,3 7 2,0-3 0,-2 2-5,0 1-12,2-1-9,-2 0-2,1 3-14,-1 1-14,1 0-17,-3 8-10,12-14-22,-5 7-17,-1 0-10,-1 2-32,-5 5-106,11-7-288,-11 7 128</inkml:trace>
  <inkml:trace contextRef="#ctx0" brushRef="#br0" timeOffset="178139.3939">4407 13344 99,'2'-8'118,"-2"8"16,2-7-3,-2 7 0,2-7-10,-2 7-8,0 0-13,0 0-10,-2-11-10,2 11-3,0 0-13,0 0 1,-6-5-14,6 5-3,0 0-6,0 0-3,-16 5-3,6 1-7,-1 3-8,-4 2 5,-5 5-4,-3 1-1,1-3-6,0 6 1,-2-1-6,0-2 2,-1 2 1,1-2-8,1 0 6,-3 0 8,2 0-20,0 0 5,1 2-3,1-4 5,-1 1-2,2 1-4,4-4 0,-4 2 0,5-3 0,2-2-4,2 1 1,1-4 2,2-2-1,1 0 1,1 2-5,1-3-2,3 0-5,3-4 2,-6 6-2,6-6 2,0 0-1,-1 8 4,1-8 1,0 0-2,12 3 0,-12-3 4,14 0-1,-4-3-2,2 1 3,1 0 3,4-1 0,2-2 3,0 0-3,1 1-1,1-2 1,9-1 2,-2 1 2,3-1-6,-1 1 4,-2-1-1,2 4-1,0-1 3,0 1-7,0-1 8,-2 0-3,2 0 1,-2 0-2,1 1 3,-1 0-1,-7 3-1,-1-2-2,1 1 5,-4 1-4,2 3 0,-7-3-1,1 0 3,-1 3 3,-3 0-7,-2-1 1,-2 3-2,2 0 2,-5 0 1,1 4 2,-4 3-6,-3-2 6,-4 6 2,-2-1 1,-5 7-2,-7 1-1,0 2 7,-1-1-6,-1 0 2,-2 1-3,1-3 2,-1-1 1,-1 0 3,3 1 2,-2-4-2,1-1-3,-2 4-3,-1-4 0,0 0 0,0 1-1,-3-1 2,3 1 2,0 0 6,1-1-7,0 2 6,2-2-11,-1-3 4,4 1-14,4-4 4,2-1-5,2-2 6,1 1-6,4-4 0,0 1 4,2 0 7,1-3-12,3 2 6,3-5 2,-6 8-1,6-8 6,0 0-1,4 9-4,-4-9 7,12 2-8,1-2 8,-2-2-3,8-1 3,4-2 0,5-2 3,5-2-5,-1-1 4,4 0 0,12-5 2,-10 3-3,9-5 1,-11 5 4,14-5-4,-3-1-1,-11 5 6,11-4-1,-10 3-2,0 3 3,9-7-13,-9 3 4,-2 3 2,-1 0-4,1 0 5,-3-3-2,-2 3-2,0 0 2,-3 2 9,-2-1-8,-6 7-1,1-3 3,-1 1-2,-4 2 1,-1 0 1,-2 0 2,-2 3-1,0-2-3,-1-1 0,-9 4 3,12-3-3,-12 3-12,11-3-13,-11 3 3,9-3-15,-9 3-14,0 0-11,0 0-18,10-3-14,-10 3-15,0 0-68,0 0-191,0 0 84</inkml:trace>
  <inkml:trace contextRef="#ctx0" brushRef="#br0" timeOffset="178938.5387">5389 13448 61,'0'0'127,"0"0"-11,0 0-1,-5-11-18,5 11-14,0 0-12,0 0-2,0 0-14,0 0-6,0 0-4,0 0-3,0 0-14,0 0 5,0 0-2,0 0 2,-1 34-7,1-23 2,-1 6 0,-2 1 7,2 2 8,-3 3-7,1 2-1,-3 1-1,2 2 1,-5-2-11,3 0-5,0 4 7,2-6-6,-3 4-2,1-5 0,2-4-5,3 0 3,-2-3-4,3 0 0,-1-4 6,1-1-11,0 1-14,0-1-4,0-2-26,1-1-9,1 3-12,-1-5-12,0 3-21,-1 1-10,0-10-89,-1 13-206,-2-8 92</inkml:trace>
  <inkml:trace contextRef="#ctx0" brushRef="#br0" timeOffset="179278.3639">5352 13380 109,'3'-5'130,"3"-5"-1,1 2-8,-2-3-8,4 1-17,-2 2-5,4-3-12,-2 3-4,0 1-5,3-2-9,-1 1 6,0 1-17,3 0-11,-2 0 9,0 1-11,5-1 2,-3 5-8,3-5 0,1 2-9,1 2 7,-3-2-9,2 3 2,-1 0-5,1-1-12,-2 1-21,-2 2-8,-2 0-10,1 0-12,-3 0-9,-1 2-5,-3 1-5,-1 2-9,0 4-17,-5 1-87,-3 0-192,-3 4 84</inkml:trace>
  <inkml:trace contextRef="#ctx0" brushRef="#br0" timeOffset="179526.1465">5464 13748 16,'0'0'169,"0"0"-6,-8 0-16,8 0-9,0 0-14,0 0-11,0 0-14,0 0-10,0 0-7,0 0-14,0 0-4,0 0-9,0 0 9,19-15-19,-9 10-3,0-1-9,1 2-9,1-3-16,1 1-23,2 0-10,-2 2-5,6-4-13,-7 4-19,7-1-20,-3-1-16,-3 2-100,-2 1-215,0-1 95</inkml:trace>
  <inkml:trace contextRef="#ctx0" brushRef="#br0" timeOffset="179988.6221">5875 13662 17,'0'0'152,"0"0"-9,0 0-15,0 0-17,-4-9-6,4 9-16,0 0-11,0 0-8,0 0-8,0 0 2,0 0-7,0 0-15,0 0-5,0 0-7,22 10 1,-18-5-5,2 2 0,0-3-5,2 4 3,-1 2-6,-1-2 0,1 3 1,2 3-6,-3-4 3,3 6 4,-2 0-7,0 0 0,-2-6 2,1 0 1,2 4-4,-1-3 0,1 3-2,-1-5-2,-4 1-3,3-1 5,0-1-6,2-1 4,-5-1-1,3-1 2,-3 0-3,4-2-1,-7-3 1,9 3-1,-4-1 2,-5-2 1,0 0 3,13-7-5,-10 2-2,1-1 5,0-3-10,0-2 8,0-2-2,0-4 2,-1 1-8,1-2 3,1 2 0,-1-3 4,-1 4-1,1-2-5,-2 0 0,2 2 3,-1 3 0,-2 2-6,1 1 6,0-1-14,1 0-8,-1 5-6,-2 5-20,2-11-15,-2 11-25,3-7-10,-3 7-9,5-8-7,-5 8-75,5-5-200,-1 1 90</inkml:trace>
  <inkml:trace contextRef="#ctx0" brushRef="#br0" timeOffset="180258.3982">6493 13675 66,'0'0'119,"0"0"-4,0 0-14,0 0-9,0 0-12,0 0-9,16-24-5,-5 21-7,0-2-5,-2 2-6,4-1-10,-1-1 3,2 1-7,1 0 0,-1 2-11,3-3-13,-3 4-15,-1-2-11,1 3-12,-3 0-11,0 0-1,-1 0-16,-2 0-6,-8 0-9,11 4-52,-11-4-133,8 6 60</inkml:trace>
  <inkml:trace contextRef="#ctx0" brushRef="#br0" timeOffset="180468.0813">6575 13967 62,'0'0'163,"0"0"-17,0 0-9,0 0-20,0 0-9,0 0-12,8-27-13,-2 16-10,3 4 1,1-3-11,5-1-3,1 0-6,0 1-16,3-2-22,6-1-3,2-3-21,-1 2-31,2 1-21,1 0-13,-1 2-23,-1-1-76,0 0-185,-3 0 82</inkml:trace>
  <inkml:trace contextRef="#ctx0" brushRef="#br0" timeOffset="180981.6583">7269 13430 18,'-11'-5'141,"11"5"-10,-9-2-12,9 2-9,-8-1-16,8 1-12,0 0-3,-11 5-13,8 1-3,3-6-6,-9 11-2,4-3-7,1 2-3,0 0 4,0 0-11,2 1 2,1 1 1,-1 0-2,0 1-9,0 3-5,2-1 0,2-3-1,-1 0 0,-1 0-1,3 3-6,-1-1 0,2-2 1,0-4-5,1 4-1,0-3 2,0 1-1,3-3-6,-2 1 1,3 0 3,0-3-5,0 1 11,1-1-10,-1 1 5,1-2-7,3-2 0,-3 0-2,2-2-1,1 3 1,-3-3 5,3 0-3,-4-3 0,2 0 4,0-1 0,1-1-6,0 0 8,0-2-2,1-3 2,2-2-6,-2 3 12,1-3 14,-2 0-1,1 1-4,-1-3 2,-3 0-5,-1-1-2,-2 1-2,-3-3 3,-2 2-5,-1 1 2,1-2-7,-4 0 2,-1 2-3,-4-1 0,0 1-2,-1 0 2,2 5-4,-1 0-2,-5 0-1,3-1 3,0 3-9,0 2-7,0-2-13,-1 4-14,1 1-9,-1-1-1,-1 3-9,0 0-9,0 3-6,-1 1-9,2 0-6,-2 2-9,-1 2-9,1-1-10,-1 4-96,-3 0-227,4-2 101</inkml:trace>
  <inkml:trace contextRef="#ctx0" brushRef="#br0" timeOffset="181809.4706">8261 12920 19,'-7'-4'111,"7"4"-21,0 0-13,0 0-6,-7-3 3,7 3-7,0 0-9,0 0-1,-4 15-9,4-15 0,1 15-3,2-4-6,-1 1 1,3 5 3,2 7 0,-1 2-4,-2 1-4,2 2 2,-1 0 4,-1 5 0,1 0-7,-2 13 5,0 3-8,-6-1 4,2 1 1,-4-4 0,1 3-2,0-1-9,-3-1-1,2 0-3,0 1-10,3-1 9,-1-13 0,2 2 0,0 1-7,2 8-1,1 0-14,1-13 13,-2-3 0,1 4 0,1-3 4,2-3-2,-1 0-5,-1-3 1,-1-7-4,0 0-4,2 0 5,-1-1 5,-1-4-20,-1 0-7,0-2-2,1 0-1,0-3-7,-2 0-13,0-7-13,6 7-7,-3-2-2,-3-5-1,0 0-11,2 7-18,-2-7-94,0 0-201,0 0 90</inkml:trace>
  <inkml:trace contextRef="#ctx0" brushRef="#br0" timeOffset="182568.2345">8233 13032 71,'0'0'102,"0"0"-17,0 0-5,0 0 2,0 0 7,0 0 2,-6 25-1,4-15 5,-3 6-4,0 2-14,-4 8-8,1-1-2,-2 4-5,-3-2 1,3 2-16,-3 0 1,0-5-5,-1 2-2,2 1-6,4-12-2,0 4-5,-1-4-2,3-1-2,1-2 2,1-7-6,1 2-4,3-7 7,-4 8-2,4-8-4,0 0-9,0 0-2,0 0-17,0 0 0,8-32 0,-1 15-2,3-7-9,0-1-2,-1-3-2,4-1 0,-4 0-9,1-3 6,1 4 3,0-1 7,-2 1-3,-2 2-4,2 4 11,-4 4 4,0 0 4,-1 1-5,0 2 4,-1 1-7,2 2 6,-2 1 4,-1 0 5,0 1-1,2 1 6,-1 1-27,-2 1 31,-1 7 4,1-11 0,2 8 3,-3 3-1,2-8-5,-2 8-6,0 0 3,0 0 6,3-7-17,-3 7 6,0 0-4,0 0 2,0 0 3,0 0-3,14 10-2,-14-10 3,6 10-6,0-6 10,-1 3-9,1 2 7,2 0 0,-1 0 1,2 0 0,4 2-6,0 1 2,1 2 7,-1 0 3,2-1 2,2 0-15,-2 0 2,-1-1 2,0 2-3,-1-1 7,-2-1-7,0-2-2,-4 0 5,0 0-1,1-1 2,-1 0 3,-2 1-3,-1-3-3,0 3 6,-3-4-7,2 3 2,-3-1 0,0-8-2,-5 14 10,2-7-6,-2 1 0,-3-2-4,-2 2 14,-3 1-9,-2 0-2,-2-1 0,-1 1 4,3-2-5,-3 1-1,0-2 3,2 1-9,-1-1-6,2-1-7,3 1-12,-1-2-6,4-1-11,0 2-12,2 2-6,0-3-17,2 1-9,-1 0-72,1 1-177,0-1 80</inkml:trace>
  <inkml:trace contextRef="#ctx0" brushRef="#br0" timeOffset="182997.9963">8861 13816 99,'-8'-5'136,"8"5"4,-6-7-5,2 3-12,4 4-8,0 0-6,-2-9-13,2 9-16,0 0 1,0 0-20,2-12 3,-2 12-11,13-7-8,-4 2 0,1 2-8,3 0-5,3-1-1,1-2-6,4 2 3,-5-1 0,5 0-8,-1 1 1,6-4-1,-1-1-6,2-2-19,-6 6 5,2-6-12,2 0-4,1 1-9,-7 4-12,-2-2-14,-2 0-11,0 2 2,-5 2 2,-3 0-7,-2 1-10,-5 3-9,8-5-13,-8 5-69,0 0-178,0 0 79</inkml:trace>
  <inkml:trace contextRef="#ctx0" brushRef="#br0" timeOffset="183268.3353">9015 13521 44,'0'0'112,"0"0"-12,0 0-13,-13 12-6,13-12-9,-5 14 1,4-3 2,-1-1-7,1 2-12,-2 2 1,3 3-2,-2-2-11,2 3-1,-2 0 2,1 2-13,2-2 5,1 7-9,-1 0-3,0-6 3,3 1-6,-1-1-1,2 0-1,-3 0-26,3-2-8,2 0-12,-2-2-14,1 2-15,-1-3-17,-1 0-12,-2-3-71,-1-2-168,1-2 75</inkml:trace>
  <inkml:trace contextRef="#ctx0" brushRef="#br0" timeOffset="184158.4052">9449 13501 138,'0'0'149,"0"-8"-17,0 8-16,0 0-7,0 0-18,0 0-15,0 0-4,0 0 1,4 24-9,-4-14-6,0 2-2,1 4 2,2 1-9,-6-1-7,6 1-5,-2 1-7,-1-1-1,1 0 0,0-6-2,2 8-8,0-5 1,-1-1 5,1-2-9,-1 1-3,1-3 2,0 1-5,-1-4-15,2 4-3,0-5 5,-1-1-12,1 1 5,-4-5-24,9 5 17,-9-5 0,11-1-6,-11 1-8,14-6 0,-7-1-2,-2 3 5,5-4-1,-3 0 3,1-1 9,-1 1 4,1 1 2,0-3 3,-2 3 4,0-3-3,1 4 5,-2 0 11,-1-1 3,0 4 7,-1-2-2,1 1 1,1 0 1,-5 4-1,8-9-1,-3 7-4,-5 2-4,9-3 3,-2 1-3,-7 2-1,13-1 5,-13 1-5,15 1 3,-8 1-5,3-1-5,1 2 6,1 1-17,-1-2 26,0 1-2,3-1-10,-1 3-5,1-2 9,1 1-4,3-1 0,-1-1-3,2 1 2,-2-3-2,2 0 4,-1-1-4,-2-1-3,3 0 11,2-3-9,-2-2 3,0 2-5,-1-4 9,8-3-5,-2 1-1,-5-1-4,3-2 5,-4 3 4,0-2-8,-4 0 10,1-2-9,-3 0 8,2-5-2,-6 3 3,2-1-7,-4 0 5,-1 0-10,-2-1 6,2 2-3,-7-1 5,2 1-5,-3 0 0,0 5 8,-1 1-4,-1-1-3,0 3 10,-2-1-2,-1 5-3,0 2 1,0-4 2,2 4-3,-3 2 6,9 1-9,-14-3 1,5 5-3,9-2 4,-15 2-6,8 1 4,1 1 1,-4 2-1,2 1-4,0 2 2,2 0-1,-2 2 3,2-3-3,1 3 5,0 5-6,-1 0-6,3-5 6,-1 5 0,3-3 3,-1 3 1,2-4-5,2 0 4,-1-2 0,3 2 0,1 0 2,-1-2-6,1 0 6,0-1-7,3 0-2,-1 0 11,1 0-2,1-2 2,1-1-6,0 0 0,2-1 4,2 0-4,-1-3 12,6-2 0,-1-1 4,0 0-5,3-2 2,0 1 4,6-2-7,-1-4 14,2 0-7,2 3-4,-1-4-2,-1-1 3,0-1-7,1 0 4,-3-1-1,-1 0 0,0 2-4,1-2 3,-2 1 0,-5 2-2,-3 0-3,1 0 0,-1 1 3,0 0-12,-5 2 3,-1 0-10,0 1-13,-1 1-15,-1 0-14,-2 1-13,2-2-18,-8 5-13,9 0-14,-9 0-105,0 0-236,0 0 104</inkml:trace>
  <inkml:trace contextRef="#ctx0" brushRef="#br0" timeOffset="185798.7519">1037 14913 73,'0'0'94,"0"0"-9,0 0-22,0 0 7,0 0-18,0 0 3,0 0-1,-5 20 5,5-12 1,2 5-1,-2 5 3,-2 1-15,2 6 5,-4 1-9,2 2-3,-1-1-2,-1 3-15,-1 1-1,4-1-3,-3 2 13,0 0-13,0 0 3,2-1-10,-3 0 7,1-2-5,2-2 1,-1 0-7,0-8 5,1-1-6,-2 0 4,4-5-6,-1 1-1,1-5 3,1 1-4,-2-4-1,1-6-6,0 9 10,0-9-5,0 0 1,0 0 8,0 0-8,0 0-7,0 0-12,0 0 1,-6-29 2,4 12 1,-2-4 5,3-4-22,-2-2 19,-3-4 2,2 2-6,3-3 2,-3 3 3,2 0-3,2 1 5,-2-1-4,2 1 3,0 0 4,0 2-3,4 1 11,-2-1-9,1 0 9,3 0 0,2 3-3,-2 3 1,5-3-11,-1-1 21,-1 7-10,-3 3 7,1 2 6,0 2 1,0-1-3,-1 1-7,0 3 5,1-1-4,3 1-2,-2 0 12,3-1-8,4-1-8,0 0-2,1-1 3,11-2 4,-10 5-4,2-3 4,-1 2-3,1 2-3,0 1 2,-6 2 2,1 3-4,-3 0-5,-11 0 6,19 9 4,-13-2-2,0 1-1,-2 3 9,-4 2-7,-1 4-6,-4 3 9,-3 4-1,-2 0 4,-3 2-5,-1-2-3,0-2 7,-3 1-4,1-2-5,0-1 4,3-5-2,2-2 4,1-1 1,2-4-5,-1 1 2,2-1 1,-2-2 2,2 0-5,3-4-5,2 3 4,2-5 0,-9 8-4,5-6 0,4-2 2,-6 6-3,6-6-8,-2 6 5,2-6 12,0 9-5,0-9-6,2 13 5,1-6-1,1 0 3,-1 3 0,1-1-9,1 3 9,-3-1-2,6 0 3,-3-1 4,4 0-3,0 4-5,-2-4 5,6 3-6,-1-2 1,-1 2 12,3-1-10,0 2 0,-1-2 5,4-2-9,-3 1 11,1-1-7,0-2 11,-3-1-15,3 4 0,-1 0-3,-1-1-26,1 0-20,-1 2-5,-5-1-24,3 2-79,-2-1-176,-5-1 78</inkml:trace>
  <inkml:trace contextRef="#ctx0" brushRef="#br0" timeOffset="186479.9172">1679 15495 133,'-6'-7'154,"6"7"-22,0 0-13,0 0-14,0 0-11,0-5-12,0 5-4,0 0-17,0 0-4,0 0-5,0 0-2,0 0-5,0 0-4,16 21 6,-14-12 1,0 1-6,0 1 3,-2 0-6,0 3-5,3 2-3,-3 0-3,0 1-1,0 0-28,0-1-2,0-1 7,0 1-9,0-5 7,0 1-6,1-2 1,-1 0 6,0-3-1,0-7-1,1 10 1,-1-10 2,2 9-1,-2-9 3,0 7 1,0-7 2,0 0-6,0 0-5,0 0 9,0 0-7,0 0 3,0 0 0,-9-33 0,5 18-3,-2-5-14,2 2 5,2-10-2,-2 2 4,-1-3-9,1 2 8,1-1 8,-3 0-11,2 4 6,0-2-4,0 0 7,4 8-7,-2 0 0,0 0 8,4 6-1,-2 2 8,2-4-4,-2 4 4,2 1-4,-2 9-3,2-16 0,-2 16-8,2-11 8,-2 11 5,6-9-9,-6 9 6,8-6-6,-8 6 6,10-4 7,-10 4-13,16-3 4,-16 3 0,17 0-2,-5 5-1,-12-5 1,18 6-8,-7-3 12,0 5-5,-2 2 4,5 0-3,-1 2-2,1 2 2,-3 0 6,2 1-2,-2 2-4,0-2 4,-2 3 0,5 2 8,-3-1-7,1 3 6,-6-5-7,1 0 3,1-1 0,0 2-1,0-2-2,-3-1 3,0-2-6,1-1 7,3 2-3,-4-4-18,0 0 3,1 0-17,0 1-6,2-4-24,-3 0-12,1 2-10,-1-1-19,0-4-79,-2 2-194,-3-1 87</inkml:trace>
  <inkml:trace contextRef="#ctx0" brushRef="#br0" timeOffset="186752.7239">1612 15611 21,'7'-8'99,"0"-1"-11,1-1-6,5-1-9,2-3-8,6-1-6,-2 4 10,6-3-16,-1-1-6,2 1-11,1 2-2,0-1-3,1 3-23,-3 1-14,-4 4-21,-2 0-16,1 1-22,1 1-39,-10 1-113,0 1 49</inkml:trace>
  <inkml:trace contextRef="#ctx0" brushRef="#br0" timeOffset="187262.1863">2155 15344 17,'0'0'137,"0"0"2,0 0-21,0 0-11,0 0-20,0 0-2,0 0-14,0 0-8,0 0-4,0 0-8,0 0-2,0 0-5,23 19-2,-18-10-4,-1 2-2,5-3-8,-5 5-5,4-2-3,-2 6 1,0-1-1,-1-1-3,-1 2 0,3 2 0,-2-2-10,-1 0 9,0 0-7,1 0 4,-1-2 2,-2-1 1,2-2-4,0 0-2,-2 0-4,1 0-1,1-2-4,-2-5 4,2 4 0,-1-4-2,-3-5 5,4 10-4,-1-7 2,-3-3 2,4 4-5,-4-4 10,0 0-6,0 0-2,0 0 9,0 0-5,10-17-5,-10 17 4,4-19 0,-4 6-5,1-3 3,1-1 1,-2-1-6,0-10-1,0 4 7,1-5-1,1 3 0,5-3-4,-5-1 2,1 1-2,1 5 1,0-2 0,1 1-5,0 8 2,-1-2 0,3 4-2,-4 3 3,1 0 7,-3 5-7,2-1-12,-3 8-15,0 0-8,6-14-22,-6 14-12,0 0-14,5-12 3,-5 12-18,8-3-13,-8 3-61,0 0-183,0 0 81</inkml:trace>
  <inkml:trace contextRef="#ctx0" brushRef="#br0" timeOffset="189718.5239">3261 15444 33,'0'0'65,"0"0"-14,3 10-8,-3-10-5,5 7 2,-5-7-7,6 5 0,-1-3 8,-5-2-6,10 5 0,-1-3 4,-1-2-7,2 0 1,4 0 1,-1 0-8,6 0 16,0-2-22,1-1-1,2-1-1,6-1 2,3-2-2,1-1-3,0 0 2,1 2-5,0-3 0,-1 1 2,1 2-6,-2-1 0,1 3-3,-1-3 1,-3 2 4,1 2-10,-1-2-5,-7 2-5,1 0-11,-2 2-2,-1 0-5,0 0-5,-2-2-10,-4 3-5,-1-3-5,-12 3-46,17 0-106,-17 0 46</inkml:trace>
  <inkml:trace contextRef="#ctx0" brushRef="#br0" timeOffset="190375.6277">3558 15201 22,'0'0'81,"0"0"-27,0 0-5,0 0-5,0 0 2,0 0 4,0 0-8,8 11-5,-8-11 5,4 10-9,-3-2 3,0 0 5,2 4-4,-2-1 5,3 3 4,-1 6 1,0-2-3,3 6-10,0 2-3,-1 2-3,0-2-5,-1 1 5,2 1 2,0 1-9,2 0-1,0 0-6,-3 0 0,0 0 3,0-2 25,0-1-6,1-1 2,0 3-7,-1-3-5,-2-7-4,1 0 4,-1-1-6,4-2-2,-5-1-3,2-5-22,-1 2-10,-1-2-8,1-3-13,-2-1 3,3 0-10,-4-5 0,5 6 2,-5-6-19,0 0-6,10 0-4,-10 0-10,0 0-50,7-11-142,-7 11 63</inkml:trace>
  <inkml:trace contextRef="#ctx0" brushRef="#br0" timeOffset="191756.206">4643 14806 87,'0'0'85,"0"0"-7,0 0-10,0 0-6,0 0 5,0 0-13,1 34 8,2-17-8,-3 1-4,-1 11-1,-1 0-2,-1 0-2,-1 3 4,-5 14-4,2-11-7,-2-1 5,-1 14-2,-5-4-1,2 0-4,3-7-5,2-2 0,-2-1-5,1-2-2,3-3 6,-1-1-10,3-10-2,1-1-2,-1 0-7,2-7 4,1 1-5,0-4-3,-1-1 1,2-6 5,0 0-2,0 11-4,0-11 7,0 0-1,0 0-14,0 0 6,17-18 0,-10 10 2,-2-1 1,1 2 2,1-1-4,-4 3 6,1-2-12,1 2 6,1 0-3,-2 1-2,2 0-2,-6 4 2,9-8-5,-4 5 0,1 1 7,2-1 8,2-1-12,0 1 2,2 2 5,-2 0-4,4-2-1,-2 0 5,0 1-4,6-3-18,-2-2-4,1 4 0,-4 0-8,6-2 6,-1-1-8,-5 5-8,0-2-13,-2 1-6,2 0-8,-1-1-12,-1 2 2,-11 1-12,15-3-46,-15 3-146,0 0 65</inkml:trace>
  <inkml:trace contextRef="#ctx0" brushRef="#br0" timeOffset="192088.3583">4753 15141 92,'0'0'76,"0"0"5,-9 8-10,9-8-3,1 12-14,-1-12 1,3 18-9,1-6-2,-1 4-1,1 0-10,0 5 10,1-3-4,1 2-16,-1 6 6,2-1-1,-4 3 2,3-2-4,-2-1-1,0 0-1,1 0-3,-1-4 4,-3-2-7,2 0-1,-1 0-4,2-1-23,-1 1-11,-1-5-8,-1 6-18,2-6-9,-2-2-22,-1 0-53,0-3-141,0-1 63</inkml:trace>
  <inkml:trace contextRef="#ctx0" brushRef="#br0" timeOffset="192608.3193">5038 15179 51,'0'0'90,"0"0"-12,0 0-7,0 0-13,0 0 2,0 0-6,0 0-8,-1 22-3,1-22-9,0 15 14,1-5-4,0 2-3,-2 4-7,2-1 10,-1-2-12,0 3-5,3 1-3,-3 0-1,1 1 0,0-2 0,3 1 0,-1 0-5,3-2 6,0-1-7,0-2-1,-1 0 2,1 0 4,3-2-8,-1-1 1,-2-1-10,3 1 3,1-3-2,1-1-2,0-4 6,1 2-5,-1-3 3,0 0-4,1-3-1,-2-3 3,3 1-1,1-5 4,-3 2-2,0 1 2,-1-8-3,1-1 6,-3 2-10,1-6 7,-1-2-6,-1-2 8,-1-1-2,-4 0-5,1 0 5,-5 6-10,0 2 3,-2-2-3,-1 2-7,-3 2 5,1-2 7,-2 3-8,-4 2-5,1-1-2,-1 2 8,2 3-19,-2 3 21,1-1 1,-1 3-10,1-1 1,-2 0 17,3 3-21,-2 1-4,1 0-9,2 0 5,-1 1-16,3 0 0,8-1-11,-14 4-3,9-1-8,1 1-2,4-4-5,-6 7-5,6-7-45,0 12-126,0-12 57</inkml:trace>
  <inkml:trace contextRef="#ctx0" brushRef="#br0" timeOffset="192988.608">5577 15425 33,'0'0'156,"-4"-8"-16,4 8-15,-5-8-17,5 8-6,-2-8-10,2 8-2,-3-10-19,3 10-2,-1-8-8,1 8 2,-1-7-8,1 7 4,0 0-4,-3-10-3,3 10-12,0-9-4,0 9-5,-2-8 7,2 8-9,0 0-8,-2-9 3,2 9-4,0 0 1,-2-6-7,2 6 0,0 0-9,0 0-10,0 0-2,0 0-11,0 0-24,0 0 2,0 0 1,0 0 1,0 0 2,0 0-9,0 0-4,0 0-1,6 24-14,-3-16 3,-2-2-9,2 5-4,-2-4-8,0 3-69,4-1-163,-5-1 71</inkml:trace>
  <inkml:trace contextRef="#ctx0" brushRef="#br0" timeOffset="193487.2781">5807 14991 5,'0'0'95,"0"0"-7,0 0-6,-5 22-13,4-10-2,1 0-12,0 2-4,-1 4-3,-2-1 5,2 2 1,-1 0-8,1 1-2,-1 6-1,-2-1 3,1-7-4,0 8-3,3 0-3,-3-1 0,0-7-11,3 2 3,-1-3-17,0 1 10,0-1 1,-1-4-1,1-4-6,0 1-4,-1 0 4,4-5-1,-2-5-5,1 11-1,-1-11-2,0 7 8,0-7-7,0 0 5,0 9-7,0-9 6,0 0-8,0 0-1,0 0 8,6 4-17,-6-4 10,10 0 0,-10 0 1,15-4 5,-6 1-14,1 1 12,1-2-4,3 0 3,4-1-2,1 1 3,-2-3-10,1 1 12,0 2-8,7-6-11,-4 3 7,6-2 7,-2 0-2,1-1-1,-1 1-3,1-1 3,1 0-1,-7 3-6,-1 1-19,2 0 8,-1 0-13,-2 2-10,-1-1-10,-4 1-10,-2 1-4,0-1-10,-2 2-5,0 2-64,-9 0-156,8-3 70</inkml:trace>
  <inkml:trace contextRef="#ctx0" brushRef="#br0" timeOffset="193822.1938">6085 15117 116,'0'0'109,"0"0"-16,0 0-17,0 0 1,0 0-6,-8 12-15,8-12 2,0 12-6,0-4 3,-1 4 3,2-3-8,-2 4-7,2 3 9,-1-2 1,0 3 2,1 3-20,0-2 1,2 8-5,-3-3-2,0-3-1,0 6-3,0-6 1,1-2-8,-1 0 1,0 3 4,0 2-2,0-3-3,0-2-4,-1 0 2,2 1-4,-1-2-18,2 1-1,0-1-17,-2-2-14,3-3-19,-3 0-9,1 0-24,0-1-7,0 0-77,-2-1-188,1-3 84</inkml:trace>
  <inkml:trace contextRef="#ctx0" brushRef="#br0" timeOffset="194655.5875">6614 15122 5,'0'0'144,"0"0"-17,0 0-13,0 0-9,0 0-8,0 0-10,0 0-13,0 0 3,-16 11-18,16-11 0,-7 7-5,3-3-11,-3 0-3,2-1 1,-2 1-10,1-1 5,0 0-8,6-3 4,-15 5-5,8-3-8,0 0-1,7-2 2,-15 0-9,15 0 1,-15-3 3,9 1-1,-1-1 2,7 3-10,-10-7-2,5 2 3,3-1-5,2 6 4,-4-12 5,4 5-2,0 7-9,4-17 3,-1 9-6,1-1 10,2 2-10,1 0 2,-2-1-1,2 1-3,-1-1 4,4 1 3,-2 1-2,1-1-3,0 3 0,1-1 2,-2 2 3,1-2-7,-2 3 7,3 0-5,1 1 3,-3 1-2,-8 0-6,16 1 6,-7 3 9,-2-1-19,1 4 8,0 0-3,1-1 1,-2 4 3,0-1-2,-2 2 5,-1 2 2,0-3-3,-2 3 11,2 3-5,-3 0 14,-2 3-10,1-3-3,-2-1 8,-1 4-9,-1-4-1,2-1 0,-1-2 3,-2 5-4,-2-3 3,5-2-2,-4 1 2,1 1-5,1-2 7,-3-4-2,-1 4 0,0-3-1,0 1 5,0-3 5,0 1-4,-2-1-4,1 0 1,2-1 6,-3-1-7,2-2 16,1 2-6,1-2 4,2 1 3,4-4 0,-10 3-3,10-3 0,-6 2 0,6-2-2,0 0-6,-7 4 1,7-4 0,0 0-7,0 0 3,0 0-1,0 0-3,0 0 4,0 0-6,0 0 3,24-18-9,-15 11 3,0 1-1,4-1 4,-3 2 2,-1 1-7,4-2 2,1-1 5,0 2-5,2-5-1,3 3 7,-1-3-4,2 2 1,0 0-1,5-2 2,0-2 0,-4 3-3,-2-1-1,7 2 0,-2-3 0,-5 4 3,-1 0-3,1 0 3,-1 2-5,-5 0-5,1 1-10,-4 0 12,0 1-6,-3 1-4,1 0 3,-1-1-6,-1 0-1,-6 3 2,12-1 7,-12 1-4,0 0-7,7-3-3,-7 3-7,0 0-9,7-2-11,-7 2 1,0 0-14,0 0-15,0 0-17,2-6-19,-2 6-94,0 0-223,0 0 99</inkml:trace>
  <inkml:trace contextRef="#ctx0" brushRef="#br0" timeOffset="196664.3777">7566 15351 64,'0'0'76,"-7"-4"0,7 4-2,0 0-3,0 0-12,0 0-1,0 0-10,0 0 0,0 0-9,0 0-8,0 0 3,0 0-6,0 0-6,0 0 7,0 0-1,0 0-1,28 3-7,-17-3 7,2-3-7,0 3-1,6 0-2,1-2 1,0-2-8,7 0 7,2 0-5,-2-2 4,1-1-2,0 2 7,0 1-9,-2-3 1,1 1 1,-8 2 1,1-2-2,-3 4 0,-3 0-2,-2 0-2,-1-1-4,-2 1-4,-3 2 2,-6 0-2,11-1 4,-11 1 1,0 0 1,0 0-3,0 0-3,0 0-3,-12 18 5,2-12-1,-5 5-4,-3 1 7,1-2 3,-2 1-5,-6 0-5,5 0 5,1-2-1,-5 3-2,-1 1 2,6-7-4,-1 0 0,1 1 7,1-1-3,-1-2-4,2 0 2,1 0 2,1-1 2,1-2-4,0-1-2,4 0 4,-5 0 1,3 0-3,1 0 2,-1-1 3,2-2-6,-3 2 3,3-3-3,2 4 8,8 0 5,-12-5 9,6 4-12,6 1 2,0 0-1,-12-2 9,12 2-14,0 0 1,-9-1-3,9 1-2,0 0-2,0 0 0,0 0-3,0 0 11,0 0-7,0 0 0,0 0 4,32 3 1,-20-4-1,5-2 2,4-1-2,0-2 4,7 0-2,2-2-1,0-2-4,2 2 3,3-2-1,-2-2-2,0 0 1,-1 0 7,-1 1-6,-2 0-2,-1 2 1,-2 0 1,-7 3-3,-1 1 2,0 1-7,-7 0 8,-2 2-4,3-1 5,-7 0-7,-5 3 2,10-2-1,-10 2 2,8-3 0,-8 3 1,0 0-2,0 0 9,0 0-5,0 0 2,0 0-6,0 0 5,-21 20-3,13-16-1,-1 1-1,2-1 5,1 0-6,1 1-5,5-5-21,-10 7-16,10-7-11,-6 1-8,6-1-12,0 0-8,0 0-14,0 0-60,0 0-168,0 0 74</inkml:trace>
  <inkml:trace contextRef="#ctx0" brushRef="#br0" timeOffset="198147.3053">8613 14868 66,'0'0'90,"0"0"-11,0 0-13,0 0 4,0 0-17,0 0-4,0 0 4,0 0-6,0 0-1,-6 19-9,2-7 17,0 2-13,1 3-1,-3 3-3,0 4 5,-4 3-8,2 1 2,-2 2-8,-4 1-7,2 3 3,1-1-5,-3 0-1,2-1 0,1 1-1,2-1 1,1-7-9,3 1 4,1-1-9,0-5 1,4-3-3,0-6 6,3 1-4,-2-1-6,0 0 0,2 1-6,0-4-5,0-1-12,1-1-6,-1 0 2,1 0-24,0 1 3,-2-2-14,2 1 9,-4-6-11,2 8 7,-2-8-57,3 11-125,-3-11 56</inkml:trace>
  <inkml:trace contextRef="#ctx0" brushRef="#br0" timeOffset="198788.5652">8974 14867 75,'0'0'114,"-8"-2"-15,8 2-12,0 0-12,-13 3 1,7 1-19,1 1-2,-4 1-9,0 1-4,1 3 0,-4 2 10,0 1-25,2 1 0,-2 2-11,1 0 9,-2 0 0,3 1-1,-4 6-3,-2 0-4,3 0 3,0 1 1,1 1 5,1-3-8,0 2-8,4-1 7,1-4-10,3 7 6,-1 0-1,1-1-2,5-7 1,-1 2-4,3-1 5,-1 0 3,3 1-14,0-3 8,2-5 10,-1 0-14,2 1 4,2 0-3,0-5 0,-1 0-7,0-2 9,4-1 0,-3-3-4,4 1-1,-2-3 5,1-2 6,0 1-11,-1-3 4,1 1-5,1-4-2,0 0 5,0-2-5,-5 1-1,-1-1 2,-2 1 2,6-5 1,-5 3-3,-3 2 3,1-5-2,-2 2 4,-1 0-3,2 0 0,-5-2-1,0 4-6,0-4 8,0 2 1,-5 1-4,1 1-2,0 3 15,-2-1-14,-1 0 1,1 6-4,-3-2 5,0 0-10,9 3 5,-19 0 1,9 2 0,-1 2-2,-3 0 1,-1 5 4,0-1-5,2 4 0,-4-1 4,2 4-1,1-1-1,1 1 10,-1-1-10,2 3-7,2-3 11,0 1 1,2 0-12,3-3-13,3 0-9,-2-2-11,1 2-15,2 0-7,1 0-8,-2-2-15,2-1-72,0 0-172,0-9 78</inkml:trace>
  <inkml:trace contextRef="#ctx0" brushRef="#br0" timeOffset="199433.4273">9426 14996 43,'-4'5'72,"0"1"-7,3 0 5,-4 1-8,1 2-8,-1-1 4,0 2-7,-1 2-4,-1-1 6,1-1-6,-1 5 0,-1 2-2,1-2 2,-1-1-6,-1 3-9,4 0 1,-1-5-11,3 2 1,1 1 3,-1-1-4,2-3-6,1-1 0,1 4-2,2-4 4,-1 1-8,4-1 1,1 2 0,0-3 6,0-1-7,1 1-1,2-2-3,-1-1-5,3-2 10,-2-1-5,1 0-6,2-3 6,-1 0 1,-1 0 5,3-3-13,-2-1 5,0 0 6,0-1-9,-3-2 8,4 1-2,-3-2 3,3-1-3,-1-4-16,0-2 18,1 1-10,-3 1 13,-1-4-6,1 1 10,-1 2 7,-1-3-2,-3 0-3,0 0-14,0 0 19,-3 0-5,0 0-1,-2 1-2,-3 0 8,-1-1-12,-1 1 4,-1 1 1,0-1-9,-3 1 5,-3 1-12,1 1 11,0 0-5,-3 1-4,1 2 3,0 1-3,0 0 6,1 3-3,1 0 1,-1 1-3,1 0-7,0 2 1,1 0-13,-1 2-7,2 1 7,-2 1-7,1 2-18,0 1-11,1 1 2,-1 0-2,2 3 4,1-1-4,-3 3 1,1-1-12,1 4 3,1 0-14,-1 1-5,2 1-53,-1-1-141,-1 1 64</inkml:trace>
  <inkml:trace contextRef="#ctx0" brushRef="#br0" timeOffset="200967.4355">10179 15244 22,'-8'-4'130,"8"4"-12,0 0-12,-5-4-4,5 4-9,0 0 1,-4-6-8,4 6-1,0 0-9,0 0-11,0 0-8,0 0-6,-5-4 1,5 4-7,0 0-8,0 0-5,0 0 2,0 0 4,18-4-13,-7 4 1,2-3-5,6-3-4,2 2 3,8-1 0,2-4-6,1 1 3,1-2 0,4 0 0,-1 0-3,1-2-3,-1 0 0,0 3-2,-2-3 1,-1 2-4,-4-1-2,3 3-1,-12 2-1,1 2-4,-3 1-27,-6 1 1,-2 2 3,-2 0 8,-1 1-2,-7-1 1,9 6 2,-9-6 2,4 8 2,-4-8 1,-4 11-6,4-11 8,-7 13-1,0-8-13,1 4-15,1-4-6,0 1-9,1-2-3,4-4-12,-8 8-11,8-8-20,-7 4-51,7-4-163,0 0 72</inkml:trace>
  <inkml:trace contextRef="#ctx0" brushRef="#br0" timeOffset="202052.8767">11271 14780 2,'0'-12'106,"0"12"-12,0 0-9,3-6-9,-3 6-6,6-5-7,-6 5-5,7-6 1,0 4-8,1-3 3,5 0-9,-2 0-3,6 1-6,1-1-5,0 2-2,-2-1 2,3 1-10,0 0 4,1 2-4,-1 1-1,1 1-4,-2 3-1,3-2-4,-5 2 3,1 3-4,-3 1 5,-1 0-8,-3 1 1,-2 1-1,2 3 2,-6-1 0,-1 4-3,-1 0 2,-4 0-5,0 1 5,-2 1-9,-2 0-5,-3 0 5,-1-1-10,-3 3 4,-1-3-3,2-2-3,-2 2 3,0-4 0,-1 0 12,2-1-15,0-2 2,3-1 9,2-2-9,-1-2 5,3 0-5,1-1 7,5-4-5,-8 5 8,8-5-4,-4 3 1,4-3 2,0 0-6,0 0 7,0 0-6,0 0 0,0 0-1,25-12 5,-18 10 1,1-1-3,2 2 3,2-1 3,-2 1 4,0 1-3,3 1-1,-1 1-4,-1-1 5,-1 2-4,0 2 0,3 0 4,-1-1 4,-2 3 4,1-1 0,1 1-5,1-1 4,-4 0 0,1 3 3,-1-1-10,-2 1 8,0-1 0,-2 1-6,1-2 2,-2 1 2,0 0 5,-4-2-2,0 2 0,-1 1 10,-1-1-7,-4 2 7,1-1 1,-4 0 1,-1 4-2,-4-1-6,-2 1-2,0-2 1,-2 1-4,0-2 7,-6 4-6,5-4-4,1-1 3,-1 0 0,0-1 2,-1-3-4,0 2-1,0-1-2,1-2 9,0 0-9,3-1-1,3-2 3,0-1-9,3-1-4,1 1-18,9 0-6,-14-3-6,9 2-20,5 1-11,-9-5-12,9 5-13,-1-7-78,1 7-184,0 0 82</inkml:trace>
  <inkml:trace contextRef="#ctx0" brushRef="#br0" timeOffset="202567.5719">12010 14921 89,'-8'-5'118,"8"5"-5,0 0-14,-5-3-6,5 3-14,0 0-9,-6 12-1,3-7-8,-1 4-8,0 2-7,0 0-7,0 1-6,0 2 5,0 2-8,1-2 2,2 3-7,-2-1-4,2-3 5,2 2-12,1-3 1,0 2 0,2-3-7,0 1 8,5 2 1,-3-4-4,2 0-1,1-4 2,2 2-3,0-3-2,0-1-2,2-1 1,-2 0-3,3-2 4,-1-2 1,1-1-7,-2 1 7,1-3 10,-1-1-13,2-3-2,-1 0-2,-3 0 0,3-5 2,-1-1-4,-3 2 4,-2-3-5,1 1 3,-4-2-2,1 0 7,-4-1 8,0-2-7,-1 2 11,-1 0-1,-1-1-5,-2-1-4,-3 5 2,-1-6-6,-2 4 2,1-1 3,-2 2-6,0 3 3,-3-1 3,1 2-6,1 5-2,0-1 3,0 3-3,-1-1-5,2 2-2,0 1-15,3 1-3,8 1 1,-17 3-25,9-1-3,1 1-11,1 3-8,1 2-9,-1-2-14,2 2-5,0 1-71,-1 0-182,1 1 81</inkml:trace>
  <inkml:trace contextRef="#ctx0" brushRef="#br0" timeOffset="204067.7648">12884 14676 59,'-3'-5'75,"0"-4"-8,-1 1-8,1-1-1,-1 1-7,0-3 2,2 1-6,-6-2-4,3 4-1,1-1-4,-1 4-3,1-2-1,-2 2-4,-2 2-7,-1 1 5,-1 2-7,-4 1 2,-1 5-5,-3 2-4,-8 3-2,5 3 5,-4 1-8,0 1-1,2 2 0,0-1 1,3 1-1,1 0-3,5-5 1,3 1-5,2 2 14,1-2-20,2 2 10,1-4-6,2 4 2,2-3 0,2-1-4,2 4 1,4-2 5,-3-2-5,5 3 0,0-1 1,3 0 1,-1-2-1,2 2 5,1-2-3,-1 3-1,3-4 1,-2 2-1,0 3-3,-1-4 0,2 2 5,-3 0-1,1-2 2,-3 2 2,-2-1-2,-2-2 0,-1 0 5,0 2-1,-1-2 4,-3 2 2,-2 3 4,-3-4-5,3 3-2,-5 1 1,-5-2-1,1 1-3,-5-2-1,-1-1 4,1-1-4,1-2 2,0 3 2,3-8-7,-2-1 6,1 3-1,1-5-5,-2-1 1,4 0 6,-1-1 0,1-5 4,0 0 1,1-1-12,3-2 6,1-1-9,2-2 3,-2 0 0,4-3-1,4-2 1,0 3 0,1-2 2,1 1-5,1 0-2,1-1 2,3 3-4,-1 0 4,3-3-2,1 5 7,1-3-2,0 3-3,3-1 9,-1 2-4,2-2-10,-1 4 6,-3-1 1,6 1 0,-3 2-4,-1-2 2,3 1 4,-2 4 1,-1-1-7,0 3-2,1-1 3,-5 2-1,2 2-2,-2 0-1,0 1-1,-2 3 7,-1-1 2,-1 2 3,0 0 1,-2 0 3,-2 3-11,0 1 15,0-2-15,-3 4 10,0-2-4,0-2-5,-2 3 5,2-2 4,-2 1-8,0-3 2,0 2-1,0-10-1,-3 14 3,2-9 0,-2 2-2,1-1 2,2-6-2,-7 9 1,7-9 3,-5 7-3,1-4 6,4-3-2,-6 2-2,6-2-4,0 0 1,0 0 2,-14-8-4,11 3 6,3 5-8,-3-13 3,1 5-2,4-1 3,1-2-2,-1-2 7,4-2-2,0 0 0,-2 0-8,4 1 0,0-1 3,2 1 2,-1 1-1,1 0-2,1 1-4,-3 2 14,2 0-7,2 0 2,-4 2 0,1 1-2,2 0-5,-2 3 4,-1 0 1,3 2 0,-2-2-5,-3 4 7,-6 0 6,18 2-6,-7 0-5,-2 1 5,1 4-4,1-1-2,-2-1 0,0 4 9,0-1-3,-1 0-7,0 2 0,2 0 5,-3-1 0,0 3 3,0-4-6,1 2 1,-2-2 0,1 1 5,-2 0-7,0-2 8,0-2-6,-1 1-5,0 0 0,0-1 0,-1-1-4,-3-4-1,6 6 4,-6-6 3,6 5-1,-6-5 3,0 0-1,0 0 1,0 0-5,0 0 1,8-15 2,-8 15-6,1-14 8,0 5 10,0-1-5,1 0 0,0 0-6,2-1 3,-1 0 5,1 0-6,0-1 4,0 1 3,2-2-3,0 0 1,-1 4-1,3-6 1,3 1-6,-2 2 14,3-1-8,-5 3-2,3 1-1,4-3-2,-3 5 0,-3 0 1,1 2 5,-1 2-11,-3 0 5,2 2 2,-7 1-1,13 2 0,-13-2 9,9 7-11,-6-1 7,0-1-8,1 5 0,0-2 1,-2 4-2,1-3 0,0 3 6,-3 0 1,2 0-10,0 1 5,-2-2 3,3 2-12,1-1-18,-2 1-3,1-1-18,1-1 1,2 0-3,3 0-26,-3-1-13,4 4-2,-2-5-61,-2 0-164,-1-2 72</inkml:trace>
  <inkml:trace contextRef="#ctx0" brushRef="#br0" timeOffset="204768.2598">13782 14691 29,'0'0'117,"4"-12"-12,-4 12-12,5-8-6,2 3-7,-1 0-9,3-4-8,2 2 1,3 2-11,1-2-7,4 0-4,-1-1-6,-1 3-1,2-1-10,-2-1-1,0 1-1,-4 3-5,-1 1 2,0 0-1,-1 2-5,1 2 0,-3-2-8,-4 5 3,2 0 2,-3 1 2,1 3-1,-3 0 1,0 2 5,-2 0 1,-1 3-5,-2-1-5,1 5 2,-3-1-2,0-2 4,-2 2-10,1-1 0,-1 0 2,0 1 3,2-5-7,-3 0 0,3 0-11,-3-2-1,3 0-5,-1 0 1,1-2 3,2-2 0,-2 1-4,1-4 0,4-3-2,-1 9-3,1-9 4,0 0 4,-3 5 3,3-5 5,0 0-9,0 0 5,0 0-3,0 0 1,0 0 3,16-2 4,-16 2-1,13-2 6,-13 2 5,14-1 13,-8 1-18,-6 0 10,16 0-9,-9 0 8,2 0-12,2 1 3,-2 3 3,0-1 2,1 2-2,-2-1 4,1 0-5,-1 1 3,-2 0-3,3 3 0,-1-1 11,-2 0-10,4 3 6,-5-3-7,1 1 0,0 2-2,2-1 1,-6 2 6,1 1-4,1-2-2,-4 1 0,0 1 6,-2-2-8,2 0 4,-4 1-2,3 1 4,-6-2-5,0 1 6,-3 3-1,-1 0 6,-4-1-10,3 0 2,-5-1 4,1 0-8,0-3 6,0-1 1,-1-2 2,-1 2-4,4-1 4,0-4-1,1 1-3,-1-3-4,1 1 2,2 1 5,-2-3-4,1 0-11,1 0-7,11 0-14,-18-3-15,12 3-15,-3-3-10,9 3-11,-12-2-11,8-2-57,4 4-159,-9-5 72</inkml:trace>
  <inkml:trace contextRef="#ctx0" brushRef="#br0" timeOffset="205317.91">14472 14730 97,'0'0'100,"0"0"-5,-9 9-16,8-4-2,-3 1-8,2 1-6,-2 2-5,1 1-4,-1 1 4,0 2-9,2-4-10,-1 5 10,-2 2-4,2-1-6,-1 1-2,2-2-1,-2 3-8,1 0 1,1-2-3,0-1-5,2 0-7,0-2 6,0-1 0,0 1-5,1 0-2,2-3-2,2-1 0,-3 0 0,2-3-2,1 1 0,2-3-1,-7-3 3,11 4 0,-4-1-2,-7-3-2,16 0 23,-7-3-23,0-1 0,2 1-7,0-4 1,-2 2-1,2-2 6,0-2-5,0-3 4,2 2-4,-3-5 4,2 1 0,-4 0-3,1 0 2,-2-2 0,0 0-2,-2-1 6,1-1-3,-5 2-4,0-4 6,1 2-5,-2-1-2,-3 2 0,0-3-3,-1 2 4,-6 3-8,1-1-1,0 3 7,-4 1-13,2 1 4,-3 1 4,-2 4-7,-1 2 6,3 3-1,-5-1-5,2 2-4,-5 5 4,4 0-12,-3 1-6,1 1-11,1 0-2,0 1-13,1 1-8,7 0-12,-2-1-10,1-2-61,3-1-159,-2 1 71</inkml:trace>
  <inkml:trace contextRef="#ctx0" brushRef="#br0" timeOffset="205775.447">14632 14088 78,'0'0'106,"0"-11"-16,0 11-9,0 0-3,0 0-10,0 0-12,0 0 0,-12 27 1,10-15-13,-3 5-4,0 0-6,3 1-2,-2 1 5,2 0-5,-1 4 0,2-3-8,1-2-3,1-1 4,2 3-1,1-4-2,-2-1 1,5 0-6,0-4-5,0-1-1,2-2 4,0 1-7,2-6-2,0 2 2,1-2 12,1-2-9,3-3-4,0-2 0,2 0 2,-1-4 5,-1-1 9,-1-2 10,2-1-4,-7-1-1,3-2 0,-3 0 33,-1-3-21,0-1-4,-4-1-3,-1 1-2,1-5-4,-5 5-3,0-5 3,-2 5-4,-3 1-3,-4 2-3,0-1 2,-2 4-5,-1 1-1,-1 0-2,-1 3 1,-3 4-7,3 2 4,-2 1 2,-4 2-17,4 1-14,-2 4-15,1 1-13,-3 3-12,3 1-6,0 0-13,1 5-15,0 3-11,2-2-16,-3 5-71,1-7-206,7 1 92</inkml:trace>
  <inkml:trace contextRef="#ctx0" brushRef="#br0" timeOffset="206218.2609">15231 14744 103,'0'0'105,"0"0"-13,0 0-11,13-10-1,-6 9-6,0-3-13,2 0-5,2-1-11,1 1-2,1 1-9,3-2 2,2 1-2,2-1-7,-3 1-3,4 0-4,-5 2-18,2-1-4,2 1-10,-4 2-16,-2 2-11,-1 1-12,-2-1-8,2 1-12,-8 1-39,-1 1-118,1 0 53</inkml:trace>
  <inkml:trace contextRef="#ctx0" brushRef="#br0" timeOffset="206459.6169">15282 15034 61,'0'0'110,"12"-14"-7,-1 5-4,1-4 0,3-2-14,1 1-11,4-3-2,3-1-7,-7 7 0,8-4-9,-3-1-1,5 4-11,-3 0-3,1 1-6,3 0-1,-10 6-6,5-3 1,-4 2-8,0 3-9,-1 0-15,2-2-19,-1 4-19,-5 1-19,-2 0-11,3 0-28,-5 0-50,0 0-162,4 0 73</inkml:trace>
  <inkml:trace contextRef="#ctx0" brushRef="#br0" timeOffset="207058.1191">16037 14487 26,'-4'-3'93,"4"3"-5,0 0-10,0 0-5,0 0-12,0 0-6,0 0-2,0 0-3,-15 11-2,15-11-1,-7 14-7,4-8 4,-1 3-8,0 0 0,-1 2-3,1 0 4,-2 1-3,2-1-1,0 0 1,-1 7-9,1-4 3,0 3-9,4-1 1,-2-5-3,2 6 5,0-5-3,-2 1-6,4 2-3,-2-3 2,4 0 3,-2 0-10,0 0 10,1 1-12,1-2 4,0 0 4,0-1-1,2 0-1,-2-1-1,3 0 3,-3-1-8,1-2 2,4 0 0,-2-1-6,-1-1 7,1 1-4,3-3-2,-2 1 5,-3-1 2,6-2 7,0 0-8,-2 0-6,-9 0 4,21-4 1,-9 1 1,-2-4-6,7 3 1,-2-4 6,0-2 0,-1 1 3,3-3 10,-1 0-1,-2-1 11,2-1 2,-3 1 6,1-2-10,-1-1 7,-2-1 5,0 1-2,-4-2-5,0 0 5,-1 1 0,-1-2-4,-3 2 1,-1 2-3,-2-3-6,1 4 1,-2-3-4,-3 4-3,1 1-4,-3-2 3,1 2-4,2 0-4,-4 1 5,1 2-4,-1 0-3,-1 0 2,2 1-2,-4-2-1,2 5 1,-3-4-5,1 4-2,0-2 1,-5 2-6,-1 0-9,-2 2-2,-3 1-11,4 0-9,-4 2 4,1 3-15,1-2 3,-2 3-21,1 0-10,-6 3-6,8 0-8,-2 1-17,-4 3-20,-2 2-11,-2 1-70,2 1-223,0-3 99</inkml:trace>
  <inkml:trace contextRef="#ctx0" brushRef="#br0" timeOffset="208697.5223">2241 16716 25,'0'0'75,"0"0"-9,0 0-4,0 0 7,0 0-24,2 21-9,1-9 11,0 4-11,-2 1-3,1 12 6,2 1-6,-2 5 0,-2 0 11,1 12-4,-1-1-8,-3-11-2,2 11 3,4-12 33,-1-1-11,-3-2-10,6 1 2,-5-3-5,2-3-12,1-8 16,1 3-16,-3-4-2,2-2-6,-3 2 3,0-2-3,0-4 0,0-1-7,2-1 1,-2-9-5,1 13 1,-1-13-18,3 9 13,-3-9 10,0 0 0,0 0-7,0 0-1,0 0 1,0 0-3,0 0-9,0 0 10,-15-23-1,11 10-12,-2-4 2,0-7-9,0 5 0,-3-9-1,6 1-7,-6-3 7,3 1 4,1-3-11,0 1-10,1-1 15,-1 1-5,3-1 3,2 1 1,-1 1 12,1-1-17,3 3 29,1 1-5,2-2-9,1 4 10,3-3 9,0 3-3,3 2-2,-2 0-2,1 6 2,2 1 0,0-4-9,4-1 13,2 3-2,-3 4-4,1 3 14,1 0-20,-1 4-6,0-2 8,1 3 1,0 1-3,0 2-1,0 3 6,-2 0-5,-17 0-9,31 7 13,-17-2-1,0 2-3,-3 4 5,-2 4-5,0-1 2,-5 2 0,1 4-2,-5-2 1,0 6-6,-5 2 9,-1 1-8,-2-1 4,-3 0 8,1-1-7,1 0 0,-4-1-3,3-6 8,-1 0 2,1-4-11,0 1 4,-3 0-6,3-8 11,1 4-6,-5-1 4,5-2-1,0-3-2,0 4 6,-2-5-5,11-4-20,-14 6 24,14-6-8,-12 7 7,12-7 2,-9 3 2,9-3-9,0 0 9,0 0-4,-13 6-24,13-6 18,0 0-4,0 0 0,0 0 7,0 13 3,0-13-8,0 0 1,18 16-2,-9-8 4,1-1 0,4 6 4,0-1 1,-1-1 4,3 4-10,-1-1 2,-2-1-1,5 6 5,-2-7-8,-3 3 4,3-1 14,-2 0-16,1 1 3,4 4-16,-4-5-3,-4 0 0,1-2-11,3 0-18,-2 2 5,0-4-11,0 2-6,-1-2-9,0 2-23,3-3-63,-5 1-165,1-3 73</inkml:trace>
  <inkml:trace contextRef="#ctx0" brushRef="#br0" timeOffset="209349.4185">3116 17268 110,'-9'-5'117,"9"5"-12,0 0-13,0 0-10,0 0-11,0 0-4,0 0-6,0 0-8,0 0-6,0 0-6,18 23 3,-13-17-14,-5-6-1,7 16 4,-3-7 2,2 4 0,-2-2-7,-1 6 3,1-2-5,-1 2 4,-1-1-6,0-2-2,-1 1-9,0-3 5,1 5-1,-2-5-1,1 0 0,-1-2-3,0-10-2,0 14-3,1-6 2,-1-8 3,0 0 0,3 16-4,-3-16 3,0 0 10,1 8-4,-1-8 3,0 0-10,0 0 5,0 0-6,0 0-4,0 0 5,0 0-1,-17-34-1,12 24-5,-1-4 4,0-3 2,-1 0-5,1-2-3,-2-3 4,4 2-3,0-5-2,-1 0 8,3 6-5,-2-7-1,3 3 1,2-4 2,0 2-6,2 5 2,1 2-8,0-2-3,4 1 13,-4 2-3,4 1 8,-2 1-8,-1 4 3,2 0-1,-2 5 5,-1 0-7,-4 6-10,10-9 7,-10 9 0,13-5 1,-13 5 1,11 0-1,-11 0-3,14 5 6,-4 0-5,-1 2-2,0-1 2,-1 2-2,0 4 8,2 1-2,1-1-2,0 4 1,0-1-1,-1 0-2,-1 0 6,3 2 0,-2 1-3,0-3 6,2 2-3,-3 0-6,0-3 8,1 3-3,-1-3 4,-2-1-3,2 4 3,1-5-9,-3-2-7,-1 0-5,1-1-12,2 2-16,-3-4-27,-1 2-5,2-2-17,-1 2-24,-1-4-76,-2 1-207,-3-6 92</inkml:trace>
  <inkml:trace contextRef="#ctx0" brushRef="#br0" timeOffset="209631.7442">3170 17449 98,'7'-8'105,"2"-1"-13,3-3-10,2 1-10,-1-2-3,3 4 0,0-4-8,7-1-8,-6 2-8,0 1 17,2 0-40,7 0-7,-7 0-10,0 2-19,0 1-25,-1 1-27,-1 2-57,-6 0-131,1 1 58</inkml:trace>
  <inkml:trace contextRef="#ctx0" brushRef="#br0" timeOffset="210116.4643">3641 17140 30,'0'0'168,"0"0"-34,-7-8-9,7 8-10,0 0-12,0 0-11,0 0-18,0 0-7,0 0-7,25-2-1,-25 2-8,0 0-9,21 10 1,-11-3 4,-3-2-11,3 2-9,-3 3 0,3 1-3,-2-1-11,1-1 1,2 4 6,0 2-9,-2-3 6,1 2 0,-1-1-6,0 0 0,-4 0 5,4-4-6,-3 2-1,1-4-4,-2 4 0,1-3 2,0 1 6,0-3-1,-1 1-5,-5-7-14,7 9 9,-7-9-6,9 8 5,-9-8-2,0 0 2,7 4 3,-7-4-1,0 0-4,0 0 6,0 0-3,0 0-2,0 0 1,14-19 0,-12 9 7,-2-2-8,0-4 4,0-1-7,3-8 4,0-1 0,-3-1-2,0 1 2,3-4-7,1 2 12,0-2-7,0 2 1,0-1 1,1 4 1,0 6-4,0 2 0,-1 0 3,0 0 5,-1 2-11,-3 15 8,7-16-4,-7 16-17,0 0-8,4-14-17,-4 14-11,0 0-15,0 0-5,8-6-22,-8 6-98,0 0-210,0 0 93</inkml:trace>
  <inkml:trace contextRef="#ctx0" brushRef="#br0" timeOffset="210636.4998">4578 17186 81,'-1'-10'141,"1"10"-17,0 0-11,0 0-17,3-13-10,-3 13-7,10-8-9,-10 8-5,13-8-2,-2 1-7,3-1-11,2-1 3,2-2-6,0 3 0,1-5-8,7 1-3,-9 2-9,0 1-24,0 1-10,1 1-13,0-2-21,-3 4-18,-5-2-26,4 4-77,-5 0-180,-9 3 80</inkml:trace>
  <inkml:trace contextRef="#ctx0" brushRef="#br0" timeOffset="210917.7742">4702 17467 112,'0'0'137,"0"0"-8,0 0-24,0 0-18,0 0 3,14-29-10,-6 23-4,-1-3-11,2-2-17,4 1 8,0-1-10,1-1 5,0 0-11,1 0-3,8-3 0,-5 4-6,3-3-3,3-5-7,0 2 5,0 1-14,3-2-15,-1 2-23,-1 0-17,1 1-23,-2 0-33,-5 4-81,-3 1-194,-1 0 85</inkml:trace>
  <inkml:trace contextRef="#ctx0" brushRef="#br0" timeOffset="225782.6444">5731 16684 30,'0'0'71,"-3"-9"-6,3 9-3,0 0-3,-3-7 1,3 7 7,0 0 1,0 0-3,0 0-2,0 0-21,-5-6-2,5 6-6,0 0-2,0 0-1,0 0-12,0 0 0,0 0 10,-6 25-13,3-13-4,2 5 2,-1 3 2,-1 6-7,0 6 1,1 1 1,-3 2-1,0 10-2,1-11-16,-1 13 0,1-11-2,0 1-7,-1-2 0,0-1 12,0 0 0,4-3-3,-1-3 2,2-3-2,-1-7 5,2-1 8,-1-4-8,2-2-16,0-1-1,-1-1 1,3-2-7,-1-1-2,0 2-6,0-4 9,-3-4 1,6 7-3,-2-5-1,-4-2-6,0 0-2,13 0-9,-13 0-39,9-5-91,-9 5 40</inkml:trace>
  <inkml:trace contextRef="#ctx0" brushRef="#br0" timeOffset="226726.5143">6004 16743 11,'4'-7'50,"1"1"-2,1-1-9,3 0 2,0-1-6,0-1-1,3 3 0,-1-1-2,-1-1 0,2 3-4,-2-1-8,2 3-2,-1 0 0,-2 0-7,1 3 5,2 0-4,-2 0-4,0 0 2,0 4-5,1 0 6,-1 0-4,1 1 10,0 3-8,-2-1 1,1 0-2,-3 3 1,1-1-1,0 4-10,-1-1 5,-3 0 0,1 4-2,-3 1 4,-1 1-3,-2 1 1,-2 0 0,-1 0-3,-1-2-5,0 2 10,-2-4-6,-1 2 12,1-1-7,0 0-6,-3-4 11,2-1-4,1-4-3,0 1 1,-2-3-9,4 0 8,0-1 5,-2-1-1,7-3-1,-12 4-2,12-4 3,-8 1-1,8-1-5,0 0 0,-12-5-4,12 5 6,0 0-7,0-10 1,0 10-4,0 0 4,10-15 8,-4 11 4,4-3-11,-1 1 3,1 0-4,0 0 0,3 2 1,-1-1 11,0 0-8,1 1 1,1 0 1,-1 0-7,-2 4 3,2-4-1,0 4 1,-2 1 4,0 2-5,-1-2 2,0 3 3,-1 0-4,-1 2 1,-2 1 1,0 2 0,-2-1-4,-2 4 3,0 0-4,-2 0 7,0 3-4,-2 1-1,-2 0 2,-3 3 5,1-2-1,-2 0-9,-2 1 9,0 0-2,-2-2-2,2 0-6,-3-2 7,2-1 3,-1 0-2,2-5 0,0 1 0,0-1-3,-1-2 0,1 0 3,-1-1 2,1-2-10,-1 0 11,1 0-6,0-3 0,2 0 8,8 0-5,-15 0-4,7-2-1,8 2 0,-13-4-12,6 1 2,7 3-14,-12-5-3,8 2-8,-1-2-8,5 5 6,-7-6-25,7 6-70,0 0 31</inkml:trace>
  <inkml:trace contextRef="#ctx0" brushRef="#br0" timeOffset="227488.9075">6772 16586 11,'0'9'66,"-1"3"6,1 5-7,-2 2-1,-1 4 7,-3 5 0,3 0-10,-4 1 1,2 0-4,0 0-9,0 3-7,0-5 2,0 2-6,-2 0 4,2-4-7,1 4-3,2-10-12,2-2 3,-4 3-8,0-4-1,1 0 2,1-5-2,-2 1-3,3 1 1,-2-5-4,1 0 4,-1-2-1,3-6 8,-1 11-8,1-11 1,-4 7-4,4-7 4,0 0 1,-6 3-10,6-3 2,0 0-1,0 0 4,0 0-1,-3-20 0,3 20 0,0-11 5,0 11-9,1-11 0,-1 11-2,2-9-2,-2 9 2,6-6-7,-6 6 2,5-6 5,0 3 0,-5 3 3,12-4-6,-4 1 2,-8 3-3,16-2 6,-4 1-2,-3 1-4,1-2 2,3 1-2,-2 0 4,3-1-22,-1-1 8,5-2-7,-3 0 1,3 0 7,-1 0 3,-2 2-3,-3-2 3,5 2 0,-4-4 0,0 4 19,-2-2-18,1 2 3,-1-4-1,-2 5 1,2-3 5,-1 3-3,-1-1 9,-1 0-20,3 0 12,-3 2-10,-8 1-17,13-2 3,-7 1-3,-6 1 3,13-4-5,-13 4-2,9 0-8,-9 0-1,8 0-6,-8 0-4,0 0-4,0 0-41,12 2-104,-12-2 47</inkml:trace>
  <inkml:trace contextRef="#ctx0" brushRef="#br0" timeOffset="228002.2899">6975 16785 48,'0'0'40,"4"9"8,-4-3-6,1 3-7,1 2 11,-2 2-1,0-1 2,-2 4-7,1 3 1,-2-1-9,2 7 7,-1 0 6,-1 2-11,-1 0 3,2-3 4,-1 2-10,2-1-6,-2-6-3,2 0 0,1 1 3,-3-1-9,2 1-2,1-1-6,-1 0 2,1-2 2,0-2-2,0-1 6,0-2-15,1-2 6,-1 2-11,1-3-12,-1-3-4,0-6-10,0 10 3,2-4-1,-2-6 0,0 8-2,0-8-5,0 0 1,0 0-6,0 13 6,0-13-18,-3 6-32,3-6-90,0 0 39</inkml:trace>
  <inkml:trace contextRef="#ctx0" brushRef="#br0" timeOffset="229198.1718">7416 16953 29,'0'0'44,"0"0"0,0 0-1,0 0 5,0 0-9,-8 25 1,7-18-12,1 0 0,-2 3-3,2-1 0,-2-2 5,2-7-13,0 13 2,0-13-7,0 11 5,3-6-1,-3-5 2,1 8-8,-1-8 1,4 6 2,-4-6-6,0 0 1,0 0-2,6 4 8,-6-4-3,0 0 1,0 0 0,0 0-8,0 0-2,8-16 0,-8 16 3,1-10-4,-1 10-6,0-12-7,0 5 7,0 7 2,0-14 1,-1 7-4,1 7 5,-1-12 2,1 12 6,-4-10 1,4 10-13,-1-7 5,1 7-4,0 0 2,-7-4-5,7 4-1,0 0 7,0 0-7,0 0 9,0 0-4,0 0 2,-14 8 1,14-8 0,-3 9-1,3-9 10,-2 11-12,2-11 2,0 10-2,0-10 3,-2 10 0,2-10-5,0 10 4,0-10-7,2 9 5,-1-4 3,-1-5-3,5 7 6,-5-7-6,4 3-1,-4-3 7,0 0-3,4 5 5,-4-5-9,0 0 5,0 0 5,0 0 2,0 0-8,9-15 2,-9 15-1,1-9-3,-1 9 4,2-11-8,-2 11 11,-2-11-5,2 11 6,0 0-6,-2-10 0,2 10-2,0 0 1,-5-6 1,5 6 1,-7-4-5,7 4 4,0 0-4,0 0-2,0 0 2,0 0 7,-15 9-21,15-9 2,-4 8-4,4-8-10,-2 5-4,2-5-8,0 0-27,0 9-74,0-9 32</inkml:trace>
  <inkml:trace contextRef="#ctx0" brushRef="#br0" timeOffset="230611.7967">7907 16656 11,'0'0'48,"-3"17"5,2-10-9,-2 6-1,2-2-3,-4 4-12,1 3 6,0-2-6,0-3-6,0 4 2,0-1-1,1 0-3,-1 0 15,3-5-19,-3 1 2,3 0-4,-1-3 10,2 2-15,-1-6 4,1-5-8,0 14 3,-1-9-8,1-5 10,0 10-2,0-10-8,0 0 4,0 9 4,0-9 4,0 0-5,0 0 0,0 0-7,1 8-1,-1-8 5,0 0-2,0 0-4,0 0-1,7 2 1,-7-2-1,0 0 4,0 0-10,16-10 18,-9 8-7,-2-1 7,2 1-12,0-2 2,3 1 4,0-1-7,-1 0 18,3-2-24,-2 2 10,1-2-1,0 1 2,0 2-10,0-1 7,0 0 2,-2 0 3,0 2 16,0-1-20,-2 3 0,-7 0-1,15-2 6,-7 2 0,-8 0-4,14 0-1,-14 0-5,13 2 3,-7-2-1,0 3-3,0 1 6,-2 1 2,2 0-5,-1-2-1,-1 4 3,-1-2-2,2 4 11,0-1-9,-2-1 1,2 2 4,-2 1-12,0 0 9,-2 0 4,2 2 0,-3-3-6,0 6-3,-1-1 9,-1 1-6,0 1-1,-3-1 0,0 2 17,-2-4-11,-1 4 12,1-2-6,-2 0-3,1 0-2,0-5 13,2 1-7,0 0-6,-2-1 2,2-3 3,-2 0-5,3-2-1,-3 0 2,3 0 1,-1-2 2,-1-2-5,7-1 0,-14 5 2,9-5-2,5 0 1,-13-2 0,13 2 9,-12-3-11,5 1 0,7 2-5,-10-5 5,5 3-3,5 2 2,-9-3 2,9 3 0,0 0-4,-6-6-1,6 6-4,0 0-4,0 0 1,0 0-3,0 0 5,0 0 0,0 0-10,0 0-3,0 0 4,0 0-1,0 0 0,0 0-1,0 0-3,0 0 3,0 0 7,0 0 2,0 0 1,0 0 0,0 0 0,0 0 2,0 0 0,0 0-1,0 0-6,0 0 1,0 0-7,0 0-3,0 0-2,0 0 0,0 0-7,0 0-29,0 0-64,0 0 28</inkml:trace>
  <inkml:trace contextRef="#ctx0" brushRef="#br0" timeOffset="237596.2771">7899 16759 21,'0'0'40,"0"0"-14,0 0 1,0 0-6,0 0 7,0 0-14,0 0 5,0 0 7,0 0-13,0 0-1,0 0 1,0 0 0,0 0-3,0 0 2,0 0-9,0 0 5,0 0-3,0 0-1,8-10 9,-8 10-1,0 0 4,6-6-8,-6 6 0,6-5 8,-6 5-2,7-5 0,-7 5 0,9-7 0,-3 2 5,3 0-3,-1 0 0,1-2-4,2-1-1,1 0 12,4-1-11,0 0-1,0 0 1,1-3-14,2 0 10,-1 2-2,6-5 4,-1 1-6,-4 2 5,6-2-6,-9 3 5,9-2 0,-9 2-2,2 1 5,-3 1-8,-3 2-4,-3 1 10,2 0-6,-2 1 4,-2 2-3,-7 3-1,14-8 0,-14 8-4,9-4-4,-9 4 5,0 0 5,9-5-6,-9 5 2,0 0-5,0 0 4,0 0-1,0 0 4,7-4-8,-7 4 4,0 0 2,0 0 2,0 0-2,0 0 4,0 0-4,0 0-1,0 0-8,0 0 3,0 0-11,10 11 0,-10-11-16,0 0-4,0 0-6,7 9-4,-7-9-35,0 4-86,0-4 39</inkml:trace>
  <inkml:trace contextRef="#ctx0" brushRef="#br0" timeOffset="238948.3643">8763 16690 16,'0'0'74,"0"0"-8,0 0-9,0 0-6,0 0-5,-4-13-2,4 13-5,0 0-2,0 0 4,-4-9-1,4 9 2,0 0-10,0 0-2,0 0 2,-1-7-7,1 7-3,0 0-6,0-12 4,0 12-4,0-10-5,0 10 6,1-12-3,-1 12-8,-1-10 8,1 10-1,-3-12-4,1 7 0,2 5 5,-5-11-10,1 8 7,4 3-10,-9-7-3,1 5-1,8 2 9,-14-3-12,4 5 3,0 1-2,-1-1 6,-1 1-6,-1 2 8,-1 1-3,2 2 3,-2 1-8,0 2 9,1-1 0,1 1-7,0 1 5,1-1-4,-2 1-1,3 2-5,2-5 3,1 2 2,1-3-8,1 4 14,1-5-7,-1 3-1,1-1 7,4-9-6,-1 13 6,1-13-2,1 11-2,-1-11 3,5 11 6,-5-11-8,7 10-7,-2-5 4,2-1-1,0 0 1,-1-1-4,2 0 6,1-1-2,1 1-1,1-2 11,-1 2-9,0 0 3,0-1 0,-1-1-1,3 1-6,-3 2 1,-2-3 2,5 0 0,-6 0 1,2 1 6,0 1 1,2 1-5,-1 0-2,0 0 1,-1 1 0,1-1-2,-1 4 3,0-3-8,1 2 10,-2-2-3,-1 4 1,0-1 2,0 0-2,-2 0-4,0 2 4,-1 0-3,-1-3 1,-2 5 3,1-2 2,-3-2 5,-1 3-10,1 2 2,-2-1 4,-2-2-3,-1 1-9,-1-3 18,1 1-5,-2 1-5,1-3 4,-1 1-4,0-1 4,-2-2-6,2 0 3,-2-3 6,0 0-9,-2 1 9,1-3-2,1 0-11,1-3 10,-1 0-2,-1-2 1,0-1-2,2 1 0,0-2 8,2-1-8,0-1 4,0 1 1,1-2-5,1 1-2,0-2 4,1 2-5,1-2 4,1 1 3,2 0 2,1 10-8,3-24-2,2 6 4,0 2-5,4 2 21,0-3-20,0 2-1,5-2 1,1-7 6,3 2 0,1 1 0,1-1 1,2 2-4,0 1 4,1 0-5,-1 2 6,-1 1 0,-5 3-10,5-4 8,-5 5 1,-2 0-5,1 1-1,-2 1 1,-5 2 7,2 3-12,-4 1 6,1-1 0,-4 2-1,-3 3-4,8-3 5,-8 3-5,8-3 2,-8 3-1,0 0 1,0 0-13,0 0-4,0 0 4,0 0-10,9 6-4,-9-6-2,0 0-7,0 0-55,3 5-103,-3-5 46</inkml:trace>
  <inkml:trace contextRef="#ctx0" brushRef="#br0" timeOffset="240297.2146">9482 16370 11,'0'0'73,"-2"-8"5,2 8-16,0 0-11,0 0 7,0 0-14,0 0-6,0 0-6,0 0 3,0 0 7,0 0-2,0 0 9,1 25-11,-2-12 1,1 6 3,-3 5-5,2 3 8,-3 2-4,-1 1-2,0 4-2,-3-2-7,2 2-4,-2 2-4,2-4-4,-6 15 8,7-18-10,1 4 1,-1-5 3,1 4-7,2-7 2,3-1-4,-4 2-4,3-6 6,-1-1-3,1-2-6,0-1-4,1-5-19,-1 1-28,2 0 3,0-5-14,-2 0 1,2 2-5,-2-9 0,2 8 6,-2-8-3,3 8 5,-3-8-10,0 0-36,0 0-108,0 0 48</inkml:trace>
  <inkml:trace contextRef="#ctx0" brushRef="#br0" timeOffset="240777.6153">9707 16644 33,'-6'9'46,"-2"-1"0,0-1-5,2 2-2,-2 0-2,0-2-6,-1-1-4,1 3-11,-2-2 8,2-1-7,-2 2-2,1-3 1,0 0-4,1 1 2,-1-1 0,2-3-2,0 2-4,1 1 5,1-1-4,-2-2-4,7-2-3,-10 7-3,6-4 7,4-3-7,-6 9 6,6-9-2,-1 8-6,1-8 5,3 9 0,1-1-4,1-6 9,3 3-3,2 0 4,-1-1-6,4 0 0,0-1 10,1 0-6,4 1 2,-1 1-3,3-2 6,-2 0-13,2 1 6,-1 1-2,-1-2-3,-1 1 8,2 0-5,-1 3-1,-2-3 4,-3 2-10,-1-2 10,1 1 0,-1 1-2,0-2 2,-1 3-9,-2-3-6,0 1-9,0 0 7,-1-1-9,-2 0-7,-1 0-8,-1 2-7,1-2-26,-5-4-74,6 10 32</inkml:trace>
  <inkml:trace contextRef="#ctx0" brushRef="#br0" timeOffset="241638.4428">10189 16646 32,'-4'18'58,"-2"1"-5,1-1-7,1 0-2,-3 8-7,2-2-3,0-4 2,1-3-10,2 2 5,-2-2-10,1 1 8,1-2-6,2-1-8,-1-1-4,1-4 2,-3 2-2,3-3 3,0-1-3,0-8 0,-1 11-1,1-11 0,0 6-4,0-6-3,0 0 7,0 0 0,0 0-5,0 0 2,0 0-5,0 0 3,-8-20 1,8 10-5,-2-1 8,2-4-8,-2 1 4,1-2-1,0-3-2,1 0 0,0-6-4,1 2 0,4-4 2,-3 8 0,2-5 5,2 4-6,1-5 7,0 7-10,0-7 9,0 9-7,-1 1 4,1 1-2,-2 2 1,0 4 3,-2-1 0,0 4-1,1 1-6,-4 4 7,6-10-9,-6 10 14,7-4-14,-7 4 7,8-2-3,-8 2-3,0 0 17,12 5-13,-8-2 2,-4-3 2,9 9-2,-3-3-1,1 2 0,-2-2 4,1 2-2,-1 1-5,3 0 6,-2 1 10,1 0-5,-1-1-3,3 3-6,-3 0 8,0-2-6,1 5 7,2-5-2,-3 1-2,3 3-2,-2-3 7,-1-3-7,3 1-3,-2 0 3,-2-1-5,1 0 0,-2-3 8,4 3-9,-5-3 5,4-1 5,-3-1-5,-4-3 4,10 5-3,-6-2-8,-4-3 14,10 2-6,-10-2 5,9 0 1,-9 0 0,10-2-2,-4-1-5,-6 3 14,9-11 0,-1 3-23,-2-2 10,0 1-3,-1-1 4,2-3-1,-1 1-9,2-4 10,-1-3-4,2-6-3,-1 2 17,2-1-18,-1-3 13,0 2-6,1-1 15,-1-2-22,0 2 4,-1-3-3,2 3 3,-1 2 4,-2 4-4,3-4-2,-5 7 0,1-2 6,-1 6-1,-1 0 7,-2 2-11,1 0 2,-3 11 5,3-11-8,-3 11 1,2-10 4,-2 10 1,0 0-6,2-13-22,-2 13-5,0 0-15,0 0-8,0 0-18,0 0-49,0 0-129,0 0 58</inkml:trace>
  <inkml:trace contextRef="#ctx0" brushRef="#br0" timeOffset="243088.5984">11970 15833 44,'0'0'52,"0"0"-11,0 0 3,4-6-7,-4 6-3,0 0-8,0 0 3,0 0 10,0 0-16,0 0 3,0 0-2,0 0-1,0 0 15,0 0-1,0 0-1,0 0-6,-9 23-2,5-18 4,-1 2-1,-3 0-11,1 1 4,-1 1-5,2-1 0,-1 4 2,-3-3-2,1 5 3,-1 1-7,-3 0 6,-3 7-3,0-1-4,1 2 2,1 1-3,0 2 10,1-1-6,3 2-4,-2 1-2,1 0 5,2 4-6,-3-1-5,2 3 16,2 1-23,3-2 9,-1 3-5,2-1 4,0-1 0,3 12-5,2-12-2,-4 1 10,3 0-11,1 11-2,0-12 4,7 12 14,-5-1-13,3 1-10,1-2 6,-1 4 1,1-2 6,1 0 19,2 0 5,3 0-13,-4-13 4,10 11 0,-8-10-31,2 0 8,4-2-5,4 10 1,-5-14-6,0 1 5,0-3 7,4-1-4,2-1-1,0 0-3,2-2 4,1-3-5,4-2 13,-1-2-6,4-1 14,0-2-13,2-2 8,-2-3-1,3 1-7,-2-4 5,-2-1-2,0 0-8,1 1-8,-5-1 17,-6-1 3,-1 0 2,1-2-11,-2 3-5,-6-3-13,2 0 4,-4 1 3,1 0-10,-2 1 11,-10-2 3,18 1-6,-18-1 5,15-1-4,-15 1 2,11-3 9,-11 3-26,10-6 0,-10 6 4,7-8-6,-7 8 0,4-7-11,-4 7-8,4-9-50,-4 9-109,0 0 49</inkml:trace>
  <inkml:trace contextRef="#ctx0" brushRef="#br0" timeOffset="244168.591">12931 16067 37,'0'0'40,"0"0"-3,0 0 1,0 0-7,0 0 5,0 0-1,14 16 0,-8-9 16,-2 3-27,2 1 6,0-1-1,0 5 0,1 1 0,-1 2 1,-1-1 6,0 2-8,-2 0-1,4 8-2,-3 1-5,0 0-1,-1 1 24,0 4-2,-3 1-2,0-2-5,-2 2-7,2 2-2,-1 10 1,-2-10 2,2-1-3,-4 0-1,1-2-2,3 13-3,0-11 0,-1-3 2,-2 1-5,4-1-4,-1 1 1,1 1-2,1 0-4,-2 0-20,1-2 6,0 0-5,-1-2 6,1-2-3,1-2 4,-2-1-6,2-4 5,-2-4 2,0-1-8,1 1 17,0-1-12,-2-5 7,2 1-7,0-2 1,-1-1 7,1 1-9,0-10-2,0 12 0,0-12-2,0 8 5,0-8-18,-3 4-8,3-4-7,0 0-3,0 0 3,-6 3-12,6-3-14,0 0-47,0 0-121,0 0 54</inkml:trace>
  <inkml:trace contextRef="#ctx0" brushRef="#br0" timeOffset="245218.7413">12959 16094 78,'-4'-7'81,"4"7"-4,0 0-4,0 0-13,-5-5-1,5 5-9,0 0-9,0 0-1,0 0-6,0 0 1,-9 12 1,3-2-5,2-1 7,-2 9 3,-2-1-6,-5 8-2,2-2-7,-3 4 8,2-4-5,-4 4-4,3 0-3,1 0 4,-2 0-3,0-1 3,0-2-10,3 3 4,-3-5-13,6-6 6,0 1-2,2 0 0,0-5 3,0-2-8,4-1 3,-1-2 2,1 0-9,0-1 9,2-6-7,-1 9 6,1-9-4,-2 6 0,2-6 5,0 0-2,0 0-1,0 0-2,0 0-5,15-21 9,-10 10-4,3-3-3,-2-3-6,2-6-3,-2 5 9,4-6 11,-1 1-14,-1 0 0,3-2 0,-3 1-5,0 7 3,5-7-3,-6 5 1,2-5-5,2 2 12,-1 5-7,1-7 2,-2 6-4,1-1 7,-2 5 0,0-3-6,-1-1-3,-3 7 11,3 0-4,-4-3 5,1 2 4,1 3-11,-1-1-3,0 2 9,-2 2 7,2 1-12,-4 5 5,2-12-4,-2 12 4,2-8-10,-2 8 0,2-6 7,-2 6-8,0 0 6,0 0-1,5-6 9,-5 6-8,0 0 0,0 0 4,0 0-7,0 0 3,14 13-2,-12-9 3,-2-4-10,7 8 4,-3-1 5,-1-2 2,4 3-5,0-2 2,-3-1 3,4 6 3,1 2-7,2-1 5,0 2-4,0 1-3,0-2 7,0 1 13,0 1-17,2 1 3,-3 1 0,3-2-1,-1-1 5,-2 1-7,2 1 3,-1-3-5,0 1 10,2-2-6,-2 1 2,-3-1-5,0-2 2,3 2 6,-4-4-6,2 3 4,-4-6-3,1 2 1,-1-2 2,1 2-4,-2-3-4,0-1 15,-4-3-6,7 8-3,-7-8 5,2 7-7,-2-7 3,0 0-2,0 0 6,0 0-11,-9 11 6,2-8 4,-1-1 29,-1-2-12,-4 1 4,2 1-9,-3 1 4,-4-3-4,0 2 0,-1 1-7,0 1-2,1-4-9,-3 3-4,1 0-4,2 3-13,-2-2-4,2 0-10,1 1 1,3-1-12,-1 1-7,2 0-15,3 0-9,2 1-83,0 2-174,-1-2 77</inkml:trace>
  <inkml:trace contextRef="#ctx0" brushRef="#br0" timeOffset="246039.3093">13391 16063 7,'0'0'57,"18"4"-1,-7-3 6,7 1-3,-1 3 11,2 0-21,-3 2-1,3 0 0,9 3-1,-5 2-1,-6-4 1,5 8-6,1 0-6,-2 0 4,3 3-7,-1-2 4,0 2 8,-1 1-17,0 4-7,-1 0 5,1 3-5,-3 2 5,0-2 26,-1 2 5,0 3-15,-2-2-1,-2 4-4,-2-2-1,0 1-6,-4 1 3,7 9-2,-9-10-9,1 12 11,-3 2-12,-1 1 0,-3 0 1,-1 1-6,-3-3-24,0 2-2,0 0 2,1-1 1,-4 0 1,2 0 2,1-14 1,1 2 0,-1-2-4,0-1 5,0 2-13,-1-4 10,0-2-2,-4 3 9,1-4-5,2-4-12,0-5 4,-1-1-6,1-1 5,-3-1-2,-3 2-12,-1-2-8,3-1 8,-4-2-5,0-2-5,0 0-6,-1-2-5,3-3-6,-6-1-8,4 1-1,-2-3-10,2 0-52,1 1-133,0-3 60</inkml:trace>
  <inkml:trace contextRef="#ctx0" brushRef="#br0" timeOffset="249018.3593">21207 8286 46,'0'0'117,"0"0"-16,0 0 0,0 0-2,0 0-9,0 0 4,0 0-17,0 0-1,0 0-7,0 0 0,0 0-8,0 0-10,0 0-4,0 0-4,0 0-9,0 0-4,0 0-3,0 0 2,0 0-7,-27 3 0,19-2 2,0 2-8,-2 2 4,-3-2-4,-1 4-6,-4 0 5,-1 0-8,-2 0 8,-4 1-5,-2 2 2,-4 1-5,1 2-6,-4 0 6,0 2 3,-3 0-4,-9 4 3,10-6-5,0 1 8,3-2 5,0-2 3,5 1-4,2-3-1,8-1 0,8-4-2,-2 0-2,6-1 6,-1 1-12,1 0 4,6-3-3,-9 6 2,9-6-1,-6 3 0,6-3 0,0 0-3,-4 5 1,4-5-7,0 0 5,0 0 2,22 4-7,-9-4 2,0 0 0,7-3-6,1-3 0,7 3-2,0-1 5,1-1 0,-2 1-2,1 2 1,-1 0-1,-6-1-2,-3 3-3,4-1 7,-2 2-4,-3-1-1,-3 0 4,4 3-4,-4 0 2,3 1-3,-1 0 1,-3 0 2,1-2 4,3 3 5,-1 2-6,-3-4 5,5 1-2,-2-1 0,3 0-5,-3 4-2,1-2 5,2-1 2,-9-2-1,2 1-4,-1 0 3,-4 1-4,-1 0-2,-1 0 5,0-1-2,-5-3 4,0 9-5,0-9 4,-13 14-1,-1-2 0,-3-1 4,-8 4 3,-3 0 1,-4 3 9,-1-2 3,-12 6-3,-2-1 4,1-1-3,-3-2 0,2 2 6,11-6-4,-11 3 1,12-4 1,1 0 0,1-1 4,4 0-3,0-3-2,1 1-6,9-3-4,-1 1 3,2 0-4,1-2 4,-1 2-8,7-4 3,0 3 0,1-2 2,0 0-6,5-1 6,0 0-5,1 1 0,-1-1-3,5-4-1,-4 10 3,4-10-1,0 0 0,10 14 0,-3-13-4,3 3 3,4-1 5,3 2-2,4-1 0,6-1 2,2-1-1,3-4-5,2 1 4,-1-1-4,4-2 0,0 1 3,1 1-2,1-3 2,-2-1-1,3 0 0,-2-1 1,0-1-1,-1 3 3,-1-3 2,0 1-5,-2 0 1,-2 0-1,1 2-2,-3-2-2,-4 2 4,-5 1 2,-2 0-5,0 0 0,-7 1 5,-1-1-6,2 2 3,-4-1-1,0 1 2,0-1 2,-9 3-3,9-4 2,-9 4 0,9-3-4,-9 3-2,7-1-3,-7 1-2,0 0-3,0 0-9,0 0-4,9-1-6,-9 1-8,0 0-8,0 0-6,0 0-19,0 0-8,0 0-15,0 0-23,0 0-99,0 0-233,0 0 104</inkml:trace>
  <inkml:trace contextRef="#ctx0" brushRef="#br0" timeOffset="249418.3749">21731 8395 5,'0'0'121,"0"0"-3,0 0-5,0 0-14,0 0-11,0 0-6,0 0-9,0 0-4,0 0-12,0 0 3,0 0-19,-1 27 7,0-17 9,-1 4 0,2 1-4,-1 3 2,0 0 5,-2 0-11,0 0-1,0 2 1,-1 5-1,2-3-1,-5 1 2,1 3-2,-1 0 0,-3-3-7,1 3-6,0-2 4,-1-2-8,0-3-2,3 1-3,-3-3-2,4 0-2,-1-3 0,0 3-7,3-6 0,-2 1 2,0-2-1,3-2-8,-1 3-5,0-5-10,3 1-15,1-7-8,-4 10-9,2-7-21,2-3 4,0 0-13,-1 9-4,1-9-10,0 0-17,0 0-29,0 0-86,0 0-232,0 0 104</inkml:trace>
  <inkml:trace contextRef="#ctx0" brushRef="#br0" timeOffset="249688.4796">21742 8349 149,'0'0'152,"0"-8"-13,0 8-12,0 0-13,0 0-10,3-9-14,-3 9-6,9-5-9,-4 1-7,4 1-10,0-2-8,4 2-2,-1-2-1,5 4-5,1-4-11,0 5-2,0-4 2,-1 3 1,2-1-10,-2-1-14,0 2-11,1 1 0,1-1-26,1 1-10,-2 1-8,-2 0-12,-4 2-14,0-1-7,-5 0-20,-1 1-79,-3 2-191,-3-5 84</inkml:trace>
  <inkml:trace contextRef="#ctx0" brushRef="#br0" timeOffset="249938.3243">21663 8736 118,'0'0'163,"0"0"-17,0 0-9,0 0-17,0 0-14,0 0-10,0 0-7,0 0-9,0 0-9,17-16-4,-7 11-15,-1 0-3,2 2-4,1-3-6,2 0-7,3-1-6,0 1-14,-1 0-9,0 1-8,1 0-13,1 0-27,0 1-8,3 0-16,-2 0-18,0 1-10,3 0-83,-3-1-194,9-3 85</inkml:trace>
  <inkml:trace contextRef="#ctx0" brushRef="#br0" timeOffset="250275.7768">22306 8529 73,'0'0'143,"0"0"-8,-5-3 1,5 3-9,0 0-15,0 0-16,0 0-9,0 0-11,0 0-6,0 0-4,0 0-14,0 0 3,13 16-8,-10-11-2,-1 1-12,3 3-3,0 1 3,-2 0-2,-1 2 2,1 0-4,-2 4 0,0 1 4,1 1-2,-4 0 1,0-3-5,-1 3-2,1 0-2,-2 0-6,-1-1 7,1-1-8,-1-1 2,0 2-4,2-8-2,-1 4 2,1-1-6,-2-2-5,1 0-3,0 1-11,0-3-17,1-1-18,1-3-23,2-4-15,-1 10 10,1-10-26,0 0-15,0 0-103,0 0-237,0 0 105</inkml:trace>
  <inkml:trace contextRef="#ctx0" brushRef="#br0" timeOffset="250548.2264">22699 8465 37,'0'0'163,"0"0"-10,0 0-12,0 0-10,0 0-16,-7-5-11,7 5-2,0 0-20,0 0-7,0 0-7,-11 19-3,8-12-11,1 4-6,0-2-4,1 3-7,1-2-4,-1 4-1,1 1-4,1 0-3,0-2 0,1 3-2,1-2 2,1-2-10,1 3 0,0-4-14,-2 1-9,2 1-4,0-4-14,0 1-18,-1 1-2,4-1-21,-4-1-17,-2 2-6,-1-5-20,-1 4-83,0-10-208,-6 14 93</inkml:trace>
  <inkml:trace contextRef="#ctx0" brushRef="#br0" timeOffset="250777.393">22365 8828 109,'5'-10'135,"2"3"-6,0-1-13,7-3-2,-3 2-12,2 2-9,2-1-5,2-1-6,-1 1-8,2 0-6,-2 1-9,4 0-4,-1 2-7,-3 0-6,2 0-2,-1-1-1,2 0-9,1 2-3,-2 1-22,0-2-9,0 1-23,8-3-15,2 2-11,-7 0-28,8 1-20,-9 0-91,8-5-207,0 2 93</inkml:trace>
  <inkml:trace contextRef="#ctx0" brushRef="#br0" timeOffset="251350.7053">23285 8524 81,'0'0'104,"0"-9"-8,0 9-14,0 0-3,0 0-12,0 0-5,3-7-3,-3 7-11,0 0-3,0 0 6,0 0-16,9-1-11,-9 1 10,0 0-12,0 0 4,10-1-1,-10 1-2,0 0-6,0 0 4,9-4-9,-9 4 10,0 0 1,5-3-14,-5 3-1,0 0 6,6-2-6,-6 2 4,0 0-4,7-4-2,-7 4 6,0 0-8,5-4-6,-5 4 2,0 0-13,0 0 1,0 0-3,5-6-5,-5 6 1,0 0 0,0 0-1,0 0 8,0 0-6,0 0 5,0 0 4,0 0-1,0 0-1,0 0 2,0 0 9,0 0 9,0 0-6,0 0 16,0 0 9,0 0 0,0 0 1,0 0 11,0 0 6,0 0-2,0 0-2,0 0 6,0 0-9,0 0 3,0 0-7,0 0-2,0 0 2,0 0-5,0 0-6,0 0 0,0 0-5,0 0-2,0 0 1,0 0 0,12 3 2,-12-3-3,0 0 0,0 0 0,10 4-5,-10-4 1,0 0-2,6 1-1,-6-1 0,0 0-1,10 2-1,-10-2 5,10 0-2,-10 0-5,12 0 11,-3-3-8,2 2-3,0-1-1,-1 1-2,1 0-12,1-1-8,-2 1-4,3-2-7,-3 2-9,-1 0-10,2 1 0,-3-2-9,-8 2-17,15 2-13,-15-2-11,11 0-15,-11 0-87,0 0-215,0 0 95</inkml:trace>
  <inkml:trace contextRef="#ctx0" brushRef="#br0" timeOffset="251613.5848">23256 8738 171,'-11'0'180,"11"0"-7,0 0-8,0 0-26,0 0-13,0 0-13,0 0-9,0 0-11,17-16-9,-9 12-7,1 1-5,1 0-7,1 1-7,1-1-5,0 0-3,0-1-6,-2 0-2,4 1-5,1 0-8,1 0 1,1-3-1,1 1-4,-3-2-2,3 3-12,0 0-13,0-1-25,-1-1-11,2 2-26,0 0-16,-3-2-23,2 1-22,1-1-134,-2-1-282,3-1 125</inkml:trace>
  <inkml:trace contextRef="#ctx0" brushRef="#br0" timeOffset="252180.5582">24112 8347 95,'0'0'147,"0"0"-5,-4-7-14,4 7-14,0 0-12,0 0-10,0 0-7,-4-7-15,4 7-8,0 0 0,0 0-9,0 0-10,0 0-3,0 0-3,0 0-5,0 0-2,0 0-2,0 0 3,-18 12 3,13-6 0,-1 4 5,-3-4 2,1 5-5,-2 1-2,2 0-4,1-4-3,-1 3 2,2 0-6,-1 3-3,1 1-1,-1-1-1,1-2-7,1 3 3,2 1-1,0-1 6,3-1-6,-2-3-6,2 2 5,2-2-3,-2-1 4,2 1-8,1 1 1,2-3-1,0 2 0,1-2-4,-2 0 6,1-1-4,2 3-1,-1-2 7,2-1-6,-2-2 6,2 1-4,-2-2-2,4-2 3,-3 1-3,3-3-1,0 0 6,2-1-1,-1-1-2,1-3 0,-1 1 1,2 0-1,0-2-2,-2 1 2,6-4 0,-6 2 2,5-4 3,-1 2-2,-1-3 5,0 0-6,0-2 3,0-1 4,0 2 3,-2-1 0,-2-3 4,1 0-1,0 3 4,-2-4-3,-1 0 0,2 0 5,-1-2 0,-3 1 1,1 2-5,-3-3-2,1 3 3,-3 0-4,0 2-2,0-4-1,-2 7-6,-2-1 1,1-3 1,0 5-5,-3-1 1,-1 1-14,0-1-9,-3 3-12,0-1-7,-1 1-7,-2 0-5,1 2-6,-2 0-19,-1 4-3,2-1-12,-4 1-9,-3 4-8,0-2-8,-1 5-16,-1 0-18,0 2-94,1-2-259,-2 2 115</inkml:trace>
  <inkml:trace contextRef="#ctx0" brushRef="#br0" timeOffset="253643.4681">25976 8658 32,'0'0'71,"-12"3"-4,12-3-8,0 0-9,-12 4 1,12-4 5,-5 2 8,5-2 4,0 0 2,-7 4 1,7-4-5,0 0-3,0 0 1,0 0 2,0 0-4,-8 3 7,8-3-1,0 0 0,0 0 2,0 0-4,0 0-3,0 0-2,0 0-1,0 0-2,0 0 3,0 0 3,0 0-6,0 0 3,-3-14-9,3 14 0,0 0-3,0 0-10,0 0-2,0 0-7,0 0-4,0 0-7,0 0 3,0 0-4,11-8 0,-11 8-2,12 1-2,-12-1-1,18 3 0,-5-2-3,3 0 2,5 1-6,-1-1 3,8-1-1,3 3-4,2-3 2,2 0 1,-2 0 0,3-3 0,3 3-2,12-1-5,-11-1 5,14 4 0,-2-2-4,4 0 4,0 1-2,4-2 2,1 1-4,-1-2-1,5-2 0,0 2-2,0-1 1,30-3 6,-34 3 1,3 1-4,2-4 0,-2 3 0,-1-2 0,-3 3 0,1 0 0,-8 0-2,-2-1 2,-14 2-2,4 0 3,-7-1-4,1 1-1,-3-2 2,-4 2 1,1 1 0,-8 0-2,-2 0 2,-1 0 0,-4 1-2,1-1 2,-3 0-1,0 2 2,-1-4-1,-2 1 3,2 2-4,-11-1 2,12 0-1,-12 0 3,11-1 1,-11 1-4,9 0 2,-9 0 0,8-3-1,-8 3-1,0 0 0,6-4 2,-6 4 1,0 0-4,1-8 3,-1 8-2,0 0-3,0 0 0,-11-15-2,6 11-1,-4-2-2,0 0-5,1-1-4,-7-1-2,1-1 1,-4 1 0,1-1 0,-1 4 4,-1-1 0,3 0 3,-5 3-2,3-2 5,-1 1-5,1-3 2,5 4 0,2 1 2,-1-1 1,5 3-1,7 0-2,-13-3 2,13 3 1,-8-2-6,8 2 3,0 0-1,0 0 1,0 0 0,0 0 2,0 0 0,0 0 4,27 9-2,-13-6 2,2 2-2,5 1 1,6 0-1,0-1-4,1 4-5,-2-3-7,1 3-2,-1-1-10,-4-2-1,-3-1-3,0 1 4,2 2 1,-5-2 8,-2-1 3,1 0 1,-3 2 2,0-2 4,-4-2-2,2 0 5,-4 3-4,-1-4 1,2 2 3,-2-1 5,-5-3-1,7 4 5,-7-4 4,7 4 7,-7-4 3,0 0 9,0 0-1,0 0 3,0 0 3,0 0-3,0 0-6,0 0 4,0 0-9,0 0 0,0 0 1,-21 6 1,11-3-6,2-1 3,-3 4-1,-5 1-1,1 0 0,0 1-5,-3 1 6,3 1-4,-5 1-3,-2 2 5,1 3-5,3-5 0,-5 3-2,8-2 5,-2-2-6,3 3 4,0-1-2,0-1 2,1 0-7,4-5 6,3 3-1,1-3-2,0-2-2,0 3 6,1-3-1,4-4 4,-5 7-1,5-7 19,-7 3 18,7-3 6,0 0-2,0 0-4,0 0 5,0 0-6,-6-13-6,6 13-2,-2-17 0,1 6-2,0-1-6,-3-6-3,4 3 1,-1-1-4,-2-2-1,2 0-4,-1 7-2,0-3 0,2 3-3,-1 0-8,0 1-23,-1 1-14,1 2-14,1 7-4,-1-10-8,1 10-5,-1-8-28,1 8-13,0 0-29,-2-9-15,2 9-133,0 0-308,0 0 137</inkml:trace>
  <inkml:trace contextRef="#ctx0" brushRef="#br0" timeOffset="254078.0163">27695 8267 59,'0'0'178,"0"0"-14,0 0-14,0 0-9,0 0-19,0 0-10,0 0-13,15-13-4,-6 9-10,5 0-10,-2 1-11,6-5-5,0 4-4,3-3-5,7-2-10,-1 2-3,-6 2-3,7-2-1,-8 1-8,7-2-2,-8 5 3,0-2-7,0 1-4,1-1-12,-2 1-9,1 1-6,-3-2-16,1 1-6,-4 0-6,-2 2-18,1-1-12,-6 2-1,1 0-17,-7 1-17,8-5-104,-8 5-226,0 0 100</inkml:trace>
  <inkml:trace contextRef="#ctx0" brushRef="#br0" timeOffset="254357.4193">28023 7998 57,'-5'-6'173,"5"6"-18,-2-6-11,2 6-14,0 0-13,-6-5-14,6 5-10,0 0-13,0 0-7,0 0-10,0 0-6,0 0-8,0 0-7,-11 12 2,9-2-8,0 1-1,0 0-8,-1 1 4,-3 5-6,2 1-4,0 0-1,-2 2 0,3-1-8,1 0 4,0 1 1,0-1-7,0 0 3,2-1-1,-1-2-1,1 5-12,0-5-9,3 0-18,-2-1-19,2-3-14,0 0-14,4 0-12,-2-4-14,3 1-112,-5-3-231,4-2 102</inkml:trace>
  <inkml:trace contextRef="#ctx0" brushRef="#br0" timeOffset="255218.106">28483 7994 22,'3'-3'178,"-3"3"-12,0 0-17,0 0-20,6-5-13,-6 5-10,0 0-10,0 0-6,0 0-12,0 0-11,-6 24-2,5-16-8,-1-1-4,0 3-10,-1 1-1,2-1-6,0 1 0,-1 0-4,1 1-3,0-1-7,1 0 2,-1-1-3,1 0-6,0-1 2,1 1-3,0 0 2,-1-3-1,3-2-4,-1 1 4,-2-6-7,7 9 3,-2-5 0,-5-4-2,7 5-5,-2-3 1,-5-2 8,13 2-8,-4-4 2,-9 2-4,19-3-5,-7 1 1,-2-2-2,2 2-3,0-3-2,-3 3 6,2-1-3,1-1 5,-3 2-3,-1 0-1,0 0-1,-1-1 2,0 0-3,-7 3 3,15-2-3,-7 2 2,-8 0-1,14 0 3,-7 0-4,1 1 6,-8-1-5,15 1 5,-6 0-3,0 1-1,0 1 2,3-1 0,-3-2 4,1 3 3,2-1-8,-4 0 4,3 0-4,1 0 9,0-1-7,3-1-1,2 0 1,2-1 0,0-1 2,0 0-3,4-3 6,-3 3 1,0-5-1,0 3-5,0-4 2,0 2-5,-1-3 4,-1 0 2,0 1-1,-3-3 2,1 0-1,-2 0-2,0-1 0,0-1 5,-3 1-7,-2-2 5,0 0-6,-4 1 7,3-1-6,-3 3 4,-1 0 1,2 1-2,-4-1 8,-2 0-6,2 0 2,1 3-5,-2-2 3,-1 3 2,0 7-3,0-13-1,1 7-1,-1 6 6,-1-9-9,1 9 6,-1-8-5,1 8 2,-4-10 3,4 10-2,0 0-4,-7-5 1,7 5 0,-7 0 1,7 0 1,0 0 1,-18 5-4,9 2-3,-1-2 0,0 4 1,1-1 5,-3 4-3,-2 0-1,1 2 2,2 1-2,0 1 3,2 0-5,-3 1 6,1 0-1,4-1 2,-6 7-3,3-1 5,2-4-3,2-2 2,3 3-2,-2 0 0,4-2-3,0 0 1,-1 0 0,2 0 4,5-1-5,2-3 6,4 1 0,12 1 1,2-2-2,7-2 2,3-1-1,2-2 3,18 5 0,-4-8-2,-2 0 1,2-3-7,-15-1 3,2 1 4,1-2 1,14-2-4,-16 1-7,0-3 11,3 1-3,-6 1 2,-2-3 1,1 2-8,-3-2 3,-3 1 0,-7-1 2,-2 1 0,-4 1-3,-2 0 1,-1 2-2,1 0-2,-3-2-3,-2 3-4,-7 0-15,14-3 1,-14 3-26,12 0-10,-12 0-11,10 0-16,-10 0-18,8 3-32,-8-3-73,0 0-226,1 5 100</inkml:trace>
  <inkml:trace contextRef="#ctx0" brushRef="#br0" timeOffset="257577.4799">18972 10278 104,'0'0'108,"0"0"-4,0 0-2,0 0-6,0 0-3,0-8-13,0 8-9,0 0-8,0 0 0,0 0-7,6-6-8,-6 6 0,0 0-6,0 0 2,0 0-12,5-5 2,-5 5 3,0 0-11,0 0-2,7-5-7,-7 5 0,0 0 9,8-1-5,-8 1 5,9-2 2,-9 2-5,13-3 3,-7 3 0,3-4-4,0 3-2,4 0-3,-2 0-2,2-1-2,0 2 2,0-2 1,3 0-5,2 0-2,-1 0-2,1 2 6,0-2-7,2-1 0,-1 2 0,0 0-2,0 1 0,-1 0-1,3 0 4,-1-2 5,1 1-10,0-1 5,1 2-2,0-2-1,-2 2-2,-1 0 3,-2-1-4,-3 1 8,-2-1-6,2 1-2,-5-1 4,-2 1-2,2 1-1,-9-1 0,12-1 1,-12 1 4,0 0-5,10 0 4,-10 0-2,0 0 0,0 0 4,9 1 4,-9-1-7,0 0 4,0 0-9,0 0 6,-24 7-1,12-4 0,2 0 1,-3 0-2,-2 1 0,2 0 0,0-2-5,0 1 2,0 1 4,0-1 2,-2-3-5,2 5 1,0-2-1,-1-1 0,2 0-1,-2-1 1,0 0-6,-4 1 3,5-1-2,-4-1-4,0 2-5,-1-2 2,-1 1 1,-2-1 2,1 0-3,1 1 4,-3 0-2,-1 1 0,1 1 3,2-1 3,-2 0-1,2 1-3,0 0 1,0-1-2,2 2 3,5-4-1,1 3 1,-1-1 7,4 0-7,1-1 0,1 1 2,7-2 3,-9 2-5,9-2 0,0 0-2,-8 3 6,8-3-3,0 0 3,0 0-1,0 0-4,0 0 5,0 0-1,0 0 0,28-8-5,-18 6 1,4 0 7,-1-1-8,3 2 4,-2-2-1,-2 1 7,1 1-6,0-1 10,2 2-12,-2 0 5,1 0-5,3 0 6,0-3-4,2 3 2,0 0-1,0 0 0,1-1 5,2 1-1,6-3-2,1 0-3,1 0-1,2-1 2,2-1 1,1-2 0,2 2-3,4-3 6,7-1-5,-8 3 3,9-3-1,-12 5 1,-1-3-7,0 1 7,-4 2 4,-2-1-2,-7 2-3,-5 1 0,-1 2 4,-4-2-2,-1 1-5,-3-1 1,-3 1-2,-6 1 5,13 0 0,-13 0 2,0 0 1,9-1-2,-9 1-2,0 0-1,0 0-3,0 0 6,0 0-1,0 0 2,0 0-1,-32 4 2,23-4-5,9 0 7,-12 1-4,6 0-10,6-1-7,-9 1-12,9-1-18,0 0-21,-10 2 0,10-2-10,0 0-7,0 0-20,0 0-101,0 0-221,0 0 98</inkml:trace>
  <inkml:trace contextRef="#ctx0" brushRef="#br0" timeOffset="258548.5618">20469 9856 146,'0'0'146,"0"0"-5,0 0-5,-4-5-5,4 5-14,0 0-8,0 0-9,0 0-14,0 0-17,0 0-2,0 0-6,0 0-10,0 0-3,0 0-9,0 0-2,-8 13-4,8-13 1,-4 12-9,3-3 3,-3 2 2,2 7 3,-2-1-10,-1 2-1,0-1-1,1 1 5,-3 5-1,2-4 1,-3 4-7,2 0-3,0 0 3,2-5 2,-1 1-4,-6 3-2,4 5 4,-1-4-5,0 1-3,1-7 3,1 0-3,-2-2-6,0 1 2,2-2-1,1-5 2,1-1-6,0 1 5,0-1 0,2-1-1,-1-2 4,1-1-5,2-5 1,-4 8 0,4-8 2,-4 8 0,4-8-1,0 0 1,-9 0-2,9 0-1,0 0 0,-12-10 1,6 4 0,0-5-5,1-4 5,-2 1-4,2-3-2,-1-2 4,-1-7-14,2-1-3,0-1 1,3 2-4,-4-3 3,4 2 5,-2 1-9,4 1 5,0 1 7,2-5-4,0 10-2,0 0 1,2 2 3,0 0 2,1 0-5,3 2 3,1-3 1,-3 4 0,5-1 4,2 2-3,3 1 3,0-3-5,3 6 4,-2-1-1,3 0 3,5-1 0,2 1-3,-7 2 5,8 1 1,-1-1-6,0 1 5,-6 7-5,8-3-1,-1 1 2,-8 0-1,9 2 3,-10 3-4,0-1 3,-1 0-1,-2 5-2,-3-1 2,-3-1-5,-2 2 9,0 0-3,-3 2-1,-1-1 3,-4 4-4,-2 0 2,0-2 2,-7 4-1,0 1 4,-3-3-1,-3 3 3,1-1 0,-6 3-5,2-5 2,2-1 0,-1 0 0,0 1-2,-1-3 3,3 1-1,-1-3-3,1 0 5,-2-1-1,2 1 0,1-4-6,1 0 6,1 0-2,1 0 4,-3-2-5,5 2 2,-2-2-2,-1-1 2,2 1-3,10-1 0,-13 3 1,3-3 0,4 1-5,6-1 3,-9 2 2,9-2-3,-7 3 6,7-3-8,-6 8 1,6-8-2,0 10 2,0-10-1,9 17 4,-4-9 3,1 4-5,6 1 4,2 0-5,-1 2 6,7 2-3,1 0 4,2 3-4,-3 0 5,2 1-7,-2-2-3,3 0-6,-1-2 4,1 2-3,-1-4 9,2 2-3,-1-3-4,-4-1-1,-1-4 2,8 4 8,-7-4-6,-1 1 0,-1-1 1,0-1-8,0 1-15,-3 1-1,2-4-13,-5 2-12,0-3-5,-2 3-11,-1-1-12,-2-3-9,0-1-21,-2 1-91,-4-4-220,3 7 98</inkml:trace>
  <inkml:trace contextRef="#ctx0" brushRef="#br0" timeOffset="259237.8432">21191 10326 120,'0'0'174,"0"0"-12,0 0-11,1-11-14,-1 11-14,0 0-15,0 0-11,0 0-8,0 0-11,0 0-9,0 0-6,0 0-10,0 0-5,0 0-6,0 0 5,14 22-6,-13-16-2,1 5-5,0-1-6,-2 0 5,1 2-6,-1 3-5,0-3-4,-2 2 3,1 2-7,-1-3 3,1 3 0,-5 0 0,3-4-1,1 3-3,-2 2-3,1-7-1,-2 1-2,1 0 4,0-3-3,3 0-3,-1-3-2,2-5 3,-2 9-1,2-9 0,2 11-1,-2-11 6,0 0-6,0 0 2,-4 5 1,4-5-5,0 0 3,0 0 2,0 0-1,-7-23-3,6 13 3,0-2-3,1-5-1,0 0-8,0-9 9,1 2-2,0-1-1,2-1 2,2 1-3,1-1-4,-2 0 5,0 1 2,0 7-3,0-2 3,2 3-3,-2 0 5,1 2 10,0-1-3,-1 5-6,2-1-1,1 3-1,2-2 2,-2 2 1,2 0-5,0 2 4,3-1-5,-2 3 3,3 0 2,-2 2-3,2-1-4,1 4 2,-1 0 1,1 0-1,-2 3-1,1 1-3,-1 1 4,2 2-4,-1 0 0,-4 1 4,0 2-5,3 4 2,0-2 6,-4 5-6,1-2 3,-3 2-3,-1 2 4,0-1 1,2 0-4,-4 0 2,1-2-3,1 4 0,-1-4 9,0 2-6,-1-1 0,-1 0 0,3-1-2,0 1 3,-1-2 0,3 2 4,-3-5-6,-2 2 0,5 0-10,-3-4-12,0 1-19,0 0-5,0 0-22,1-2-15,-1 0-19,0 1-9,1-4-20,-4 1-114,-1-7-266,1 9 118</inkml:trace>
  <inkml:trace contextRef="#ctx0" brushRef="#br0" timeOffset="259505.6763">21280 10499 26,'-1'-11'136,"1"11"-14,0-12-18,1 6 0,-1 6-10,5-9 1,1 4-6,1 1-6,-1-1-10,2 2-8,1-1 1,4 2-11,0-1-7,1 3-5,-1-3 1,4 3-10,0 0 0,2 3-4,-1-3-4,3 2 9,-1 0-16,-1 1-3,2-2-7,0 0-25,-1 2-2,8-1-20,2-2-9,-2 0-22,1-2-5,-3 2-124,-7-3-215,3 2 95</inkml:trace>
  <inkml:trace contextRef="#ctx0" brushRef="#br0" timeOffset="259859.6111">22014 10056 87,'0'0'91,"0"0"-10,0 0-5,0 0-9,0 0 0,19 10-11,-14-2 4,0 1 0,0-1 1,-2 4-5,0 3-1,1-1 0,-1 4 2,-2 0-12,0 1 9,-1 0-9,2 0-1,-2 7-4,1-2-2,-1-5 3,-1 7-5,2-6-8,-1 0 1,0-1-4,-1 0 2,1 0-6,1-1 1,-1-2-6,0 2-1,-1-1 3,2-5-8,-1 0-4,-1 0-2,-1-1-8,2 0-2,2-1-6,-2-1-12,0-2-20,0-7-22,0 15-8,-2-10-19,2-5-102,-2 9-212,-2-4 94</inkml:trace>
  <inkml:trace contextRef="#ctx0" brushRef="#br0" timeOffset="260488.1182">22530 10171 42,'0'0'51,"0"0"-12,0 0 1,0 0-3,0 0-7,0 0-1,0 0-2,0 0-3,0 0 0,0 0 4,0 0-8,4-10 2,-4 10-4,0 0-2,0 0-1,0 0-3,0 0 1,0 0-3,0 0 2,0 0-3,0 0 2,-10-12 5,10 12-4,0 0-1,0 0 1,-6-7 3,6 7-3,-5-6 1,5 6 4,-5-5 3,5 5 14,-4-8 7,4 8-1,-5-5-2,5 5 4,-5-8-6,5 8 5,-2-6-2,2 6 6,-4-5 6,4 5 12,-4-8-12,4 8 0,0 0-6,0 0-8,-6-6-9,6 6 4,0 0-10,0 0 1,0 0-3,0 0 1,0 0-2,0 0 0,0 0-4,0 0 0,6 32 3,-5-23-5,0 0-4,2 3 4,0-1-3,0 5 1,1-2-3,1 3 5,-1 0-4,1 0 3,-1 0-6,-1 1 5,2 2 0,-3 0-1,2 4-1,-2-7 3,0 3-6,-1-2-1,-1-1 3,0 0-3,2 0-1,0 0-4,-1-2 1,1-3 5,-1 0 0,0 0-3,0 0-19,1-2-3,-1-1-12,-1 2 2,0-4-8,0 0-24,0 3-14,0-10-11,0 12-12,0-12-30,-5 9-66,1-4-211,4-5 94</inkml:trace>
  <inkml:trace contextRef="#ctx0" brushRef="#br0" timeOffset="260905.4418">22140 10418 146,'0'0'172,"0"0"-11,0 0-15,0 0-12,3-9-14,-3 9-10,0 0-13,0 0-12,5-6-2,-5 6-8,7-4-9,-7 4-6,13 0-4,-4-1-8,1-3-4,3 1-5,1 3-1,6-2-5,0-1-1,2 1-7,6 0-2,-9 2-2,10-1-4,-10-1-2,2 4 8,-1-4-9,1 1 0,-2 1-19,0 0-13,2 0-20,-1-2-14,-2 1-16,-2 0-17,1 1-29,-4-2-140,0 2-273,-6-3 122</inkml:trace>
  <inkml:trace contextRef="#ctx0" brushRef="#br0" timeOffset="264218.3155">23312 10114 136,'0'0'128,"0"0"-7,-4-8 0,4 8-11,0 0 2,-3-5-8,3 5-11,0 0-8,0 0-6,0 0-1,-3-7-15,3 7-4,0 0-7,0 0-7,0 0-10,0 0 1,0 0-5,0 0-6,0 0 1,0 0 0,0 0-3,0 0-4,28 7-2,-18-5 5,0 1-8,9-3 6,2 0-9,6 1-2,2-1 9,3-1-9,2-2 4,1 1-8,2-1 5,18-6-5,-2 3-1,0-5 5,-2 2-3,0 1 2,-14 3 1,-1 0-6,-3 0 2,-1 1-2,-4-1 1,-7 5 1,-3 0 3,-5-3-5,-4 3 2,1-2-7,-3 2-2,-7 0 4,0 0-10,11 0 7,-11 0-9,0 0-18,0 0-4,0 0-12,0 0-18,-31 10-14,18-9 2,-5 2-15,1 1-14,0 0-109,-2-2-230,3 1 102</inkml:trace>
  <inkml:trace contextRef="#ctx0" brushRef="#br0" timeOffset="264588.1776">23672 9774 43,'0'0'106,"0"0"-8,0 0 5,0 0-9,0 0-7,0 0-13,0 0 6,0 0-8,9 22-7,-5-12-7,1 1-2,1 3-11,0 1 4,1 3-12,1-1 3,1 7 0,-4-5-5,3 6-7,-2-1 3,-2 2-4,1-1-3,-2-1-5,-1 0 1,1-4-8,-2 8 2,2-4 0,-5 5 1,2-3-1,0 1 2,0-2-4,0-1-2,0-2 1,0-4-4,2 0-1,-2 1-16,0-2-8,0 0-7,-2-2-8,1-3-12,1 1-20,0-4-22,0 3-110,0-3-213,-1-1 95</inkml:trace>
  <inkml:trace contextRef="#ctx0" brushRef="#br0" timeOffset="265297.9476">24527 9803 99,'0'0'148,"1"-7"-11,-1 7-6,2-10-10,-2 10-10,5-7-7,-3 2-7,-2 5-17,12-7 1,-3 2-14,2 1-9,7 1-3,1-1-4,2 1-1,7 0-10,-1 1-6,2 2-7,2-3-4,-4 6 6,2-3 1,-7 1-13,-2 2-2,3-2 0,-2 2-4,-5 3 2,2-1-2,-5 0 2,-2 0-8,-2 3 0,-2 1 2,-2 1-4,-4-3 8,-1 4-4,-2-1 7,-5 1-12,-3 2 2,-4 0-3,-1 1 9,-2-3-5,-1 0 1,-6 6-7,5-8 5,3 1 2,-3 0-4,1 0 1,6-6 5,0 1-10,-1-1 8,4 0-5,2-1 5,-1-2-5,8-1 4,-10 5 0,10-5-3,-7 3-7,7-3 3,0 0-2,-5 2 6,5-2-6,0 0 8,0 0-3,0 0-1,22 7-4,-11-4 7,2-1-6,4 4 0,0-1 3,2-4 2,0 6-3,-1 1-3,2-1 1,-2 3 2,8 2-1,-2 0 2,-5-3 0,6 4-1,4 2-3,-8-1 2,-1-3 3,2 4-3,-5-3 1,0 1-2,-3 3 2,-1-3 1,-4 1 2,0 0 1,-3-3-3,0 1-2,-5-1 3,1-1-2,-2-5 0,-4 5 4,-2-1-6,-1 1 10,-4 0-4,-6 0-1,-1-1 2,-2-2 1,-8 0 2,-2-1-3,1-2 0,1-1-3,5-2 1,-4 2 3,-3-6-2,8 3 2,-8-6-4,3 4 0,1-4 2,5 3-4,1-1-2,0-1-7,-1 1-7,3-1-20,5 2-15,3-2-10,1 1-11,0 1-27,1 3-37,8 0-84,-9-5-240,9 5 107</inkml:trace>
  <inkml:trace contextRef="#ctx0" brushRef="#br0" timeOffset="265809.6626">25503 9922 70,'0'0'150,"0"0"-14,2-7-12,-2 7-16,0 0-6,0 0-8,0 0-18,0 0-6,0 0-8,0 0-1,0 0-9,0 0-3,-13 24-8,9-14-1,-3 0-11,-1 3 4,-3 3-4,4 0 0,-1 0-5,2 1 5,-1 0-9,5 0-3,-3 1 4,0-1-4,3 2-8,1-2 2,6-2 0,-2 1 2,-2-1-2,4-1-4,0-1 5,0-2 1,4 2-4,4-1 2,-5-3 1,4-1-1,1 2-8,-1-3 10,2-2-4,-3-1 1,6 1-3,1-2-1,0-1-1,0-4 0,-2-1 1,3-2-8,-2-1 4,3-1 8,1-2-4,5-2-5,-3-2 0,-2-4-4,0 1 6,-2-1-1,-4 2 0,1-4 5,-3-2 1,-5 3 5,0-7 0,-3-1-5,-4 7-2,-1-2 1,-1-3-3,-1 4 2,-2-1-4,-2 3 1,0 0-1,0 1 2,-2 3-5,-1-1 3,1 4 0,-3-1-15,-1 3-3,1 0-7,-3 2-20,1 0-4,-5 3-6,1 1-6,-2 0-1,-1 3-15,2 0-14,-4 1-27,1 4-83,3-1-215,-4 2 95</inkml:trace>
  <inkml:trace contextRef="#ctx0" brushRef="#br0" timeOffset="267396.1333">26251 9740 17,'0'0'95,"0"0"-10,0 0-5,0 0-6,0 0-18,0 0-1,0 0 9,0 0-10,-22 10-1,18-3 5,-1 1-6,-4-1-7,4 4 2,-2-3-4,-4 5 1,3 1 7,-3 3 2,1 0-1,-4 6-5,2 0-7,-3 1-5,4 3-2,-1-1 2,-1 0-9,2 1-1,2 0 1,1-1-3,6-1-3,0 1 2,2-7-3,2 1-4,3 6-1,0-7 0,1-2-9,1-1 6,4-4 0,2 1-8,0-2 1,3-2 5,1 1 3,1-4-2,2-2-4,-1-3-4,11-1 0,-3-1-7,-6 1-4,7-4 2,-7-2-6,5-4 4,-1-2-22,-6 3 20,3-5-6,-5 4-7,-3-5-1,5-3 2,-4 4 11,-3 0-1,-2 0 3,-4 4 9,0 0 7,0-1-4,-5 3 0,-1-1 1,0 9 7,-1-15 1,-2 10 0,-1-1-8,4 6 8,-6-9-2,2 4-1,4 5-7,-4-5 3,4 5 9,0 0-4,0 0-2,0 0-4,0 0 5,0 0-1,0 0-7,5 25 2,-2-14-4,2-2 4,0 1 4,2 3-1,-1 2 2,3-1-7,0 1 4,0-2 0,0 2-5,1 0 5,-1-1 0,1-3 4,0-1-10,-1 0 5,2-2 1,0 0-6,-1-1-3,1 0 8,2-2-6,-1-1 1,2-1-4,-2 0-3,-1-3-14,3-2 7,-2-2 0,2 2-6,-4-5 1,-1 0 9,1 0-9,-2-2 3,-2-2-8,-1 1 4,-2-4-1,-1-2 6,-2 1-8,-3-2 11,-3 2-7,-3-1 4,-1 3 10,-5-1-6,-7-1 0,0 1 2,-3 0-6,-3 4 6,0 2 3,0 0 5,-1 1-9,3-3 9,6 4-1,0-1-2,1 1 1,6 4-2,-1-4 8,5 3-2,0-2 8,3 3-5,6 2-4,-5-6 1,5 6 0,0 0 2,12-9-7,-3 7 4,10-3-4,-1 2 9,11-3-9,-3 1-10,5 2 6,-2-2-13,6 1 2,-3-1 1,1-1-10,3 3-2,-4-1 1,2-1 3,-2 1 2,0-2-2,-1 0 6,-3 3-1,-1 0 7,-7-3 3,2 0-2,-4 3 3,0-3 2,-2-1 10,-4 3 16,2-2 1,-3 3 7,-2-1 12,0-1 12,-4 0-2,-1 0-6,-4 5-5,7-7-5,-7 7 0,-3-9-4,3 9-5,-10-8 1,2 5-2,-3 1-5,-1-2 2,-2 3-4,-3-1 3,2 2-10,1 0-2,0 0-3,1 2 7,1-1-2,0 0 3,6 2-9,0-1 2,6-2-4,-8 7 5,8-7-2,-2 10-1,2-10 3,4 10-2,2 0-1,1-3 0,2 1-3,2 1 11,2 1-10,1 2 8,3 0-8,-3 0-1,9 4-4,4-3 11,-2-3-1,-1 4-3,0-3-4,2 2 4,0 1-3,-1-2 7,1 0 0,-6-2-6,-3-1 5,1-1 2,-1 3-10,-1 2 3,-3-3 3,1 1 3,-6-2-16,-2 0 15,-2 0-9,0 2 11,-4-4 2,-1 3-4,-2-1-1,-1 0 2,-4-1 1,1 2 1,-9 0-5,1 1 5,-2-2-2,2 0-1,-3-3 1,-1 5-6,2-6-4,0 2-15,-1-3-5,1 1-16,-2 0-5,4-2-16,1-2-19,1 0-75,0 1-168,0-2 74</inkml:trace>
  <inkml:trace contextRef="#ctx0" brushRef="#br0" timeOffset="268050.1516">27674 9786 30,'6'-3'105,"0"-1"-1,4 0-13,0 1-9,-1 3-7,3-3-7,2 0-7,-1 3-7,2-1-13,2 0 2,1 2-7,-2 0 4,-1-1-10,2 3 6,-3-3-15,5 3 12,-7 1-13,6 0 1,-6 0-1,-1-2-4,1 3-4,-1 2 2,-2-4-3,-2 4 0,-2-1-5,-2 0 7,0 0-4,-3-6 0,-4 13-1,0-6 1,-5 1-7,1-1 7,-1 1 2,0-1-11,-3 2 4,0-4 9,-1 1-12,-1 2 9,0-4-1,3 2-8,0-2 1,1 2 3,1-4-5,2 1 4,1 0-1,6-3 0,-10 4-10,10-4 10,-5 5 2,5-5-8,0 0-1,0 8 5,0-8 0,0 0-1,17 7 3,-7-3-5,4 0 4,1 0-3,4 4 4,-2-3-2,2 1-4,3 0 5,1 5-2,-2-4-5,-1-4 7,4 9-2,2-1-5,-8-1 5,-2-1 4,1 1 2,-3-1-2,3 1-11,-5 1-8,-1-3 19,-2 2-3,-2-2-2,-3 2 11,2 1-2,-2-3 4,-3 5-4,-1-4-3,-2 0 6,-1 2-1,-2-2 14,0-1 3,-4 1 0,0-4-7,-6 4 0,1-3-3,-5 0 6,1 2-6,-1-2-3,-4-2 2,-4 0-2,8-3-1,-4 2 3,1-3 0,-5 1-12,8-3 5,-3 0-1,3 1 1,1-3 2,0 1 2,5 1-8,1-2-7,0 1-19,3-3-3,0 3-19,3-3-15,1 3-12,5 3-22,-7-9-120,5 4-230,2 5 101</inkml:trace>
  <inkml:trace contextRef="#ctx0" brushRef="#br0" timeOffset="268526.1806">28518 9926 122,'0'0'131,"0"0"-9,0 0-18,0 0-6,0 0-12,0 0-14,0 0-2,0 0-11,0 0-6,0 0 6,0 23-13,0-23-13,-4 16 6,2-4-8,-2 0-3,0 0-3,0 3-1,0 0 1,0 1-7,2-3-2,-1-1 0,3 1-1,3 3-5,-1 1 1,-1-6 0,5 4 4,-1-2-6,0-2-2,0-1-4,5-1 8,-2-1 0,3-1-1,3 1-6,-2-2 2,1-3 2,-2 0-2,2 0 4,5-2 0,-5-2-7,5-2 7,-6 0-5,1-2 4,3-3-8,0-1 5,-2-1-3,1-4-5,-3-2 4,-2 1 8,-2-2-6,1-7 1,-6 7-1,-1-2-1,-2 2 2,-1 0 2,-3 0-2,-1 0 0,-2 7-1,-3-5-1,-5 3 1,-1 1 0,0 1-6,-2 4 4,-5-2-2,4 5 0,-2-2-6,-7 2-2,9 0-11,0 3-14,0-1 1,6 1-16,-1 0-15,4 1-14,-2 3-19,3-4-96,0 1-208,9-1 92</inkml:trace>
  <inkml:trace contextRef="#ctx0" brushRef="#br0" timeOffset="268979.7666">28805 9447 76,'0'0'95,"0"0"-11,0 0-10,0 0-5,0 0-7,0 0-5,0 0-1,-14 22-9,11-14-5,-1 4 2,-1 3 1,-1 1 0,2 0-4,2-1 3,1-1-4,-4 0-4,5 2-4,0-1 1,0-3-5,0-2 3,3 1-8,1-1 7,-1 1-2,2-3 3,0-2-10,4-2 6,0 2-6,2-4 2,1-2-3,7-1-3,0-3 2,-1-1 6,4-3-7,-2-1-6,3-3-2,-6 0 3,2-1-4,-6-3 5,1 3-2,-1-5 0,-2 3-7,-2-5-3,-1 3 1,-3 0-3,-2-2-5,-1 3-2,-2 1 1,-4-2 4,0 7-2,-1 0-4,-5 1-2,0 1 11,-2 1-3,-5 2-7,1 1-10,-4 4-6,1-2-2,2 3-7,-2 1-4,6 4-9,0-4 2,2 5-6,-5 3-5,6 2-4,4 0-9,-3 2-17,3 1-59,2-3-157,1 6 71</inkml:trace>
  <inkml:trace contextRef="#ctx0" brushRef="#br0" timeOffset="269268.4027">29419 9882 96,'0'0'128,"5"-4"-3,-1 0-11,-4 4-12,12-5-11,-3 3-4,3-1-8,0 3-12,-1-3-5,5 3-8,1-1-8,2 0 1,-1 2-3,-5 0-4,6-1-6,-2 3-1,-3-3-10,2 2-6,6-1-11,-8 3-5,0-1-20,4-1-5,-5 0-13,-2 1-14,2 1-19,0-3-17,-6 2-81,0 1-182,0-1 80</inkml:trace>
  <inkml:trace contextRef="#ctx0" brushRef="#br0" timeOffset="269508.1992">29512 10149 7,'0'0'136,"11"1"-9,-11-1-17,13 0-7,-2-1-13,3 1-10,2-2-6,6-1-7,0 2-7,6 0-11,1-2 0,-10 0-4,9 2-9,3 1-11,-2-3-8,0 3-12,1-1-7,1 1-15,0-2-15,1 4-13,-2-4-18,3 2-91,-6-2-167,2-2 75</inkml:trace>
  <inkml:trace contextRef="#ctx0" brushRef="#br0" timeOffset="270035.6074">30727 9685 33,'0'0'127,"0"0"-22,0 0-13,0 0-5,0 0-14,0 0 3,0 0-11,0 0-8,0 0-14,0 0 3,0 0-4,-2 24-7,2-18 7,0-6-8,-3 18-7,1-7 5,0 2-7,2-1 6,-2-1 6,0 5-10,0-1-6,2 1 4,-2-3-10,1 3 1,1 1 9,1 0-10,1 3 6,0-4 3,2 1-10,0 0 2,1 0 0,-1-5-15,4 3 18,-2-5 11,3 0 0,5 2-2,-1-3-5,-2 1-3,7-3 1,-3 0 0,4-4 5,-1 0-5,2 0 8,-2-2 0,3-1 4,0-3-11,2-1 1,2-2-2,2-5 3,-4 4-5,-6-3 0,6-4 3,-8 1-4,8-1 3,-9-1-2,-1 1-3,-2-3-2,1-7 1,-6 7-7,1 0 1,-5-3 5,0 2-3,-4-2-7,0 3 4,-5 0-5,-2 2-6,2-2 4,-2 3-1,-1 2-1,-4 0-3,1 0-7,-2 4-8,0 1 3,-5 0-4,4 3-11,-6 0-2,1 2-5,-1 0-14,-1 2 0,3 0-9,-3 2-10,-6 3-19,8-3-18,-7 1-122,-1 4-248,0-1 110</inkml:trace>
  <inkml:trace contextRef="#ctx0" brushRef="#br0" timeOffset="271432.722">21233 11321 3,'4'-7'91,"-4"7"0,0 0 0,0 0-7,0 0 6,0 0-11,0 0-3,0 0-8,0 0-1,-7 26-10,9-16-1,-2 1 6,-2 1 2,4 5-7,-2 0 2,1 9-6,-2-1-6,-3 0-10,3 2-1,-3-4 0,1 5 1,-1-3-5,-1 0-3,-1 1-11,-3-2 0,0 1 5,4-6-5,-2-2-3,-1 3-2,-1-4-8,2-1 11,-3 1-5,4-1-2,2-5 0,-1 2 0,2-5-1,-1 0-7,2 0-8,2-7 5,-5 8 1,5-8-2,0 0-5,-5 3-1,5-3-3,0 0-4,0 0-4,1-22 4,-1 7-6,0-2 11,1-2-1,4-8-3,-1 1 4,-3-2-5,0 0-3,2-1 2,0 0 1,-1 0 3,2 0 4,1 0 3,-2 3 1,-1 6-6,2 0 3,0 1 8,0 2 0,1 0-1,1 1-9,1 0 14,0 1 4,2 1-1,-4 3-2,4-2 0,3 1 3,-3 2-2,6-2-6,-2 2 5,3-1-13,2 1 12,1 2 2,7-2-6,-7 2 1,8 0 0,-5 2 0,5-1 1,-7 3-7,2 3 5,-2-2-5,3 2 4,-5 2-2,1 2 0,-1-2 0,-5 2-1,-2 0 0,-3 3 3,0-1 1,-4-1-7,-3 4 1,-1-8 8,-7 20 3,-3-12-4,-4 7 3,-9 2-2,-1 0 4,1-2 0,-4 0 0,-1-1-2,-3 1-2,1-3 5,1 1-2,0 3 0,0-4-5,2-2 1,1 1-3,5-5 2,1 1 7,0 1-6,2-3 2,5 1 3,0-3-1,2 1-2,3-1-1,2-1-1,-2-2-3,8 0-4,-8 6 4,8-6 6,-7 6-7,7-6 3,0 8-5,0-8 7,1 9 0,3-1-1,0-2 1,2 3 0,3 0 0,4 2-2,1 1 4,0 2-2,1-2-2,1 2 3,-1-2-7,-1 2 7,2 1-1,-2-2 2,0-1-2,0 2 2,0 2-8,-3-3 8,0-1-5,-1 4-15,0 0 2,-1-2-1,0 1-21,-2-1-19,0 1-14,-2-4-16,0 0-99,-2 0-198,2-1 87</inkml:trace>
  <inkml:trace contextRef="#ctx0" brushRef="#br0" timeOffset="271997.3636">21671 11673 125,'-2'-6'119,"2"6"-9,0 0-10,0 0-17,0 0-9,0 0-10,0 0-6,0 0 4,0 0-4,13 19-10,-11-12-11,2 3-1,1 1 2,-3 0-5,1 1 0,-2 1-2,2 2-3,-3 0-2,2 2 2,0 0-3,-2-8-4,0 5-8,0-2 10,-2 0-10,1-2 4,0 1-1,0-4-5,-2 4-1,2-7 1,-2 3 3,3-7-8,-2 10 1,2-10 5,-4 6-3,4-6-1,0 0-2,-5 5 3,5-5-1,0 0-5,0 0 7,0 0-3,0 0-2,-11-21 2,11 11-4,0 0-2,0-6 2,0-1 3,2-3-6,-1 1-3,2 0 3,1-6 3,-1 0 5,2 5-6,0 2-3,1 2-2,1-2 6,1 1 0,1 0 1,-3 5-6,3-2 7,3 2-2,-6 6-3,2-5 0,-2 6-2,-1 0 0,3 1 7,-3 1-3,0-1 0,2 2-7,-7 2 11,11-2-6,-3 2 2,-8 0-3,13 1 3,-7 2-4,1 1 0,0 1-2,-2 1 0,2 3 2,0-3 2,-1 5-3,1 1 5,-3-1-1,1 4-1,0 0 3,1 2-3,-2-2-3,0 2 6,1 0-7,-1 1 5,0-3-1,-2 4-5,2-2 9,0 1-2,-2 0-3,1-1-1,-2 0-13,2-1-13,0-1-17,-3-3-10,0 0-7,2-1-18,-2 0-16,1 0-90,-2-2-200,-1-2 90</inkml:trace>
  <inkml:trace contextRef="#ctx0" brushRef="#br0" timeOffset="272247.5503">21555 11863 100,'0'0'124,"-1"-12"-8,1 12-9,2-11-9,1 4-10,3 0-12,3 0-10,3 2-1,-1-2-4,6 1-10,2-1-10,1 1 1,2 0-5,6-1-9,-6 3-16,6-2-8,-7 1-5,1 1-11,5 2-10,-5-2-12,-1 1-17,7-1-9,-7 3-2,6-2-84,-9 1-158,1-1 70</inkml:trace>
  <inkml:trace contextRef="#ctx0" brushRef="#br0" timeOffset="272541.931">22154 11561 21,'0'0'104,"7"-1"-6,-7 1-17,0 0 3,0 0-16,9 9-9,-5-3 4,-2 4-9,0-1-6,1 1 6,1 7-6,-2-3-3,1-2-1,0 5-9,-1-5 2,-1 5-9,1-2-5,-1-2 4,2 3-6,-2-3-5,0 2 1,3-3 0,-2 4 0,1-5-6,-2 0 4,2 0-10,-1 0-12,0 0-11,0-4-7,0 1-20,0 0-11,-1-2-15,-1-6-82,2 10-166,-2-10 73</inkml:trace>
  <inkml:trace contextRef="#ctx0" brushRef="#br0" timeOffset="272828.3953">22439 11560 54,'2'-9'151,"-2"9"-6,0 0-17,1-7-15,-1 7-13,0 0-8,0 0-13,0 0-4,0 0-7,0 0-9,0 0-6,14 16-7,-10-12-4,-2 4 0,3 4-6,-1-2-7,1 1-3,2 2 1,-1 1-3,0 1-8,1 2 3,-2 0 0,0-1-4,1-1 2,0 2-5,-1 0 5,-1 0-10,1 0 6,0 0-3,-2 0-4,1-2-17,-1 0-10,-1-4-12,0 2-6,0 1-22,1-4-19,-3 2-8,0-3-15,-1-1-81,1-8-200,-3 9 89</inkml:trace>
  <inkml:trace contextRef="#ctx0" brushRef="#br0" timeOffset="273077.4757">22165 11765 117,'0'0'128,"9"-11"-5,-3 7-16,3-3-11,1 3-11,4-1-6,3 0-8,3 1-4,2-2-6,6 1-9,0-1-2,-1 2-4,0-1-7,0 3-9,-6 1-12,7-2-19,0-2-10,0 1-16,2 2-3,-2 1-19,-6-1-29,0 1-85,-6 1-175,1 0 78</inkml:trace>
  <inkml:trace contextRef="#ctx0" brushRef="#br0" timeOffset="273375.8257">23194 11601 8,'0'0'156,"3"-7"2,-3 7-22,4-8-7,0 5-9,-4 3-17,12-8-21,-3 5 0,3 0-6,-1 1-9,6 0-10,1-1-10,2 2 3,0 0-7,1 1 3,7-2-7,-6-1-5,6 3-7,-7 0 2,0 0-23,1 0-4,-1 3-13,-1-3-21,-1 0-8,0 0-3,2 2-7,-1-4-31,-3 2-25,-5 0-83,-1 2-205,-5-1 90</inkml:trace>
  <inkml:trace contextRef="#ctx0" brushRef="#br0" timeOffset="273647.2765">23371 11867 155,'0'0'194,"0"0"-17,0 0-13,0 0-15,0 0-17,0 0-17,0 0-8,0 0-13,0 0-8,27-9-9,-17 6-7,8-1-6,-3 1-9,4 1-5,-1-1-2,1 0-6,2-3-6,-1 3-4,1 0-7,7-2-15,-2-2-22,3 2 2,-1 0-9,2-1-21,1 3-19,-3-4-11,1 2-10,0 0-18,-7 2-19,4-1-113,-5 2-249,-3-4 111</inkml:trace>
  <inkml:trace contextRef="#ctx0" brushRef="#br0" timeOffset="280048.2934">24617 11269 5,'0'0'110,"0"0"-2,0 0 1,0 0-11,0 0-2,-3-7-8,3 7-6,0 0-22,0 0 14,0 0-14,0 0-4,0 0-6,0 0-6,0 0-7,0 0-4,0 0-5,0 0-1,0 0 1,-15 19 3,11-11 0,-1 4-3,-3 4-9,0-1 2,0 1-4,0 8 0,-2 2 5,-2-2 1,2 1-10,0 1 0,0 1 6,-1-4-5,1 3-7,-3 0 8,4-1-7,2-2-3,-1-4 1,2-1 4,-2-2-3,0 1 1,1 0-5,2-5-4,-2 0 3,4-2 4,0 0-7,-3 0 9,5-3-1,-1-1-5,-2 0 2,4-6 1,-4 10 1,2-6-2,2-4-3,-4 7-4,4-7-19,-7 3-9,7-3-11,0 0-8,-11 3-1,11-3-10,-10-1-9,10 1-14,0 0-15,-16-3-78,9 1-192,1-2 85</inkml:trace>
  <inkml:trace contextRef="#ctx0" brushRef="#br0" timeOffset="281032.5371">24992 11348 102,'3'-4'115,"-3"4"-7,0 0-9,0 0-12,0 0-5,0 0-10,0 0-8,0 0-5,0 0-6,0 0-7,0 0-4,0 0-2,0 0-4,0 0 3,0 0 2,-14 21-11,10-14 6,-3 1-2,0 0-8,-1 3-17,-1 0 19,-2 1-7,1 0-5,1 1 4,-3 1-1,5-4-7,-3 1 0,1-1 0,1 3-3,1-4-2,1-1 4,1-2-2,1-2 1,0 2-3,4-6-4,-5 10 4,5-10 5,-1 6-3,1-6-6,0 0 3,0 0-2,0 0 5,10 6-18,-10-6 16,0 0 0,14-5-5,-14 5 6,13-4-6,-4 3 1,-4-1-6,-5 2 7,13-4-5,-6 3 6,1 1-1,-8 0-2,13-3-3,-7 3 1,-6 0-1,19 0-2,-10 3 3,3-3-1,-1 3 3,1-1-3,-1-1-5,1 0 13,-1 2-6,2-1-2,-1 3-3,0-4-1,0 2 1,0 0 2,0-1 5,-2 1-4,3 2-7,-1-3 8,-2 3-1,0 0 8,-2 2-12,1 1 2,-3-2 7,0 2-4,-1 1-3,1-1 4,-1 1 7,-1 1-9,-1 0 5,1-1 5,-3 0-4,-2 2 1,1 1-1,-2-3-1,0 2 8,1-3-2,-3-2-1,1 3 2,0-2-1,-1-1-1,0 1-4,-4 1 7,0-1 0,-1 0 11,0 0-4,-3-2-3,2 2-1,-2-2-2,-2-1-1,2 0 4,-5 2-4,2-3 0,-3 3-4,5-3 1,-2 1-3,2-1 1,-5-1-4,1 2 8,3-3-6,-2 0 2,2-1-4,1 0-6,-1 0-6,4 3-16,-2-3-3,1 0 3,0 0-3,11 0-3,-14-3-15,7 3 0,7 0-13,-12 0-8,12 0-5,-11-1-5,11 1-7,-9-3-17,9 3-82,-9-2-199,9 2 88</inkml:trace>
  <inkml:trace contextRef="#ctx0" brushRef="#br0" timeOffset="285615.3446">24536 11554 39,'1'-8'65,"-1"8"-3,0-8-9,0 8 0,0 0-13,-1-10 2,1 10-7,0 0-1,-1-9 0,1 9-7,0 0 3,0 0-7,-3-8-2,3 8-5,0 0 2,0 0-2,0 0-2,-16 7-3,16-7-4,-13 8-2,6-5 3,2 1 0,-5 3 3,3 2-5,0-3 0,1 4-3,-1-3 5,2 3 0,1-3-6,1 1 2,0 0-4,0 0 2,1 0 7,1-2-5,1-6-1,0 11 4,0-11-5,1 9 0,-1-9 3,5 1-1,-5-1 0,9 2 2,-9-2-2,0 0 12,18-7-14,-13 3 3,3 0-3,-1 1 6,0-3-2,-1-2-4,1 0 4,-2-1-5,3 1-1,-2-1 0,0 0 4,-1-1-4,3 0-2,-3-1 6,0-1-3,0 3 7,2-3-8,-2 2 6,5-4-6,-4 4 7,-3 0-6,2-3-3,-1 3 0,1 1 6,-3-1-6,0 3 3,-2 7-4,0-11 3,0 11-2,0-9-2,0 9 1,-4-8-3,4 8 3,-9-4-1,9 4 0,-12 0 1,12 0 1,-17 4 3,6 4-5,0-3 6,-6 2-8,3 2 3,-4 0-2,0 2 6,3 1-7,-2 2 7,-2 4-6,5-4 9,3 0-5,-1 1 3,5-5-4,0 4 0,2-3 4,1 0-6,3-3 6,1-1 1,0 0-2,2 3 4,1-4-3,1 1-2,1-3 1,0 0-9,4 1 11,0-2-6,3-1 4,0-2-1,1-2-2,6-1 5,-1-2 1,4 1-2,3-2 1,-4-1-6,-2 0 2,0-1 2,-1 0-5,0-2 7,-4 1 1,3 1-2,-5-4 0,2-1 1,-2 2 0,1-2 0,-2 1-6,-2 0 8,0 0-3,-4 2 3,0-2 3,-1 3-13,-1-3 4,-1 1 0,-2 3-4,0 1 2,0 7 1,-5-14 0,1 10-7,4 4 1,-7-10-2,1 6 4,-2 0-10,1 1 0,-2-1 7,3 4-8,6 0 5,-17-1 5,11 0 4,6 1-7,-19 1 5,11-1-4,2 1 0,-5 3 1,4-2 1,-2 1-2,2 0-1,7-3 3,-12 7-1,7-4 7,-2 1-8,1 2 4,-1-1 5,2 0-8,0-1 13,-1 6-10,-1-2 1,-2 3 2,3-1 0,-2 4 4,-1 1-4,-1 2 1,1-2 2,1 0 0,-2 0-4,4 1 0,1-1 4,-2 0 3,4 0-3,1 1 0,1-3 0,2-1 0,1 5-5,0-6 9,2 1-3,0-1 9,1 0-11,1-1 1,2-2 1,0 1 2,1-3-1,2-1-7,-1 2-3,3-3 1,0-3-3,0 2 0,-1-3-6,0 0-3,1 0-1,1-3 2,-3 2-1,1-2-4,-2-1 2,-1 3-2,-1-4 4,-1 3 5,-3-3 1,-4 5 10,8-8-3,-6 4 7,-2 4-1,2-7 1,-2 7 1,0 0-1,-12-8 7,12 8 2,-16-3-2,3 2-1,-1 2 0,-4 0-3,-1 3 4,-3 1 2,1-1 1,-5 1 7,-1 3 0,0 0-3,1 0-5,7 0-3,-5 2 10,4 0-9,1-1-2,0 0 3,3 0-2,2 2-6,5-4-1,-1 3 5,3-3 2,2 3-1,1-2-5,2 1 5,3-1-3,-1-8-5,8 16 4,-2-9 1,4 0 4,0-1-6,3-1-2,6 2 7,3-5 3,0 2-10,7-1 2,-1-5-7,4 2-3,0-1 1,3-3-6,-2 2 9,0-5-1,-1 3-2,-1-1 4,-1-3-4,-1 3 4,-1-3 0,-10 1 1,3 1-1,-2 0 0,-2-1 6,0 0-3,-6 1 0,0-2-2,-1 2 3,-1-2 2,-3 1-2,1-2 1,-1 1 4,-2 3-5,-2-1 1,-1-1-3,-1 7-1,3-13 6,-3 4-4,0 1 4,-1-1 1,-2 1-4,1-2-1,0 2-1,0 1 0,-2 1-5,0-2 6,4 8 3,-5-11-3,3 4-7,2 7 8,-4-11-5,1 6 2,3 5 3,-4-9-1,4 9-9,-2-7 3,2 7 1,0 0 5,0 0-6,0 0 3,0 0 1,0 0 1,0 0-4,0 0 2,0 0 3,0 0-1,0 0-1,0 0-1,0 0 2,0 0 5,0 0-6,0 0 4,5 27 1,-1-23-3,-4-4 5,6 5-2,-6-5-7,10 2 6,-10-2-6,12-2 4,-12 2-2,13-4 3,-5 1 2,1-1-2,0 0 3,1-1 2,-1-3-4,2 4 6,-1-3-9,-1 0 5,0-1-3,2 0 5,1-5-5,-3 5 2,2-1 1,-2 0-3,-1-1 1,0-1 3,0 0-1,0 1 0,-3 0 2,3 1-1,-3-1-6,0 3 2,-2-3 2,-1 1 1,-2 2 5,0 7-8,-1-13-2,1 13 3,-6-11 3,-1 6-2,1 2 1,-3-1 0,-1 1 1,-3-1-4,0 1-1,-5-1 4,2 0-2,0 3-3,3 0 2,-4 1-2,-1-3 1,5 5 1,0-2-3,-1 0 0,1 0 3,1 0 0,1 1-1,1 0-1,-1-1 1,2 1 0,9-1 2,-13 2-5,7 0 0,6-2 2,-9 1-3,9-1-2,-8 6 1,8-6 0,-4 5 4,4-5-6,0 0 3,0 0-2,0 0 2,0 0 4,13 10-4,-7-9-1,-6-1 4,19 0-6,-7 0 3,1-1 1,0 0 0,3-2 0,2 0 1,0 0-1,0-2-2,0-1 4,-1 0-2,-4 4 3,4-2-8,-4-1 8,-2 3-2,2-3 0,-3 1-3,-1 0-6,-1 0 8,-2 0 2,-1 1-6,-1-3 2,-4 6 2,10-6-3,-7 3-1,-3 3 10,0 0-8,0 0 0,0 0 0,0 0-2,-14-8 2,14 8 1,-18 3-1,7-1 1,-1 1 1,-5 2-3,5-1 5,-5 3-1,2-1 1,-3 1 3,6-1-5,-4 0 0,4 3 3,-2-1-6,4-2 2,1 2 2,1-1 0,2 1-1,1-1 4,1 2 0,3-3 3,1 4 2,1-1-2,2 1-1,0-1-3,3 1 1,4-1 1,-1 1-3,0-1 0,5 2 3,-2-2 2,4 1-7,-2 0 2,2-2 6,0-1-2,0 0 0,2 0 2,0-2-2,1 0 2,0 0-5,2-1 1,-1-1-1,-2 0-2,3-2 2,-3 2 0,-1-3-1,2 0-2,-7 0 1,2 0 1,-2 0-2,-1 0-2,-3 0 4,-1-3 2,-7 3 7,12 0-9,-12 0-3,0 0 2,0 0 0,0 0 0,0 0 3,0 0 0,0 0 1,0 0 5,0 0 7,-36 0-5,23 3 0,-1-2 2,-2 2-3,-5 2 2,1-2-3,2 0 3,-1 2-3,1-1 4,1-2 0,-1 4-5,6-3-1,-2 1-4,2 0 6,3-1-5,-2 3 3,2-2-2,2-2 1,3 3-2,-1-1-1,-1-1 3,6-3-1,-5 8-4,5-8 2,-3 7 1,3-7-6,0 0 2,3 10 1,-3-10-3,5 4-1,-5-4 6,9 4 0,-9-4 0,10 1 0,-10-1-3,13-1-4,-2-3 4,-2 1 2,2 2-2,-1-4-2,-4 2 2,4-1 1,-1-1 4,-2 2-6,-1-2 6,-1 0-5,-1 1 1,-4 4-1,9-9 1,-7 4 0,-2 5-4,4-10 3,-4 10 2,2-6 1,-2 6-1,0 0-1,0 0-1,-7-13 1,7 13-1,-11-1-1,3 1-1,8 0 2,-16 0-1,7 0 1,-3 0 2,-2 0-2,4 1 3,-3 3 2,2-2-3,-1 0 3,1 3 3,0-2-5,2 3 2,3-3-5,-3 4 1,1 0-3,4-1 7,1 0-4,-1 0 0,-1 1 3,2 1-2,3-8 3,-1 14-1,4-5-2,-2-2-1,2-2 5,1 1 5,1 1-9,1-3-2,0 1 1,3-1 1,1 0 0,-3 0-3,0-1 0,3 2-2,1-5 1,-4 2-6,2-2 7,-1 3-2,-8-3 1,14 0 1,-14 0 0,11-1 6,-11 1-1,8-3-1,-4 0-2,-4 3-3,5-5 2,-5 5-2,3-9-4,-3 9 7,0-8 0,0 8-1,-3-10 0,3 10 5,-5-9-3,1 3-1,-2 1 2,1 0-4,5 5 2,-16-7 1,5 3-2,-1 2 3,1 2-5,-1-3 10,-2 3-3,3 0-3,-3 0 5,1 3-5,-1-3 0,4 2 5,-2 1-4,-1 1-1,3-1-1,1-2-2,-2 3 4,4-2 0,-2 4-2,1-2 0,2-2 3,-1 2 0,2 1 2,-1-2-6,0 1 0,2 1-3,4-5-4,-5 8-7,3-3-10,2-5 0,-3 7-5,3-7-12,0 0-25,0 12-71,0-12 31</inkml:trace>
  <inkml:trace contextRef="#ctx0" brushRef="#br0" timeOffset="328733.6299">26165 11339 11,'0'0'80,"0"0"-4,0 0-6,0 0-12,0 0-5,0 0 1,0-9-14,0 9 6,0 0-5,0 0-2,0 0-3,-6-5-17,6 5 11,0 0 1,0 0-5,0 0-4,-10-2 2,10 2-3,0 0-4,-13 2 3,13-2-7,-14 2-1,5-2 0,3 3 7,6-3-12,-21 0 1,11 3 3,1-3-6,-2 0 4,-1 2 1,3-2-1,-4 0-4,4 2 4,-1-4-1,-1 0 2,2-1-5,1 3 4,-1-3-5,3-1-6,6 4 4,-12-5-3,6 0 9,1 0-12,5 5 11,-8-11-5,5 7 3,3 4-2,-1-11-4,1 11-1,1-14-5,1 8 3,0-1 3,2 3 2,0-1-7,1-1 4,0 1 4,2 1-10,-4-1-1,-3 5 7,13-8 0,-7 4 1,1 1-13,-1 2 5,2 0 4,-8 1-1,18-3 9,-8 2 0,-1 1-4,-9 0 0,14 1-2,-4 2 1,-2-1 4,0 1-9,1 1 9,-1 1-8,0 0 8,-1 2 0,0 1-4,-2-1 3,3 3 3,-2-3-3,0 4 3,-1 0 0,0-2 9,-3 2-1,2 1-2,-3 0 3,1 2 1,-4-1-9,0 0 18,-3 4-6,0-2 2,-3 2 10,-4 4-9,1-3 5,-3 3-9,-5-1-2,-3-3 9,0 1-5,-2 0-1,-3-1-7,0 0 8,1-2-10,-4-1 3,2 0-6,-1-2 4,-1 3 1,1-3-20,1-2 20,2-1 0,1 0 3,5-3-6,1 1-6,1-2 0,1 0 2,2-2 10,4-1-7,-1-1 0,2 0-5,2-1 1,8 0-2,-15-2 3,15 2-2,-10-5-4,10 5-1,-9-5-7,9 5 0,-2-6-4,2 6 2,0 0 6,0 0 2,10-15 2,-7 12 0,3-2 3,0 3-1,1-2-5,0 2 5,1-2-5,-8 4-6,13 0 3,-13 0 4,14 0-2,-7 0 3,0 2-3,-7-2 3,15 3 8,-9-1 0,1 1-8,-1-1 1,2 3 4,-2-2 0,-1 1-5,3 1 11,2 0 2,-1 1-6,0 0-3,-2 1 0,1-2 0,0 0 7,0 3-8,2-1 3,-2 0 0,1 0 1,0 1 3,-1-1-4,1 0-1,0 0-1,0-2-4,0 2 2,3-1 0,0 1 7,0-1-17,0-3-9,0 2-9,5-1-5,-3-1-8,3 0-16,-2-1-5,-2-1-15,1 0-73,-4 0-165,-1-2 72</inkml:trace>
  <inkml:trace contextRef="#ctx0" brushRef="#br0" timeOffset="329618.2867">26707 11277 19,'0'0'48,"0"0"-1,0 0-1,10 5-4,-10-5 12,0 0 2,0 0-3,-2 11-8,2-11 4,0 0-3,-8 16 4,4-10-3,-3 2-2,-2 1-4,0 3-6,-5 0 0,2 0-7,-2-1 2,0 0-11,1 2 9,1 0-5,1-2-11,2-1 6,1 0-8,0-3 1,1 2 4,2-1-7,1-2 0,1-1 5,-1 1-1,1 0-10,3-6 2,-2 10 3,2-10-3,-2 7 2,2-7-4,0 0 5,6 10-5,-6-10-5,6 0 7,-6 0 1,13 2-4,-7-2-2,4 3 1,0-6-4,1 6 9,-2-3-10,5-3 4,-3 3-8,3 0 6,-2 0-1,2 0 1,-1 0 2,-2 0-1,2 3-1,-3-1 3,0 0-3,2 0 10,-3 2-11,1 0 5,0-1-1,-1 1-3,1 0-1,1 0 2,-2 2 1,-2-1 3,2 1-5,-1 0 10,-3-1-4,1-1 3,0 3 2,0 0-3,-2-2 0,-1 3 3,1 0 1,-1 0-4,-1-1 3,-2 0 1,2 4-4,-4-2 3,1 0 6,-1-1 1,-2 1-8,-1-1 4,-3-1-1,2 0 4,-3 2-8,1-2 5,-3 0-2,-1 0 2,2-2-6,-7 3 7,6-2-9,-7 0 6,1 0-1,1 1 1,-2-2-4,1-1-3,-3 0 3,0 0-7,-1-4-3,2 3-9,-4-1-6,3 0-14,1-1-1,2 0 0,-2 2-9,7-3-9,-2 0-8,1 0-20,0 1-63,2-2-155,-1 1 68</inkml:trace>
  <inkml:trace contextRef="#ctx0" brushRef="#br0" timeOffset="330057.5022">26628 11354 11,'11'1'116,"-11"-1"-8,12-3-11,-4 2-8,3 0-9,1-2-13,0 3 2,2-3-20,3 1 13,2 0-16,0 0 3,-1-1-2,4 0-5,-3-1-11,2 1 3,-2 0-3,8-1-3,-8 0 0,0 1-8,1 0-3,-2 0 2,0-1 1,1 1-4,-2 1-4,1-1 5,1-1-3,3 2-2,-1 0-9,-3 1-16,-4 1-17,-2-1-7,-1 2-19,0 1-9,-4-1-108,-3 1-186,-4-2 83</inkml:trace>
  <inkml:trace contextRef="#ctx0" brushRef="#br0" timeOffset="330568.3915">27241 11644 119,'0'0'137,"0"0"-9,0 0-13,0 0-13,0 0-10,0 0-8,0 0-9,0 0-6,0 0-2,0 0-8,0 0-5,0 0 5,0 0 0,0 0-4,0 0-6,0 0-8,0 0-3,0 0-1,0 0-8,0 0 1,0 0 0,12-12-1,-12 12-9,5-7 0,-3 3-2,2-2-3,-1 0-3,-3 6-2,9-11 2,-7 5 0,3-2-5,-1 2-1,0 0-1,-1 1-3,-3 5-1,4-12 2,-2 6-2,-2 6 1,1-9-2,-1 9-3,3-5 2,-3 5 2,0 0-5,0 0 1,0 0 4,-10-5-4,10 5-2,0 0 8,-13 7 0,13-7-3,-10 9 2,6-5-4,-1 1-3,1 2 7,4-7-7,-5 10 7,1-4-9,4-6-1,-4 11-8,2-6 8,2-5-10,2 10-7,-2-10-2,0 0 0,0 9-5,0-9-6,0 0-23,0 0-10,8 4 1,-8-4 6,0 0-19,0 0-106,0 0-204,0 0 90</inkml:trace>
  <inkml:trace contextRef="#ctx0" brushRef="#br0" timeOffset="331958.3224">28041 11325 107,'0'0'98,"1"-8"-4,-1 8 2,0-11-18,0 11-10,0-10 1,2 3-18,-2 7 10,0-11-12,1 4-4,-1 7-11,1-16 0,-1 10-3,0 6 8,0-13-2,-2 6-5,-1-2-2,3 9-4,-6-11-7,-2 4 6,-1 2-6,0 1-4,-3 0 4,-5 2-10,-5 2-1,-6 1-1,-1 3 0,-3 1 2,1-1-3,2 2 5,-1 4 0,3-1-8,2 0-5,6-1-2,1 0 10,2 2-6,0 1 3,6-2 4,-4 2-9,6-3 5,0 1 0,3 0-3,-1 1 0,3 1 6,3 0-4,3 0 1,-2-2-4,4 1 2,0-2 1,0 2 2,3-3-2,1 3-3,0-6 0,4 2-7,-2-3-2,2 2-2,-1-3 4,1-1-3,2-1-4,-1 0 0,2-2-2,-2 1-1,3-3-9,-3 0 13,-2 0-3,1-1 3,-1-1 3,-2 0-1,3 0-1,-4 1 10,0-2 3,-3 3 8,3-2 2,-4 2 4,1-1 7,-1-1-4,0 4 6,1-2-2,-1-1 5,-5 5-6,9-8-7,-4 5-1,-5 3-5,10-6 1,-4 3 1,-6 3-1,10-3-8,-4 2 8,-6 1-3,13-1 2,-13 1-5,9 0 2,-9 0-2,13 3-2,-10-1-1,3 3 4,-1-2-4,-1 2 5,0 2-4,-2 0 3,-1 3 0,-2 1-4,-3 4 5,0-1 1,-2 4-2,1-1 8,-3 1-5,-3 7 2,2-4-5,-3 2 9,6-5-4,-2 0-5,0 6 5,2-5 1,0 0-4,-1-2 7,-2 8-7,4-8-1,-1 0 1,1-1 0,0 0-2,2-4 6,-1 5-7,2-5 1,-1 0 0,-1-3 3,2 3-6,-1-3 3,2-1-5,-2 0 2,1 1-16,1-3-3,1-6-11,-3 11 0,3-11-13,-1 6-5,1-6-9,0 0-5,-4 9-12,4-9-11,-3 4-80,3-4-178,0 0 78</inkml:trace>
  <inkml:trace contextRef="#ctx0" brushRef="#br0" timeOffset="332715.6932">28612 11373 59,'7'-9'95,"0"2"2,0-3-9,-1 0-5,1 0-7,-4 0-10,0-2 5,1 1-3,-2 2-8,0-1-7,-1 0-1,-1 0-2,-1 2-1,-2-2-4,-1 3-7,-1 0-5,0 3-4,-5-1-1,-2 1-3,-7 0-9,1 3 3,-3 0-3,-1 2-5,-7 1-2,3 2-1,4 2 3,2-1-1,-1 1 0,3 1-6,1 1 3,2-1-3,3 3-2,4-3-4,-1 3 7,0-1-8,3 1 1,-1-1-3,5 3-4,-2-2 2,1 1 0,3 1 2,0-1 4,3 1-7,-1 0 0,2 0-5,3 2 3,-1-6-1,4 8 10,-1-1-8,3-2 8,-1 1-7,3-1 3,-1-1 2,0 1-2,1 0-1,-3-3 7,1 5-3,1-2-4,-2-2 5,-2-1-1,0 0 1,-1 1-7,0-1 7,-2 0 5,1 1-7,0-3-2,-3 2 5,0 0-1,-2 2-2,1-3 3,-3 0-6,0 2 2,-3-2 6,-1-1 0,-1 1 1,-1-4-3,-3 4 5,-1-2 4,-1 1-6,-1-3 8,-4 3-11,0 1 6,-1-4-1,-1-1-4,3-1 1,1-2-2,1 2-2,-1-2 13,2-2-13,0-2 7,-2 2-3,3-3 4,-1-1-3,1-1 5,4 0-7,-3-2-1,2-2 5,1-1 0,5-1-1,-1-1 2,3 2-4,3 0 1,3-6-6,2 3 0,3-3 2,0 5 0,2-1-3,3 0 9,2 0-1,2-3-5,2 0 2,-3 7-1,3-8-2,2 5-2,1 2 1,-6 0-3,0 0-13,6-1-2,-5 3-2,-2-1 5,1 4-4,-1-3-8,-2 2-3,-3 2-2,-2-2-3,0 4-4,-2-3-8,-2 2-6,-3 1-7,-4 2-65,0 0-139,9-4 61</inkml:trace>
  <inkml:trace contextRef="#ctx0" brushRef="#br0" timeOffset="333165.2682">29026 11296 109,'0'0'104,"-9"8"-3,6-2-17,-1-1-5,0 3-7,-2 1-4,1-1-7,-1 0 1,4 3-4,-3 0 0,-1 0-3,2 2-2,0 3-7,-1-1-1,-1 2-1,3 1-9,-1-2 3,-4 2-8,3-1-2,0 2-5,1 0 6,0-2-3,-4 1-5,2-1-2,0 0 6,2 0-8,0 2 0,0-5-10,0 2-14,-4-1-5,1-3-25,2-1-8,1 0-15,-1-2-12,2 0-21,-3-4-89,2 0-196,4-5 87</inkml:trace>
  <inkml:trace contextRef="#ctx0" brushRef="#br0" timeOffset="333577.1761">29204 11417 83,'0'0'114,"0"0"-16,0 0 1,0 0-14,-25 8-2,18-4-14,-4 0-3,0 0 1,-1 2-3,-1 1-3,1-3-10,-3 3 4,-1 3-9,3-5-4,-4 2-4,3 0-4,1 0-4,0-2-2,2 2 0,2-5-9,-1 4-1,-2-2-4,5 1 3,-2-1-5,3-2 2,0 2-7,6-4 4,-6 7-7,2-3 13,4-4-13,-3 8 0,3-8-4,0 0 7,5 17-3,-1-11 1,4-1-3,1 1 0,5 3-1,-1-2 4,1 2 0,2-2-3,0 0-4,0 0 5,0 2 0,3-2 0,-3 1-2,1 0 1,2-2-7,-3 3 6,0-1 1,0 0 1,-5-1-8,0-1 0,-2 1-4,0 0-7,-1 3-12,0-2 0,-2 0-11,-2 2-5,2 0-1,-3-1 0,-2-1-20,2-2-24,-3 5-79,0-11-182,-2 9 80</inkml:trace>
  <inkml:trace contextRef="#ctx0" brushRef="#br0" timeOffset="334328.0924">29678 11393 88,'0'0'105,"0"0"-8,0 0-10,0 0-7,0 0-4,-9 21-1,8-14-5,1-7 0,-2 16-6,0-5-5,0 0-6,-2 6 8,-1-1 3,3-4-15,-3 5 3,-2-1-5,1 1-8,1 1-10,0-1 4,-1-1-2,2 0-4,-2 0 4,0-2-8,0-1-4,2-4-4,1 1 2,-2 0-3,-1-2 0,1 1-3,1-3 1,2-1-9,-1-1 0,3-4-1,-5 8 2,5-8-2,0 0-8,-9 1-2,9-1-8,0 0 1,0 0-2,-4-20-5,6 9 1,0-2-4,1-4 9,-2 1-6,3-3 1,2-1 1,-1-6-5,1 1 13,0 7-2,4 0-1,-5 1 7,1 1 7,0 1-5,0 3 14,-2 2 12,1-1 2,1 0-2,-2 4-6,0-3 1,1 4-1,0 0 4,0 1-3,-5 5 1,8-7-2,-3 5-2,-5 2 1,11-2-3,-3 2-1,-8 0-1,12 4-3,-6-2 1,3 2-2,1 2 1,-1-1 0,-1 2 0,0 4-4,-1-2 1,2 3 4,0-2 1,-1 6-2,-3-2 1,1 3 4,0-5-2,1 2-4,1 3 4,-3-2-4,1 2 1,-1-2 0,0-3 3,-1 0-2,3-2-3,-1-1 0,2 1 5,-2-2-2,-3-2-3,5-1 2,-3 1 2,1-2-3,1-1 3,0-1 11,-7-2 5,13 2 0,-4-2-1,0-4-2,0-1 0,-2 0 0,3-4-1,2-3 0,0-1 5,-3-4-5,-1 0 7,6-5-4,-5-2-1,0 0 0,3 1 1,-6 5-5,1-1-5,-1 1 2,4 1 3,-2 2-2,-1 1-2,0 1-4,-1 5-1,-1-3-18,2 2 5,-2 0-19,1 5-16,-2-2-13,1 2-12,0 1-13,2-1-24,1 1-22,1 0-28,-3 1-84,2-1-256,-8 3 113</inkml:trace>
  <inkml:trace contextRef="#ctx0" brushRef="#br0" timeOffset="345689.5049">31113 11043 19,'-6'4'59,"0"0"2,0 1-4,2 0-6,-1 1-3,-1-1-8,2-1 1,-1 2-13,-4 0-1,4 3-2,-4-1 17,1 2-4,-2-3-2,1 4-6,-4 2 4,2-1-6,0 1 5,-1-2-7,1 1-1,0 3 4,1-2-7,0 1-3,3-3-2,-3 3 3,2 0-14,3 0 10,-1 1-1,-1 2-1,2-3 2,3 5 8,-1-1-1,2 0-9,0 6 18,-1-5-1,0 6-1,4 0-6,0-1-5,0-3 2,3 4-1,3 0-1,-2-2 1,7 3-6,-3-3-11,1 0 11,-1-6-2,5 5-9,-3 1 5,0-4 3,-3-2-4,4 0 2,1 4-2,-3-7 4,1 3-5,-1-2 2,2 2-1,1-2-5,-1-2 2,1 1 2,1-1 7,-1 0-13,-1 1 6,1-3-3,-1 0 1,3 0-1,0-2-1,2-1 3,-5-2-4,0-1-4,8-1-8,-3 4 8,-1-5-1,2 1-11,3-1-4,-4 1 5,0 0-3,3 1 10,-4-4-16,0 2 5,-5-3 8,1 2-10,-3 1 5,-3-2-3,4 2 3,-2-2-9,-2 1-2,-1 0-8,-6-2-5,9 3-11,-9-3-8,7 5-16,-7-5-69,0 0-152,0 0 67</inkml:trace>
  <inkml:trace contextRef="#ctx0" brushRef="#br0" timeOffset="346737.8146">31302 11414 22,'0'0'73,"0"0"-1,0 0-9,0 0-1,0 0-4,0 0-8,0 0-11,0 0 3,0 0-7,0 0-7,0 0-5,0 0 1,0 0-1,0 0-8,0 0-3,0 0 0,0 0 5,0 0 4,0 0-2,0 0-6,0 0 5,23 15 1,-14-12-4,5 0-7,-4 1 8,3-1-11,-1-1 7,4 1-3,2 0-4,2 1 6,-2-2-10,2 1 7,1 1 3,1-2-6,0 1 2,6 1-4,1 2 2,-2-4-2,0 3 2,6 0-2,-1-1 5,2-1-2,1 0 0,5 1 5,12-1-5,-14 0 5,17 1-9,-1 0-1,-2 4 8,1-8-15,-1 0 14,0 0-13,-14 3 13,16-1-11,-2-4-16,-1 3 20,3 1-2,-2-2 10,-14 0-4,18 0-3,-7-2-2,-8 3 3,-1-1 3,-2-1-6,1 2 0,-39-1 14,72-1-13,-39 3-7,-1 1 7,-32-3-11,58 5 5,-33-2 4,-25-3 8,45 3-10,-45-3 3,45 4 6,-45-4 5,38 5-9,-38-5 2,38 5-3,-38-5 5,36 5 0,-36-5-3,32 6-3,-32-6 2,0 0-2,33 4 6,-33-4-3,0 0-3,0 0 2,30 14 4,-30-14-3,0 0 5,0 0-9,0 0 6,0 0-10,0 0 5,27 11-3,-27-11 4,0 0-12,0 0-17,0 0-8,0 0 5,0 0-9,0 0-11,0 0-8,0 0-12,0 0-46,0 0-125,0 0 55</inkml:trace>
  <inkml:trace contextRef="#ctx0" brushRef="#br0" timeOffset="348176.3896">31279 11380 11,'0'0'85,"0"0"-13,0 0-10,0 0-2,0 0-2,0 0-14,0 0 3,0 0-10,0 0-1,0 0-7,0 0 3,0 0-2,8 7 8,-8-7-6,0 0 8,9 1-9,-9-1-1,8 2-4,-1-2 2,5 0 2,-2 0-4,0-2-1,1 0-1,2 1-1,8 1-2,-10-2-7,9 0 8,-1 1 0,-4-1-8,1 0 1,1-2-1,2-1-6,-2 2 12,2-1-5,1 0-2,-7 0-3,1 2 5,-1-1-8,5-4-1,-5 4 3,-2-1-2,1 1-2,-1-1-1,1 0 1,-3 0 2,-1 0 0,-1 3-6,0-3 1,0 1 4,-1 1 1,-6 2-1,7-6-6,-7 6 9,7-2-9,-7 2 1,0 0-5,7-4 1,-7 4-1,0 0 9,0 0-7,0 0 2,9 0-3,-9 0 4,0 0-7,0 0-3,0 0 15,0 0-11,0 0-1,4 6 7,-4-6 2,0 0-9,0 0 0,2 8 1,-2-8-1,0 0 9,0 0-7,-9 15 11,-1-10-8,0-1 3,-3 4-5,-5-2 0,0 0 5,-2 0 3,-7 2 0,-3 0-4,1 0 2,4-1-2,-4 0-2,0-1 4,-1 1 1,1 1 2,3-5-5,5 1-3,-6 2 13,5-2-8,2-1 4,0-1-3,-1 3-3,2-4-5,0 2 7,6-2-3,-1 0 5,1 1 1,1-2-6,3 1 3,9-1-1,-15-1 4,8-1-8,7 2 4,-11-1-1,11 1 5,-11-1 6,11 1-1,0 0 1,-10-2-3,10 2 2,0 0-5,0 0 3,0 0-7,0 0-2,0 0 10,0 0-7,0 0 9,0 0-12,29 6-2,-17-5 1,1-1 7,4 5 2,0-2-8,4-1-3,-2 1 4,-1 1-1,3 0-3,-3-1 2,2 2 2,1-2 4,0 4-7,-5-3-5,3 2 1,-4 1 5,-2-3 6,-1 3-4,-1-2-10,-1 2 7,-2 0 0,1-1-2,-2 1 7,4 1-4,-4-1 4,1-1-12,-1 1 11,1-2-2,-2 1 4,1 1-4,-1 1 0,4-2-3,-4 2 1,-1-3 4,3 2-1,0-2-3,1 2 2,-3-2-6,1-1 10,-1 1-2,4-2-3,-4-1 2,1 1 2,3 0-16,-2-2 16,-3 2 0,-5-3 5,13 2-10,-13-2-2,11 0 2,-11 0 5,7 0 9,-7 0-2,7-2 0,-7 2-7,8-7 3,-8 7-6,6-7 1,-4 2-1,0 0 1,2-2-2,1-3 9,-5 1-3,4-1-5,-4 0 4,0-2-5,0 2 4,2-5 6,0 2-17,-2-2 2,2-3-22,-2 6 10,1-4 5,2 1-15,-1-1 18,0 0-1,-2 5 1,4-2-9,-4-1 9,2 3 0,1 0 10,-3 0-9,4 0 0,-4 2-1,2 1 4,-2 1 8,0 7 1,2-15-11,-2 11 5,0 4 10,2-9-14,-2 9-16,3-8-6,-3 8-2,0 0 0,5-4-10,-5 4-4,0 0-19,0 0-3,0 0-81,0 0-161,18 9 71</inkml:trace>
  <inkml:trace contextRef="#ctx0" brushRef="#br0" timeOffset="349183.0476">33181 11014 61,'0'0'58,"0"0"-4,0 0-1,42 14-1,-42-14 7,0 0-13,27 14-2,-27-14-6,0 0 9,28 17-13,-28-17 6,20 15-5,-20-15 1,25 19 5,-25-19-19,27 23 9,-27-23-2,31 26 3,-14-14 11,-17-12 0,35 31-7,-13-12-12,-8-4-3,7 3 2,-2 0-3,-1 2-5,0-1 2,-18-19-1,29 36-17,-20-19 7,-9-17 10,27 39-9,-17-21 4,-10-18 3,17 39-2,-8-21-3,-9-18 1,11 36-1,-11-36-1,7 38 9,-7-38-9,3 42 18,-3-42-20,-5 37-1,5-37 7,-9 36 1,9-36 4,-16 38-7,9-21 7,-8 8 0,-1-1-3,-1-2-2,-4-1 2,2 0-2,-5-1-3,6 2 0,-4-3 4,1-1-6,2 1 1,-2 0 5,21-19-3,-30 29 1,18-15-2,12-14-23,-27 25-3,27-25-14,-25 24-5,25-24-15,-19 15-2,19-15-11,0 0 1,-23 24-7,23-24-14,0 0 9,-21 17-76,21-17-163,0 0 73</inkml:trace>
  <inkml:trace contextRef="#ctx0" brushRef="#br0" timeOffset="356968.3213">20524 17486 10,'0'0'15,"0"0"-4,0 0 5,0 0-4,0 0-4,0 0 3,6 0-5,-6 0 5,0 0 1,0 0-1,0 0-5,0 0 1,0 0-1,15 2 9,-15-2-13,0 0 4,13 0-4,-13 0 4,14 0-5,-7-2 5,0 2-3,2 0-1,-9 0-2,18 0 0,-10-3 6,3 3 0,-3 0-10,-8 0 10,14-2-3,-5 2 3,-9 0-1,14-2 1,-7 1 3,-7 1-4,16-2 0,-6 1-5,2 0 4,-2-2 1,-2 1-3,2 2 2,0-2-7,2 1 7,-2-1-2,0 0 6,2 0-8,-1-2 1,1 2 2,-1 2 0,2-2-4,-3-1 2,3 1-2,-3 1-4,2 0 8,0 0-4,-1 1-2,-11 0 3,15 0-2,-7 1 3,-1-1-5,4 2 6,-3-2-4,1 2 3,-1-2 1,-8 0-2,17 3-5,-11-1 10,2-2-3,-8 0 1,16 3 0,-8 0-3,-8-3-2,22 2 9,-15-2-5,-7 0 3,21 0 1,-11 0 10,2 0-11,-12 0 1,24-2-1,-13 2 0,1-3-5,-12 3 7,23-1-1,-12 0 2,1 0-1,-12 1-3,22 0 2,-11-2-3,-1 2-2,-10 0 6,18 0-4,-18 0 2,15 2-5,-15-2 3,13 0 2,-13 0-4,12 0-1,-12 0 7,0 0-10,14 1 2,-5 0 3,-9-1-1,10 1-1,-10-1-3,14-1 7,-6 1-1,-1-1 4,4 1-10,0 0 6,-2 0-5,1 0-2,3-1 1,-1 1 8,-1 0-4,2 0-1,-2 0 2,3-2-1,-2 4-3,2-4 14,0 2-13,-1 0 0,0 2 13,1-4-8,0 4-6,-2-4 0,2 4 1,6-2-1,-6-2-1,2 4 2,-2-2 0,-1 0 4,1 0-6,-1 2 1,6-2 3,-6 1-2,1-1 2,-3 3 7,4-3-6,2 1 2,-4 0-3,4-1-2,2 1 4,-2-1-6,2 0 5,-1 0-4,1 0 5,0 0-1,0 0-3,4 0 5,-4-1 3,2 1-3,1-1 8,-1 1 5,0-1-12,0 2-2,1 0 1,6 1 9,-11 0-15,3-2 7,8 0 4,-7 0-15,-2 3 7,3-3-5,-2 4 10,-1-3-10,0 1 13,2 0-9,-2 1 0,0-1 2,-1 1 0,3-3-3,-2 0 2,-1 2 6,1 0-1,0-1-5,-2 1 3,0 0-3,0-2 0,2 0 2,-2 2-1,1-2-3,0 1 2,-7-1 3,2 0-6,2 0-3,-2 0 10,0 0-10,0 2 4,1 0 7,-3-1-6,1 0-1,0-1 2,0 1-2,3-1 0,-2 2 0,2-2 1,-4 0-2,9 0 2,-3 0-2,2 0 9,-2 1-6,2-2 1,-2 1-2,1 0 6,3 0-9,-1 0 1,0-2 5,0 4 2,0-2 2,2-2-13,5 1 12,-7 1-6,0-1 14,0 2-7,0-2-10,-2 0-1,2-3 1,0 4 3,-3 0-4,2 0 4,-4 0 5,3 0 0,-4-1-7,0-1-1,3 0 2,-3 2 4,-1-2-5,-1 1 2,-12 1-1,23-1 1,-10 0 0,-13 1-2,16-2 4,-16 2-3,13 0-2,-13 0 13,9-3-9,-9 3-8,0 0 11,13 0-6,-13 0 7,0 0-5,0 0 15,0 0-8,0 0-7,0 0-2,0 0 1,0 0 5,0 0 3,0 0-1,0 0-7,0 0-7,0 0-19,0 0-13,0 0-4,0 0-40,0 0-91,0 0 40</inkml:trace>
  <inkml:trace contextRef="#ctx0" brushRef="#br0" timeOffset="358531.3456">20554 17446 10,'0'0'36,"0"0"-12,0 0 1,0 0-5,0 0 2,0 0-8,0 0 6,0 0-8,0 0 1,0 0-1,0 0 0,0 0 3,18-1 4,-18 1 0,13-4-5,0 0 3,-2 1-9,2 0 8,4-4-1,-1 1-9,4 0 6,0 0-3,-1-2 2,0 1 2,2 2-8,-2-4 2,1 1 0,1 0-1,-3-1-5,0 1 5,0 0 0,-2 1 1,-2-3-1,-1 6-7,-2-4 4,2 2 2,-3 0-1,1-2-6,0 3 6,-3-2 5,-2 2-7,1 0 6,-7 5-3,8-11 0,-8 11-8,6-10 7,-6 10-8,2-8 7,-2 8-3,0 0 2,0 0-1,-2-14 1,2 14-2,0 0 0,0 0 3,-9-9-9,9 9 9,0 0-1,0 0 0,-9-5-5,9 5-1,0 0-1,0 0 2,0 0 3,0 0-5,0 0-2,0 0 4,0 0-2,0 0 5,0 0-3,0 0-3,-13 11 3,9-6 1,-1 0 3,-4 2-2,1 1 2,-4 4-5,-5 0 4,-5 5 2,-1-3-9,-2 4 4,-5 1 9,3-2-9,-2 2 3,0-2-8,-1 0 11,1 1-7,0 0 4,2-3-5,-3 2 4,6-3 0,2 1 7,-1-1-9,4-4 12,2-1-11,0-1 3,6 2-2,0-6 2,1 1-1,2 0 2,8-5 0,-11 5 2,11-5 6,-7 5-11,7-5 3,0 0-2,0 0-1,0 0 5,0 0-4,0 0-3,0 0 3,21-16-2,-12 12 1,2 1-2,-5-1 5,6 1-7,-1 1 6,-2 0-1,-2-1-4,1 3 3,-8 0-3,16 0 3,-11 3-3,-5-3 5,13 2 0,-5-1-6,-8-1 4,11 4-9,-6 0 14,0-3-11,2 4 10,-7-5-2,11 2 1,-4 0-3,0 1-1,2-2 12,3-1 2,0 1-4,1 2 1,0-3 8,1 2 0,3-1-3,1 0-5,-1-1 1,-4 1-2,6 1-5,-6-2 1,-1 2 3,2-2 9,-3 0-7,2 1 3,-3-1-7,2 2 10,-1-2-15,-2-1 5,2 1-4,-1-1 5,-10 1-4,16-3-2,-9 1 3,0 1-3,0-3 6,-1 1 2,-6 3 4,12-5 7,-9-2-5,-3 7 0,4-7-1,-4 7-4,4-10 8,-4 10-5,-1-7 4,1 7-9,-1-10 4,1 10-8,-3-13 2,3 13-6,-4-13 5,2 6-2,-2 2 2,1-6 3,1 2 3,-1-2-2,3 2-9,-1 0 12,0-3-15,-2 4 0,2-1-7,-2-1-4,2 1 0,0-1-10,-1 0 4,2 10-15,0-16-4,-1 10-2,1 6 3,0-14-11,0 14-39,-1-11-94,1 11 42</inkml:trace>
  <inkml:trace contextRef="#ctx0" brushRef="#br0" timeOffset="364987.5686">23295 12658 30,'0'0'59,"0"0"-2,0 0-6,0 0-7,0 0-1,0 0-2,0 0-12,0 0 2,0 0-5,0 0 2,0 0-4,0 0-8,0 0-3,0 0 4,0 0 3,0 0-6,0 0-6,0 0-3,0 0 5,0 0 2,7 3-6,-7-3 4,0 0-8,0 0 10,0 0 4,0 0-7,0 0 4,-2 10-9,2-10 10,0 0-2,0 0-10,0 0 9,-1 12-3,1-12-2,0 0 3,0 0-4,0 7-3,0-7-6,0 0 11,0 0 1,1 7 5,-1-7 0,0 0 6,2 9-9,-2-9 4,0 0 1,2 8-7,-2-8 4,3 3-1,-3-3-7,0 0 13,2 9-10,-2-9 1,3 6 0,-3-6 10,0 0-11,1 11-1,-1-11 1,2 5-2,-2-5-8,0 0 11,1 12-6,-1-12-2,-1 7 4,1-7-15,0 0 19,0 10-4,0-10 2,0 7 3,0-7-8,0 0 3,1 9 1,-1-9 8,0 0-11,1 8-4,-1-8 6,0 0-6,0 0 9,0 0-12,0 0 3,3 7-6,-3-7 11,0 0-7,0 0 3,0 0-5,0 0 10,0 0-4,0 0 2,4 5 3,-4-5-5,0 0 3,0 0 9,0 0 4,0 0 8,0 0-8,0 0-2,0 0 0,0 0-6,0 0 4,0 0 4,0 0-12,0 0 12,0 0 1,0 0-11,0 0-2,0 0-1,0 0 10,0 0 6,0 0-19,0 0 6,0 0-3,0 0 6,0 0-4,0 0-5,0 0 3,0 0-2,0 0-5,0 0 5,0 0 1,0 0-7,0 0 10,0 0-8,0 0 9,0 0-4,0 0 4,0 0 0,0 0-3,0 0-6,0 0 4,0 0 7,0 0-10,0 0 3,0 0 2,0 0 4,0 0-6,0 0-3,0 0 4,0 0 1,0 0-2,0 0 4,0 0-5,0 0 2,0 0-2,0 0-1,0 0-3,0 0-7,0 0 12,0 0 3,0 0 1,0 0-10,0 0 6,0 0 2,0 0 1,0 0-2,0 0-6,0 0 13,0 0-15,0 0 3,0 0 3,0 0-5,0 0 4,0 0 1,0 0-8,0 0 8,0 0 1,0 0-8,0 0-1,0 0 9,0 0-2,0 0 3,0 0-3,0 0-2,0 0 1,0 0 3,0 0-1,0 0-13,0 0-2,0 0 26,0 0-7,0 0 3,0 0-10,0 0 14,0 0-10,0 0 2,0 0 0,0 0-1,0 0-7,0 0 2,0 0 3,0 0 4,0 0-4,0 0 4,0 0 3,0 0 0,0 0 0,0 0-5,0 0 0,0 0 7,0 0 1,0 0 3,0 0-2,0 0 4,0 0-1,0 0 5,0 0-6,0 0 0,0 0 7,0 0-6,0 0-1,0 0 1,0 0-1,0 0 3,0 0 2,0 0-11,0 0 1,0 0 4,0 0-5,-8-22-11,8 22 21,0 0-7,0 0 1,0 0-2,0 0 3,0 0-4,0 0 2,0 0-1,0 0-2,0 0-3,0 0 2,0 0 5,0 0-10,0 0 5,0 0-7,0 0 7,0 0-6,0 0 6,0 0-2,0 0 0,0 0-4,0 0-3,0 0 3,0 0 5,0 0-1,0 0-3,0 0-3,0 0 3,-3-7 6,3 7-12,0 0 3,0 0 5,0 0-2,0 0 5,0 0-7,0 0 0,0 0 1,0 0-10,0 0 2,0 0 6,0 0 2,0 0 2,0 0-1,0 0 2,0 0-1,0 0-2,0 0 2,0 0-2,0 0 7,0 0-10,0 0 0,0 0 6,0 0-20,0 0 20,0 0-1,0 0 2,0 0 4,0 0-10,0 0 7,0 0-4,0 0 6,-5-5-10,5 5 1,0 0 0,0 0 5,0 0-1,0 0-3,0 0 3,0 0-1,0 0-2,0 0 6,0 0-14,0 0 5,0 0 9,0 0-5,-1-8-1,1 8 3,0 0-4,0 0 2,0 0-1,0 0-5,0 0 7,-3-8-13,3 8 11,0 0 1,0 0 2,0 0-4,0 0 2,0 0 6,0 0-4,0 0 0,0 0 2,0 0-10,0 0 6,0 0 2,0 0 0,0 0-3,-1-8 3,1 8-2,0 0 5,0 0-4,0 0-4,0 0 9,0 0-1,0 0-8,0 0 8,0 0 2,0 0-4,0 0-1,0 0 1,0 0-3,0 0 9,0 0-2,0 0-6,0 0 7,0 0-6,0 0-2,0 0 3,0 0 1,0 0-11,0 0 14,0 0-2,0 0-8,0 0 0,0 0-3,0 0 7,0 0-2,0 0 0,0 0-4,0 0 6,0 0-6,0 0 2,0 0 2,0 0 12,0 0-12,0 0 3,0 0-4,0 0 2,0 0-3,0 0 3,0 0-1,0 0 1,0 0-1,0 0 0,0 0-4,0 0 7,-9 17-4,9-17 6,0 0-2,-1 8-5,1-8 9,-3 7-9,3-7-1,-2 8 4,2-8 0,-3 6 0,3-6 0,-1 8-5,1-8 2,-4 9 5,4-9-8,-1 9 3,1-9 4,-2 8-4,2-8 9,-2 9-6,2-9 3,-1 10-6,-1-5 0,2-5 6,-1 10-5,1-10 4,-1 10-2,1-10 0,-4 11 4,4-5-2,0-6-8,-3 9 11,3-9-6,-2 10 1,2-10-1,-3 10-2,3-3-3,0-7 4,-2 7-1,2-7 9,0 12-12,0-12 13,-2 8-3,2-8-7,-1 9 1,1-9 0,0 10 0,0-10 2,-1 9 2,1-9-5,0 10 13,0-10-10,-1 10-3,1-10-3,1 9 8,-1-2 7,0-7-7,0 9-5,0-9 2,1 11 0,-1-11-4,1 8 5,-1-8 7,3 10-5,-3-4 0,0-6-4,3 10-1,-2-5-1,-1-5 2,2 10 3,1-2 0,-2-3 1,-1-5-5,5 13 0,-3-6 4,-2 1-3,0-1 1,0-7 0,0 17-1,0-10-2,0 1 4,0-1 3,0 4 1,0-11-5,-2 13-2,2-4 0,0-1-1,0-8 3,0 12-1,2-5 3,-2-7-3,0 11 10,0-11-14,1 10 6,0-4-3,-1-6 2,0 11 2,0-11-3,1 11-1,-1-11 0,0 9 9,0-9-10,2 12 2,-1-9 8,-1-3-4,0 10-4,0-10-2,1 7 5,-1-7-4,0 10 7,0-10-2,0 7 0,0-7-2,0 0 3,0 12-1,0-12-4,2 7 3,-2-7 0,0 7-1,0-7 0,0 0-4,-3 15 6,3-15-2,-1 9 1,1-9 0,0 12 0,-2-6-2,2-6 1,-1 12-1,0-5-2,1-7-5,0 11 11,0-11-8,0 12 6,0-6 0,0-6-8,-1 14 12,1-9-2,0-5-3,-3 13-1,2-6 2,-2 3 3,1-1-5,-2 1 1,3-1 1,-1 1-4,0-1 4,0 1 3,0-1-2,2-1-3,-1 4 4,-1-3-2,2-1 0,-1 4-4,0-4 0,-3 4 6,1-1-3,1-1 1,-1 1-3,1-2 2,-1 3-1,2-2 0,0 2 7,1-3-6,0 1 3,1 1-3,0-1-2,1 1 0,-2 0-3,1 2 6,-1-2 1,0-1-2,0 1-4,0 0 5,1 0-13,-1-2 16,0 3-2,0 0-6,1-3 8,-1 1-8,0 0 5,0-1-15,3-1 25,-2 3-6,-1-2-1,0 2-3,-1 1-1,-3-1-1,3 0 2,0-1-1,-2 2 1,0-3-1,2 0-1,0 1-3,0 0 5,-1-3-7,2-7 6,0 14-5,0-5 2,0-2 6,0-7-1,-1 16-7,2-10 16,-1 1-11,0-7-4,2 14-9,-4-3 23,2-2-10,-1-3-1,1 4 2,-1 0-2,1-2 0,0 1 6,0 0-4,0 0-6,1 0 6,-1 0 4,0 2-5,1-1 3,-1 1-1,0-1-2,-1-1 2,1 3 0,0-1-3,0 0-2,1 0 0,1 2 4,-2-4-3,1 2 3,1 1-3,-2 0-6,0 0 4,2-2 2,-1 2-2,-1 1 2,1 3-10,1-6 11,-1 3-2,0-1 3,3 4 2,-2-1-4,0-1 6,-1-2-4,0 5 0,-1 0-3,0-3 2,1 1-1,1-1 3,-2 1-4,1-3 0,0 4-1,-1-4 3,2-1 0,-2 3 2,1-1 2,0-4-2,2 4 0,-2-1 2,0-2 2,2 3 0,-1-1-1,0 1-5,-1-1-1,3-1 0,-3 0-7,0 1 6,1-1 7,-4 0-5,4 0 1,-1 0-6,0-2 2,0 0 3,1 3 1,-1-3-6,0 2 6,1-1 3,-2 1-6,1-3 15,-1 3-3,2-2 3,-3 0-6,1-1 1,0 0 0,0 0 0,0 0 0,1-1 1,-1-7-5,0 14 1,2-8-5,-2-6 6,0 13-1,0-13-1,1 12 0,-2-7-3,1-5 0,0 14 0,0-8 2,-2 1-2,2-7 2,2 14-1,-2-14 2,0 11 0,0-6-9,0-5 6,1 9 1,-1-9-1,0 12 2,0-7-1,0-5-3,3 12 0,-3-5 1,0-7 2,0 12-4,0-5 15,0-7-16,-3 15 2,3-9 0,0-6 1,-1 14 1,1-5 1,-2-2 1,2-7-5,0 17 0,0-9 2,-1-2 2,1 5 2,0-11-6,-2 14 3,0-6 0,2 1 1,0-1-2,0 0 0,0-8-2,2 13 5,-2-5-4,0-1 1,1 2 4,-1-1-3,0 0-3,0-8-1,0 17 0,1-9 6,-1 2-7,0-2 5,1 0 1,1 0 1,-2-8-3,2 15 3,-2-8-4,2 1 1,-2-8 2,0 13-2,0-4-2,-2-1 1,2-8 3,-1 17 1,1-7-3,-1-2 2,-1-1 3,1 0-7,1-7 1,-2 15 8,0-6-10,1-4 1,0 5 3,-2 0-3,2-4 3,1 4 0,0-10 0,-3 15 2,2-6-5,1-2 1,0-7 2,0 14 2,0-6-1,0 0-3,1-1 1,-1-7 0,2 14-3,-4-6 1,2 2-5,0-1-7,2-1 3,-1 2-1,0-2 7,0 2 0,1-3-2,0 1 2,-2 2 0,0-1-2,2 1 14,-1-3-3,0 3-6,-1 0-4,0-1 4,0 1-4,0-2 13,0 3-6,0-4 4,0 3-8,-1 0-2,1-1-4,0 1 3,0 0 2,1-2 5,-2 1-5,1 0-2,0 0 13,0 2-12,0-1 17,0-1-14,0 1 6,0-2-5,1 1 2,-1 0-7,0 3 15,1-1-14,1-2 5,-1 0 11,-1-1-13,1 2-1,1-2 1,0 3-4,-1-3 5,1 2 2,0 0 1,-1-1 0,-1 0-3,-1 1 0,2-1 3,-1 1-6,2 0 9,-2 0-20,0 2 14,0-6 0,1 3-3,-1-1 0,1 2 5,0-2 2,-1 1-2,0 1 5,0-2-4,0 1-3,0-1 6,0-8-7,0 16 8,2-8-5,-4 1 4,2-9-7,0 15-4,0-10 5,2 2 0,-4 3 0,2-1 0,2 1 0,-2-3 1,-2 2 4,2 0-5,-1 2-4,1-11 9,-1 15-3,2-7 0,-1-2 1,0 5 6,0-11-6,-1 17-1,1-10-12,0 1 10,0-1 3,0-7-2,0 15-3,-1-9 8,-1 1-2,2-7-5,-1 15 6,1-7-5,-2-1 2,2-7 0,-2 13-1,1-4 4,1-9 0,-2 14-1,0-7-6,1 1 5,1-8 0,-1 14-6,-1-5 2,1-5 5,0 4 1,1-8-5,-1 11 2,-1-5-3,2-6 1,-2 13 2,2-13-4,-2 10 5,2-4 1,0-6-4,-2 11 0,2-11 5,-1 10-8,1-3 3,0-7 3,-3 11 1,3-4-3,0-7 0,-1 11 7,1-11-11,-3 10 8,7-2-3,-4-8-2,0 9 4,0-9-5,-1 10 6,1-10-3,-3 10-1,6-3 3,-3-7 3,0 11-2,0-11-11,0 11 5,0-4 2,0-7 3,-3 10 1,3-10-2,0 12 0,-1-7-5,1-5 4,0 14 6,0-7-7,0-7-4,-1 14 8,2-8-9,-1-6 3,-3 12 0,2-5-1,1-7 6,0 12 23,-1-6-2,1-6-1,-1 14-5,1-8-4,0-6 0,0 13 4,0-13 1,1 11-6,-1-5-3,0-6-3,0 10 1,0-10-1,-3 12 0,3-12-3,0 12-3,2-7 6,-2-5-11,-2 12 7,1-7 5,1-5-6,0 9 7,-1 0-3,1-9-10,0 10 4,-3-2 0,3-8 6,-4 10-24,4-3-4,0-7 0,-1 12 9,1-12 0,-3 10-1,2-5 5,1-5-1,-2 12-9,2-6 9,0-6 0,-3 11 2,2-4 1,1-7-1,-3 8 2,3-8-1,3 11-2,-3-11-2,0 10 10,0-10-6,0 9 10,0-9-2,1 12-1,-1-12 0,-1 8-1,1-8-2,1 9 4,-1-9-3,0 9 1,0-9 0,1 11 5,-1-11-6,2 9 7,-2-9-5,0 8-3,0-8 0,0 9 0,0-9 3,0 0 3,0 0-7,1 13 0,-1-13 3,0 0 1,1 9-8,-1-9 12,0 0-3,0 0 1,-1 13-5,1-13 15,0 0-14,0 0 4,-3 14-4,3-14 0,0 0 0,2 13 3,-2-13-8,0 0 9,1 14 6,-1-14-9,1 8 4,-1-8-6,0 0 3,4 13-5,-4-13 6,3 11 3,-3-11-5,6 9 0,-6-9 6,4 10-1,-4-10-3,5 8 0,-5-8 0,4 11 3,0-7-3,-4-4-4,3 10 3,-3-10-3,4 10-1,-4-10 3,4 10 2,-4-10-4,4 7 6,-4-7-7,0 0 13,6 12-13,-6-12 12,7 5-6,-7-5-9,5 7 11,-5-7-2,0 0-2,6 9 1,-6-9 6,0 0-4,4 8-3,-4-8-2,0 0 2,5 7-2,-5-7 2,0 0 2,0 0 7,0 0-8,8 5 1,-8-5 5,0 0 3,0 0-6,0 0 9,0 0-3,4 2 1,-4-2-1,0 0 0,0 0-4,0 0-4,0 0 10,0 0-4,0 0-2,0 0-1,0 0 2,0 0 1,0 0-5,0 0 2,0 0 3,0 0-4,0 0-2,0 0-8,0 0 6,0 0 1,0 0 0,0 0-2,0 0-6,0 0-16,0 0-23,0 0-15,0 0-19,0 0-33,0 0-84,0 0-213,11-16 96</inkml:trace>
  <inkml:trace contextRef="#ctx0" brushRef="#br0" timeOffset="366607.8236">23272 12651 36,'0'0'75,"3"-5"5,-3 5-4,0 0-10,0 0 3,0 0-3,0 0 0,4-5-12,-4 5-1,0 0-5,0 0-7,0 0-12,0 0 13,0 0-14,0 0 5,0 0 8,0 0-14,0 0 0,0 0 6,0 0-16,-8 22 2,4-17 4,-1 4 0,1 1 4,0 0 0,-2-1-11,0 1-3,-2 2 14,-1 3 3,0-3-8,-1 4 8,2-3-9,-1 3 0,0-3-4,-1 1 8,1-1-14,1 1 4,2-4 4,-1 0-6,0 0-5,1-1 2,-2 1 6,2-3-4,1 0 3,-1-2-10,3 3 1,-4-4 8,3-1-3,4-3-4,-7 8-3,7-8 5,-5 4-1,5-4-2,0 0 0,-7 2-1,7-2 4,0 0-5,0 0-2,0 0 4,0 0 2,-10-9-10,10 9 17,1-10-7,-1 10-8,3-14 0,1 4 1,2-2-4,-2 2-2,4-4 1,0-1-1,0 2-12,2-1-10,2 0 6,-1-1 4,2 1-5,-1-1 6,-2 3-4,1-2 7,0 2 5,-4 2-13,1 0 10,-1 0 5,1 3 2,-1-2-4,-1 1 2,-1 3 1,1-2-1,-2 2 3,0-2 0,-4 7-2,8-9 10,-6 7-5,-2 2 16,4-8-10,-4 8 1,5-5 3,-5 5 5,0 0-5,3-5-6,-3 5 4,0 0-4,0 0 1,0 0 6,0 0-17,0 0-5,0 0 12,0 0-3,0 0 0,0 0 5,0 0-3,0 0-10,9 10 13,-9-10-5,4 10 2,-3-6 1,-1-4 1,4 13 1,-3-6-4,2-1 11,0 1 9,1 2-12,-1-2-2,1 2 3,1 1 1,0 0-1,0-2 0,3 1 1,-2 3-12,0-4 12,1 1-2,3 0-5,-1 0 8,-1-1-7,2 2 3,-1 0-1,0-1 7,0 0-11,1-1-2,-2 0 7,1 1-4,-2-4 4,-2 2-6,0-4 9,-1 1-12,0 0 2,-4-4-1,5 7 7,-5-7-8,5 4 18,-5-4 7,0 0 0,0 0-3,0 0 6,0 0-8,0 0-5,-11 7-5,11-7 4,-19 0-2,7 0 1,-1 0-7,-2 0 6,2-1-2,-5 0 0,2-1-2,-2 2 6,4 0-7,0 0-1,-5-1 3,2 0 0,3 2-2,1-2-2,0 1 0,1-1-17,-1 2-8,-1-1-6,1 1-7,0-1-18,3 3-13,-2-2-14,1 0-21,2 3-16,-1-2-98,1-2-232,9 0 104</inkml:trace>
  <inkml:trace contextRef="#ctx0" brushRef="#br0" timeOffset="368118.2602">20363 12664 45,'0'0'90,"0"0"-5,0 0-7,0 0-7,0 0-4,0 0-9,0 0 5,0 0-8,0 0-8,0 0 2,0 0-9,0 0-7,11-14 2,-11 14 5,0 0-5,4-5-3,-4 5 5,0 0-4,0 0-6,9-4-4,-9 4 6,6-2-11,-6 2 2,9 0-6,-9 0 0,14-2-3,-3 2 0,-1 0 1,4 0-9,5-3 15,0 3-7,2-1-10,-1 0 9,2-1-6,-1 1 1,0 1-1,1 0 1,-2 0-2,-1 0 2,2 1-2,-3-1 2,-6 0-7,4 2 9,-5-1-4,0-1-3,-1 1 0,-4-1 3,-6 0-2,14 3 2,-8-3-6,-6 0 3,11 2 0,-11-2 0,6 3 0,-6-3-3,0 0 0,7 1 6,-7-1 1,0 0-2,0 0-3,0 0-5,6 4-1,-6-4 1,0 0-11,0 0 0,0 0-6,0 0 0,0 0-14,0 0-15,0 0 1,0 0-13,0 0-7,0 0-13,0 0-51,0 0-145,0 0 65</inkml:trace>
  <inkml:trace contextRef="#ctx0" brushRef="#br0" timeOffset="368756.1399">21095 12625 30,'0'0'107,"0"0"-11,0 0-7,0 0-8,0 0-1,0 0-6,0 0-9,0 0-15,0 0 2,0 0-6,0 0 6,0 0-25,0 0 6,0 0-6,0 0-2,0 0 3,10-3-15,-10 3 3,7 3 2,-7-3-5,12 3-2,-5-1 2,-1 1 1,4-2 4,1 4-11,-1-3 0,1 2 0,-1-2 3,3 2-2,6-1 1,1-1-4,-4 2 5,3-1 1,-6 0-6,8-1-2,-1 1-1,1-3-2,-1 1 0,0 2 5,0-3-3,0 0 3,2 0-8,-4 0 0,-1-2-3,0 2 11,-2-1-5,-2 1 1,0-1 0,-3-2 5,-2 3-7,-1-2-1,0 0 9,-7 2-1,9-4 8,-9 4 14,6-2-2,-6 2-10,7-4-2,-7 4 1,0 0-1,0 0 8,0 0-14,0 0 4,2-8-3,-2 8-5,0 0 0,0 0 12,0 0-13,0 0-4,0 0-7,0 0-12,0 0-1,0 0-12,0 0-12,0 0-12,0 0-5,0 0-13,0 0-13,-18-3-76,18 3-176,0 0 78</inkml:trace>
  <inkml:trace contextRef="#ctx0" brushRef="#br0" timeOffset="369278.3811">22039 12629 92,'0'0'102,"0"0"-18,0 0-2,8-2-8,-8 2 7,11-2-26,-11 2-2,12 0-5,-6-3-4,-6 3-2,14 0-8,-6-1 2,1 0-8,2-1-8,1 1 5,0 1-2,-1 0 0,1-1-7,0 1-3,5-1 3,3 1 9,3-3 0,7 1 13,2 1-12,-2-3-10,2 3-4,0-2 6,-1 1-1,-3 1-2,0-1 1,-6 2-3,0-2-1,-1 1 8,-1 1-18,0 0 1,0 0 4,-3 1 1,-2-1-3,-2 0 7,0-1-15,-3 1 6,-4 0 2,2 1 1,-8-1-6,12-1 6,-12 1-2,9 0 3,-9 0-6,0 0-2,7 1 8,-7-1-3,0 0 0,0 0 1,0 0-3,0 0 4,0 0-11,9-3-5,-9 3-8,0 0-13,0 0-15,0 0-7,0 0-3,0 0-9,0 0-5,0 0-17,0 0-63,0 0-162,0 0 72</inkml:trace>
  <inkml:trace contextRef="#ctx0" brushRef="#br0" timeOffset="369676.2847">23091 12629 76,'0'0'81,"0"0"-10,11 1-6,-11-1 3,9 2-15,-9-2-2,16 0-9,-9 0-4,0 1 4,-7-1-5,19 1-6,-11-1 6,-1 0-7,5 0 10,-3 0-10,3 0-3,0 0-7,-2 0 5,3-1 2,1 1-1,-1-3-3,2 1 4,4-1-1,-1 0-13,1 2 3,2 0-7,-3-1 10,1 1-18,-2 1 7,0-1 3,-4 1 0,1-1-8,-1 1-3,1-2-4,-2 2-7,1-1 6,-1 2-15,0-2-8,-5 1-9,1 1-21,-8-1-11,13 0-73,-13 0-155,0 0 69</inkml:trace>
  <inkml:trace contextRef="#ctx0" brushRef="#br0" timeOffset="370986.1948">20378 12821 67,'0'0'62,"8"4"-4,-8-4-9,0 0-4,9 3 9,-9-3-1,3 5 3,-3-5-7,4 6-2,-4-6-9,4 5 6,-4-5-7,2 8 2,-2-8-2,1 10 8,-1-3-6,0-7-2,0 15-1,-3-6-4,1 2-1,-1 0 4,0 1-13,-4 2 6,3-1-9,-5 1-2,3 3-1,1 0 5,-2 0-5,2 0 2,-1 1-7,-1-1 5,0 1-8,0-1-11,0 2-16,4-1-12,1 0-18,-1-1-9,0 1-13,1 1 10,-1 0 0,-2 1-78,0-6-149,-1 3 66</inkml:trace>
  <inkml:trace contextRef="#ctx0" brushRef="#br0" timeOffset="371522.0931">20258 14229 2,'0'0'102,"0"0"-15,0 0-8,0 0-4,0 0-14,0 0 11,0 0-21,1 7-3,-1-7-4,0 0-4,2 9 0,-2-9 12,-2 9-2,2-9-6,-1 11-10,1-11-2,-1 13 1,-1-7-2,1 5-2,1-1-2,-1 1 2,-2 2 7,2 2-11,0 0 2,-1-2-8,0 3 3,1 0 3,-1 0-4,2-2-8,-2 3 1,0-2 1,0 2-7,2-3 5,-1 1-5,-2 2-2,2 3 2,0-3-2,-2 0-9,2 1 4,-1-1-19,1-1-10,-1 4 1,-1-2 4,-1-1 3,0 1-22,-1-3-9,0 2-15,0 1-9,0-2-8,1 3 9,-1-4-2,0 2-49,-3-2-133,4-4 60</inkml:trace>
  <inkml:trace contextRef="#ctx0" brushRef="#br0" timeOffset="371968.2957">20226 15357 1,'0'0'75,"0"0"-3,0 0 10,4 6-8,-4-6 1,0 0 4,1 12 6,-1-12-22,-1 9-7,1-9-1,-1 11 1,-1-4-2,2-7-4,-2 17 2,2-7-13,-2 1-1,1-2-3,0 3-9,-2 0-1,2-1 3,0 7-13,-2-2 6,2-4 15,0 1-6,-1 2-6,0 0 0,3 2-2,-2-2-5,-2-2-4,0-1 1,3 4-5,-2 1-5,1-3 3,1-1 2,0-1-6,-3 1-14,2-1-15,0 1-19,1-2 5,-1 1-7,-1 0-3,2 0-9,0 1 2,-1-1-2,-2 2-20,2-3-71,-3 0-161,2-3 71</inkml:trace>
  <inkml:trace contextRef="#ctx0" brushRef="#br0" timeOffset="372365.1381">20257 16353 55,'5'8'61,"-5"-8"1,5 7-12,-4-2 13,2 0-6,-3-5 0,2 10-3,0-3-4,4 0 9,-5 0-17,1 2-5,-1-3-3,0 4-3,2 0-14,-3-1 4,-2 0 7,4 3-2,-2-3-5,1 2-4,-2-2 5,1 1-7,-2-3 4,0 3-16,2 0 4,-1-1-3,2 3-10,-4-3-11,2 1-6,-3-2-7,3 3-1,-2-2-3,1 1-10,0-1-21,1 0-46,-3 0-120,-1 2 55</inkml:trace>
  <inkml:trace contextRef="#ctx0" brushRef="#br0" timeOffset="372893.2422">20296 16919 51,'5'7'54,"-5"-7"-9,5 5-1,-1 0-8,-4-5-2,6 5 0,-3 1-6,0-2-6,-3-4 0,4 10 1,-2-5-3,1 2-1,-3-7-3,1 9 0,2-4 1,-1 0-6,-2-5 11,5 12 0,-1-7-3,0 0 0,1 1-2,-4 1 3,-1-7-9,5 11 2,-2-4-1,1-2-2,-2 1-2,2 3 2,0-2-1,-1 0-4,-2 1-1,4 1 2,-3 0 2,4-2-7,-4 4 11,2-5-14,-1 2-13,1 0 0,-1 1 5,4 0 4,-5 0-4,2 2 6,0-2 4,1-1-2,1 0 10,-2 3 8,3-3-15,-2 1 4,0 0 7,0-1-1,0 0 0,-1-2-4,1 0 6,-1 0-3,0 0 3,-2-1-2,2 0 8,-1 1-11,-3-6 1,5 8-3,-3-3-2,-2-5 6,5 5-1,-5-5-8,4 7 15,-4-7-11,1 5 0,-1-5 1,0 0 0,-5 12-3,0-8 8,5-4 11,-6 10-23,2-6 2,0 0-17,0 0-1,4-4-12,-6 10-14,1-7-11,5-3-20,-5 9-40,5-9-123,0 0 55</inkml:trace>
  <inkml:trace contextRef="#ctx0" brushRef="#br0" timeOffset="375937.1704">23277 17381 30,'0'0'39,"0"0"-10,0 0 0,0 0 1,0 0 0,0 0-3,0 0 3,0 0-4,0 0-11,0 0 7,0 0-4,0 0-3,0 0 7,0 0-9,-23 17 3,23-17-4,0 0-2,0 0-3,-5 8 3,5-8-3,0 0-3,0 0 2,0 0-2,-1 10-1,1-10-2,0 0 0,0 0 1,0 0 2,0 0 1,0 0-8,0 0 11,6 11-9,-6-11 5,0 0 3,0 0-5,0 0 0,0 0 10,0 0 2,0 0 28,0 0-14,0 0 1,0 0 13,0 0 5,0 0-11,0 0 2,0 0-7,0 0 1,0 0-9,0 0 6,0 0-6,0 0-3,0 0-5,0 0 6,0 0-2,-19-18-4,19 18 3,0 0 1,-6-10 20,6 10-12,0 0 1,-5-8-6,5 8-3,0 0-2,-4-11-3,4 11-3,0 0 6,-4-12-4,4 12-1,-5-7 2,5 7-5,-5-9-3,5 9 2,-6-9 1,6 9-4,-6-12 0,6 12 1,-6-9-6,6 9 1,-8-10 0,3 5 12,5 5 5,-7-14-9,1 8-9,6 6 15,-7-12 2,0 5-12,2 2 3,-1-2-6,-2-1 7,2 1-6,6 7-1,-12-12 2,6 5-1,6 7 6,-9-12-9,4 7 8,-3-2-3,8 7-2,-11-12-1,3 6 1,2-2 3,-1 2-8,0-1 4,7 7 2,-12-11 1,6 3-2,-3 0-8,9 8 8,-12-14-2,4 7 1,8 7 2,-17-14-5,12 8 1,-3-3-4,-1 1 4,1-1-1,-2 1 2,0-1 4,2-1-2,-1 3-2,0-3-6,-2 2 4,2-1 6,0 1-2,-6-3 2,4 3-8,-1-3 12,0 0-10,3 1 1,-4 1 1,2-4 2,2 2-3,-4 0 6,3-2-2,-3 1-3,6 2 2,-4-2-11,1-1 13,1 4-4,-4-3 3,4 1 3,-1-2-9,4 3 1,-2-2-2,-1 3 3,1-3-2,1 3 1,-1-1 0,-1-1 2,3 1 1,-2 1-4,0-1-1,0 0 3,2-1 8,0 0-5,6 11 3,-13-19-9,7 8 11,1 0-4,0 0-5,-1-1 1,3 0 3,-4 0-4,7 12-3,-9-22 2,6 11 1,-4-1-1,2 2 5,-3-1-4,5 0 6,-5-4-2,1 6 0,-1-4-3,3 2-4,-3 0 7,1 0 1,2 0-1,-5-1 5,4 0-13,-1 2 6,-1-2-2,8 12 5,-17-25-3,9 17 2,-1-7-1,-1 1-2,1 0-3,2 3 2,-4-2 0,-1-1-1,2 3 4,0-2-3,-1 1 1,0 0 1,-1-2 10,1 2-6,-1-1-20,1-1 18,0-1-1,-1 1 2,2 1-1,0-1-1,-2-2 0,1 1-1,-2 1-6,3-2 9,-2 2-5,1 0 7,-1-2-7,2 5 10,-1-6-8,-1 2 1,1 1-2,-1-3-2,-1 3 5,1-1 0,0 1-3,-1-2 1,2-1-2,-1 3 0,0-3 6,0 4-1,-2-3 2,-1-5-6,1 7 0,2-2-3,-2-5 2,3 4 3,-2 2-1,0 1 0,0-2 4,-2 0-5,2 0 0,2-1 1,-2 2-7,0-1 6,2 1 0,0 0 5,1-1-2,0 1-2,0 0 1,-1 0-1,1-1-3,3 2-1,-2-1 4,2 5-1,-4-6 0,2 2-2,1 3 5,-1-3-2,2 3 0,-2-2-2,-1-2 3,-1 1 1,1 2 6,2 2-4,-1-1-2,-2 0-1,2-3-4,-1 1 1,1 1 1,0-1-1,-3 0-4,2 0 8,0 1-3,0 0 0,-1 0 2,4 3-4,7 9-2,-14-23 5,5 9-1,1 4 2,-3-2-2,4 2 10,7 10-11,-14-25-1,5 15 5,3-1 0,6 11-4,-12-23 1,7 11 1,-1 1 1,6 11-2,-12-26 0,6 11 3,2 1 0,-1 2-6,-1-2 7,6 14-1,-12-25 3,7 13-8,-2-3 3,1 3 1,1-2-5,-3-3 9,1 5-7,-3-4 2,4 2-3,-1-1 0,0 5 5,-3-3-2,1-2 1,3 1-1,-5-2 5,1 3-11,5-2 9,-4 1-4,3-2 4,-3 3-2,4 1-5,5 12 3,-12-21 4,5 6-1,2 1-4,-1-1 9,1 2-10,5 13 4,-9-22-4,4 10 3,5 12 3,-10-24-3,6 14-1,-2-4-3,6 14 8,-13-22-1,8 12-2,5 10-3,-10-21 11,3 9-11,0 2 0,7 10-1,-13-22 3,6 12 1,-3-4 0,5 3-5,-3-2 1,8 13 4,-11-22-3,5 11-1,0-1-1,6 12 5,-11-23-3,6 13 1,0-2-2,5 12 3,-8-24 0,6 11-1,2 13 2,-7-22-4,3 9 2,4 13-2,-4-22 4,0 10 6,4 12-7,-4-24 1,4 24-3,-6-20 1,1 8 5,5 12 0,-6-20-7,2 9-2,4 11 3,-8-21 0,3 10 4,5 11-2,-9-18 2,9 18-5,-7-20-6,3 12 8,4 8 3,-10-19 0,10 19-6,-8-17 8,8 17-6,-8-17 1,8 17 7,-11-17-10,11 17 6,-8-17-12,8 17 10,-8-17 4,8 17-5,-9-13-2,9 13 3,-8-16-1,8 16 6,-9-15-8,9 15 3,-11-16-5,6 6 10,5 10-4,-10-17-1,10 17-1,-8-12 1,8 12-1,-6-14-1,6 14 1,-7-17-6,7 17 10,-6-15-5,6 15 4,-5-17 0,5 17-1,-4-14 4,4 14-8,-4-15 4,4 15-1,0 0-2,-3-21 4,3 21 0,-4-15 2,4 15-5,-7-18-2,7 18 6,-5-17-5,5 17 4,-7-18-2,7 18-1,-8-20 1,3 11 0,5 9 1,-9-17 1,9 17-3,-8-19-1,8 19 0,-5-20-1,5 20 4,-5-19-3,5 19-1,-4-17 2,4 17-2,-3-22 2,3 22 2,-3-19 2,3 19-3,-3-15 0,3 15 0,-1-17-1,1 17 0,-3-16 3,3 16-2,0 0-5,-5-18 5,5 18-3,0 0 5,-5-20-8,5 20 5,-5-17 2,5 17-1,-4-14-1,4 14 3,-5-19-3,5 19 0,-4-17 2,4 17-9,-5-21 13,5 21-10,-4-20 4,2 9 4,2 11 0,-4-22-6,4 22 7,-4-21-10,4 21 7,-6-18-4,6 18 4,-5-20-4,5 20-1,-6-19 3,6 19-6,-2-12 12,2 12-9,0 0 3,-4-22 0,4 22-2,-1-14 5,1 14-5,0 0 3,-2-18 1,2 18-4,0 0 2,-3-16 1,3 16 7,0 0-8,-4-17 1,4 17 0,0 0-1,-8-15-3,8 15 1,0 0-2,-7-14 4,7 14 5,0 0-5,-7-16 2,7 16-1,0 0 0,-8-15-5,8 15 8,0 0-4,-7-17-1,7 17-2,0 0 2,-4-17 0,4 17 1,0 0 2,-4-15-1,4 15 0,0 0 1,0 0 0,-5-15-1,5 15-2,0 0 0,0 0 1,-6-13 2,6 13-4,0 0 7,0 0-8,0 0 5,-9-12-2,9 12 2,0 0 2,0 0-3,-7-12 2,7 12-4,0 0-1,0 0 2,-9-11 0,9 11 0,0 0-2,0 0 1,-10-10 0,10 10-1,0 0 1,0 0-14,-13-9 1,13 9 1,0 0-4,0 0 0,0 0-9,-10-8-3,10 8-5,0 0 0,0 0-8,0 0 8,0 0-9,0 0 3,0 0 4,0 0-4,0 0 6,0 0-8,0 0-10,-24 15 3,24-15-1,0 0-12,-5 14-8,5-14-5,0 0-14,-12 15-51,12-15-151,-6 12 68</inkml:trace>
  <inkml:trace contextRef="#ctx0" brushRef="#br0" timeOffset="377278.0599">21117 14567 35,'-18'-16'83,"18"16"-9,-4-7 1,4 7-7,-4-8-3,4 8-7,-5-11-3,2 7-10,3 4-4,-5-9 16,5 9-7,-3-8-8,3 8-2,-6-9-12,6 9 20,-2-11-6,2 11-2,-3-11-2,2 6 0,1 5 15,-1-9-13,1 9 7,-4-9-12,4 9-5,1-9 8,-1 9-10,0 0-1,0-11-4,0 11-2,0 0 3,1-8-13,-1 8 6,0 0-4,4-4 1,-4 4-2,0 0-10,0 0 3,0 0-3,0 0 3,0 0 1,0 0-6,12 16 0,-8-11-1,-1 0 4,2 2 1,-1 4 6,-1 0-7,2 0 6,0 6 0,0 0-4,-1-1 2,1 1 0,-2 0 2,1 2-7,-1 1 3,0-1 6,-2-1-9,2-3 0,-1 2-1,-2-2 4,2 2-3,-2-3 3,1-3-1,-2 1 2,1-3-4,0 3 3,0-3-1,-2-1-3,1-1 0,1-7 0,-2 14-1,-1-9 7,3-5-6,-5 9 1,5-9 9,-5 6-6,5-6-4,-8 0 3,8 0 6,0 0-7,-17-6 1,14 3-1,-3-4-3,3-1 0,-4-2 2,4-2-2,-1-2 0,0-4 4,3-1 1,-3-7-2,1 1-1,4 0 8,-2 0-14,1 0 5,0 6-1,1-2 0,1 1 3,0 2 1,2 0-6,-1 0-1,1-1 2,-2 5 1,1 1-2,-2 1 5,1-1 0,0 2-4,-1 2 8,0 1-8,0 2 1,-1 6 2,0-13-4,2 6-2,-2 7 6,2-7-10,-2 7 8,0 0 5,3-8-12,-3 8 4,0 0-1,0 0 3,0 0-4,0 0 2,0 0 3,17 12 0,-12-9-2,0 3-2,0 1-4,3 0 5,-1 0 1,3 0 0,1 0 1,0 1-5,3 1 4,0 0 4,3 1-8,-1-2 6,1-1 6,3 2-3,-1-2-2,0 1 0,1-1-1,-2 1-2,1-1-1,1 1 6,-2-2 0,0-1-2,-1 1-11,-4 1 8,-2-1 1,1-1 2,-1 1-2,-2-1-1,0 2 0,0-2-2,-3-1 2,1 4 1,-2-3 3,-1 1-4,1-1-1,-1-2 4,-4-3 2,5 7-6,-1-2 3,-4-5 7,4 7-6,-4-7-2,2 4 0,-2-4 5,0 0-3,0 0 2,4 5 5,-4-5 5,0 0-7,0 0-5,0 0-5,0 0 14,0 0-9,-15 3 0,7-2 7,-4-1-7,0 4 12,-5-3-10,-2 3-4,-3 2 2,-5 0-5,-1 1 10,0 1-1,0 1-3,-1-1-4,1 0 3,2-2-8,5-1 11,1 1-2,2-1-6,0-1-3,5 0 1,1-2-12,0 1-2,3 0-5,3-2-7,6-1-12,-10 4-7,10-4-16,-7 1-1,7-1-13,0 0-12,0 0-10,0 0-76,0 0-193,0 0 86</inkml:trace>
  <inkml:trace contextRef="#ctx0" brushRef="#br0" timeOffset="378327.2886">21669 14072 87,'0'0'118,"0"0"-11,0 0-8,-6-6-7,6 6-13,0 0-1,0 0-12,0 0-14,0 0 4,-3-5-6,3 5-9,0 0-13,0 0 7,0 0-8,0 0-5,0 0-1,0 0 3,0 0 3,0 0 6,5 22 4,-4-15-18,-1 3 7,1 1 3,-2 0-8,1 4-1,-1 2-2,-1 0 4,2 1-5,-1 0-4,0 0 5,1 0-5,-1 0-2,-2-1 1,2-1-3,0-3 0,1 3 2,-2 0 4,1-4-8,1-1-1,-1 1-3,1-2 2,-3-3-4,3-7 8,-1 14-5,1-8 10,0-6-13,-3 9 2,3-9 5,-2 5-3,2-5 1,0 0 2,-9 4-4,9-4 0,0 0-1,-14-9 6,9 5-3,0-4-2,-1-4-1,0 2 4,0-7-7,-1 0 3,1-1 2,-2-6 0,-1-2-2,3 0 3,2-3-16,0 1 11,2-1-1,2 2-2,0-1 5,4 1-1,1-1-4,0 3-1,3 1 3,-1 5-3,3-4 7,-1 5-5,3-1 5,-2 3-5,2-1 1,2 0-9,-3 4 12,4 0-1,0-1-1,-2 2 2,0 1-14,-2 3 14,1 3-6,-1 0 6,0 0-12,-2 3 9,0 0-3,-3 2 4,-6 0-7,16 6 0,-11-1 6,1 2 1,2 3-6,-4 2 5,-1 0-3,1 5 2,0 0-8,-1-2 14,-1 2-4,1 0-5,-1 3 3,-2-2 3,2-1-3,-2 0-4,0 0 3,-2 0 3,1-2-1,-1 0 3,-2-3-2,-1 1 3,1-2 1,-3 0-5,0-1 2,-2 2 1,0-4 10,-3 1-5,2-1-5,-2-1 4,0-2-4,-2 4 0,-3-5-3,6 1 5,0-1-2,-1-2-1,0 1 4,2-1-8,2-1 2,8-1-2,-13 3 5,6-1-4,7-2-2,-9 1 0,9-1-3,-5 4-1,5-4 6,-5 5 2,5-5-5,0 10 2,0-10-1,5 15 2,-1-10-3,1 6 2,3-2 2,-1 2-5,5 1-1,-1 0 1,0-1 0,0 0 2,3 1 3,-1-2 1,1 2 2,-3-1-5,1-3 0,2 2 5,-3 0 2,1-1-7,-2-1 6,-1 1-2,1 1 5,0-3-19,-2 3-4,0-2-14,2-1 1,-2 1-11,-1-1-20,2 1-6,-1-2-10,-2 1-17,-1-1-16,0 0-65,2-2-188,-3 1 83</inkml:trace>
  <inkml:trace contextRef="#ctx0" brushRef="#br0" timeOffset="379049.0956">22071 14312 50,'0'0'67,"0"0"-4,0 0-8,0 0-3,0 0-7,0 0-2,8-5 3,-8 5-4,0 0 16,0 0 3,0 0-7,0 0-3,0 0 5,1 23 2,-2-15 3,1-8-3,-4 19-4,0-8-4,-2 3-2,-1 3-8,-1 0 2,0 0-3,1 0-7,0 1-6,-2-2-2,1 8 1,3-6 1,0-3-6,0 1 2,0-3-7,2-1 4,1-2-5,0-1-9,0 0 9,0-3-2,2-6-2,-2 11 0,2-11-1,-3 6 4,3-6-2,0 0 1,0 0-1,0 0 1,0 0-4,0 0-3,0 0-2,0 0 4,-7-29-4,7 12 1,0 2 2,-2-4 2,2-1-3,-1 1-1,2-5 1,-2 5-3,2-1 0,2-4 3,-1-2-1,1 7-3,1-1 2,-2 2-1,2 0-1,0 0-3,2-1 3,1 2-2,-2 3 1,1-1-2,0 4 2,-3 1-2,5-1-1,-3 1 1,0 2-1,2-1 1,-3 2 0,2 1 3,-1 1 0,3-1-4,-3 2-4,3 2 5,-2-1 2,-6 3 1,13-2 7,-7 2-14,-6 0 6,13 1-6,-13-1 1,10 4 3,-5 1-5,0 2 8,-1-1-9,2 2 10,-2 2-2,0 1-6,-1 0 8,-1 2 4,1 0-11,1 2 11,0 0-5,0 1 3,0 0 3,-1-4-3,1 1-3,0 1 6,1 1-6,-1-4 1,0 3 2,0-3-5,0 0 3,0 0 2,0-1-4,0 1 4,1 0-3,-1-1 2,1-2-5,-3 0 5,0 0-4,0-1 4,1 1-1,-1-4-2,1 4-26,-3-8-7,4 10-14,-3-4-9,-1-6-18,1 8-6,-1-8-14,0 11-17,0-11-72,0 0-198,-3 6 89</inkml:trace>
  <inkml:trace contextRef="#ctx0" brushRef="#br0" timeOffset="379387.9276">21988 14439 22,'0'0'148,"0"0"-14,0 0-10,0 0-17,6-5-12,-6 5-2,0 0-18,7-1-5,-7 1-3,8-3-5,-8 3-9,10-2-3,-1 1-5,1-1-4,-1-3-5,2 3 2,2-1-3,1-1-6,5 0-1,-1 1-5,0-2-6,0 0 3,2 2-7,0-2-2,-1 1-20,-1 1-6,0-1-23,-1 2-5,-4 0-19,1 0-16,-2 1-4,-3-1-14,-1 2-74,-8 0-182,11-2 81</inkml:trace>
  <inkml:trace contextRef="#ctx0" brushRef="#br0" timeOffset="380759.1926">23874 13568 71,'0'0'83,"0"17"-16,-1-5 15,1 0-4,-3 3-10,3 2-13,0 2 8,-2 0 0,1 6-16,-2-6 8,2 8-2,-2 0-12,-2-3 0,0 2-18,-1-2 13,1-7-14,-2 2 9,2 0-13,-3-3 3,1 0-14,3-1 12,-1-3 1,0-2-3,-1-1 0,4-2 0,-1-1-4,1 1 5,2-7-4,-5 7 1,5-7 9,-7 5 1,7-5 4,0 0-10,0 0-2,0 0 0,-13-11-4,13 11 2,-3-16-15,0 2 14,3-3-4,-2-2 2,4-9 0,1 0-3,-2 0-4,4 1-1,0-1 5,2 2-1,-1-1-1,3 2-1,0 2 0,-1-1-5,-2 6-1,4 1 3,-1 0 7,-2 0-9,3 1 2,0 1 1,0 1-2,1 0-7,1 1 12,2 1-8,-2 2-2,-3 3-1,2-2 0,-1 3 1,2-2 6,-1 2-4,1 2 16,-2-2-18,1 4 3,1 0 8,1-1-11,-4 3-1,2 2-6,2-1 8,-3 2 1,1 3-2,-1-1 1,-1 1-6,0 3 7,-3 0-1,2 1 1,-2 1 2,-1 1-3,-1 0-2,-3-1-1,1 4 5,-2-2-1,-3 3 1,-1-1 0,0-3-1,-2 0-3,-3 2 1,0-1 3,-3-2 0,-3 1 0,1-1 2,-1-3 2,-2 0-5,-2 1 6,1 0-3,0-1-3,-3-2 1,1 2 4,1-2 1,-1-4-20,3 3 16,2-2-3,2-2 1,-1 2 7,4-2-3,2 1 0,2 1-4,6-3-3,-12 2 5,12-2-8,-7 7 6,5-2 5,2-5-5,-4 9-2,4-9 1,3 15 6,-2-6-3,3 1 0,3 2 0,-2-2-1,3 5 3,3-2 1,-3 3-4,3-3 0,-1 1 2,0 0-5,3 0 3,-1 1-5,0-1-5,-1-2 13,-1 3-1,0-1 2,-1-1-5,-1 0-6,-2-3-10,3 5-8,-4-5-20,0 3-4,0-2-21,-1-1-22,1 2-17,-2-2-59,1-2-182,-2 1 81</inkml:trace>
  <inkml:trace contextRef="#ctx0" brushRef="#br0" timeOffset="381363.8776">24277 13949 12,'0'0'123,"0"0"-18,0 0-13,0 0-5,0 0 3,0 0-18,0 0-14,0 0-2,0 0-8,0 0-1,0 0-5,1 33-8,-1-26 6,0 5 0,-1 5 15,-2-1-6,-1 1 6,-1 0-21,-1 1 9,1 0-1,-3 6-8,2-6 1,-2 0-3,2-2-6,-1 2-1,2-1 6,-1-3-7,1-2-3,1 0-5,0-4-7,1 1 6,1-2 2,-1-2-2,3-5 2,-4 7-2,4-7-3,-1 7 0,1-7 1,0 0-3,0 0-2,0 0 4,0 0-3,0 0 3,-3-21-3,6 9-1,-2 0 0,3-5-7,-1-1 4,2-1 2,1-8-4,3 2 0,-1-2-9,1 0 3,1 0 4,2 2 0,-3 2-2,0-1 0,3 2-3,-3 5 3,-1 0 2,1 2-1,-2 1-4,-1 3-1,-1 3-4,-1 0 10,-2 0 5,2 4 8,-4 4-6,5-9-6,-2 5 2,-3 4 0,3-5-2,-3 5 10,0 0-15,0 0 4,0 0-3,0 0 5,4 16-5,-4-16 1,2 14-2,-2-2-1,1-2 6,0 2 3,0 3-4,1 2 1,-1 0 0,0 0-5,2-1 1,-3 2 6,3-2-7,0 2 1,0 0-2,-1 2 8,1-3-2,-1 0-3,1 0 6,0 0-7,2-3-2,-3-2 8,3 0-2,0-2-15,-1 2-17,1-2-6,-1-1-11,1 1-4,4-2-25,-2-1-8,-2 0-15,0-2-12,-1 0-83,-4-5-211,6 8 94</inkml:trace>
  <inkml:trace contextRef="#ctx0" brushRef="#br0" timeOffset="381599.0803">24214 14120 82,'3'-7'113,"2"-1"-7,1 1-12,-1 2-2,5-2-8,1 0-11,0 2-3,6-3-12,-3 3-7,5 0-7,-1 0 4,-1 1-11,3 1 2,-2-1-11,0 2 3,2 1-6,-3-1-1,-3 2-20,3-1-9,-4 1-23,-1 0-18,0 3-24,-1-2-89,-5 0-173,1 2 76</inkml:trace>
  <inkml:trace contextRef="#ctx0" brushRef="#br0" timeOffset="382048.1376">24642 13884 99,'5'-7'100,"-5"7"-1,0 0-25,8-4-9,-8 4-4,0 0-2,0 0-20,0 0-2,14 10 25,-12-4-21,0 1 11,0-1 7,1 4-8,0 2 4,-1 0-12,-2 5 0,1 0-3,-2 0-4,1 0 1,0 1-5,0 3 0,-2-2 3,2 0-11,0-1 4,0 1-6,1-3-1,0 0-6,0-4-2,2-1 3,-2 0-1,3-1-5,1-2 3,-2-1 2,0-2 0,1-1-3,-4-4 2,9 5-3,-9-5 0,14-1-3,-5-3 2,0 0-3,1-3 2,1 0 0,2-4-3,-1-1 1,0-2-1,-1 0 3,-1-3-3,-1-2 6,4-4-4,-3 1-4,-1-3-2,1 3 8,-1-3-2,-1 1-5,-1 7 1,3-7 5,-4 7-5,1 0 1,0 0-2,2 3-3,-4 3 5,0 2-5,1 0-4,-4 4-17,2 0-18,-4 5-15,6-9-16,-6 9-12,5-3-14,-5 3-10,0 0-92,0 0-215,0 0 95</inkml:trace>
  <inkml:trace contextRef="#ctx0" brushRef="#br0" timeOffset="383598.4412">21655 17582 39,'0'0'60,"0"0"-5,0 0 0,0 0-16,0 0-3,0 0-5,0 0-6,0 0 3,0 0-8,0 0 11,-3 24 1,2-10 6,-2 2 5,-1 3 2,-1 0 0,1 1-3,-1 5 3,-2 1-8,0 1 37,1 1-12,1 1-4,-3 0-5,0 0-2,-1 0-3,3-1-42,6-28-2,-16 53-4,9-34 1,7-19 6,-18 40 9,18-40-13,-14 33 0,14-33-1,-14 24 4,14-24-6,0 0-3,-13 21 8,13-21 7,0 0-6,0 0 10,0 0-11,0 0 3,0 0-4,0 0-1,0 0-3,0 0 3,-39-12-3,35 0 3,-2-3-2,2-1-6,1-3 2,1-6-6,0-1-4,2 1 4,2-1-5,1-1 6,1-2-8,4 1 4,-2 0 7,-1 4-4,3 0 1,-1 4 0,-1 0 0,5-1-6,-4 3 10,-1 0 3,3 2-5,-1 3 0,-2-2 5,1 6-2,0-3 1,0 2-5,0 3 4,0-5 2,3 7 2,-4-5-4,2 3-2,-8 7 3,16-10-3,-16 10 2,16-9 1,-7 5-8,-9 4 15,15-4-9,-15 4-6,17-2 11,-17 2-3,18 0 4,-18 0-9,17 5 5,-17-5-4,13 12 1,-9-5 1,1 3 4,-1 2 8,-4-12-5,3 29 1,-5-12-2,-1 2 0,-1-1 6,0 3 4,-4 1 0,-1 2 0,-2-2-1,2-4-7,-3 3 4,-3 0-4,2-4 0,0-2-15,2 0 17,-3 0 3,2-1 6,2-2-5,-3-1-12,4-1 10,0-3-3,-2 1 5,1-4-18,-1 2 17,0-2-9,2-2 3,9-2-2,-18 0 8,18 0 2,-11-4-1,11 4-9,-12-5-4,12 5 6,-9-6-7,9 6 6,-6-6-4,6 6-2,0 0 3,0 0-3,-4-9 6,4 9 0,0 0-8,0 0 3,0 0 0,0 0 2,0 0 5,18 18-6,-11-10 1,-1-1 3,1 2-10,2-4 5,0 3-2,0 1 3,3-2-3,3 3 0,-15-10 0,0 0 10,50 27-2,-50-27-8,34 13 7,-34-13 1,36 14-4,-36-14 5,35 14 1,-35-14-4,34 15 2,-34-15-1,30 13-3,-30-13-15,25 11-9,-25-11-1,0 0-15,28 18-8,-28-18-11,0 0-16,26 22-1,-26-22-48,0 0-134,14 18 59</inkml:trace>
  <inkml:trace contextRef="#ctx0" brushRef="#br0" timeOffset="384512.1666">22035 18042 10,'0'0'63,"8"58"-6,-8-58-2,1 34 0,-1-34-13,-1 38-1,1-38-1,-6 37-6,6-37-4,-8 35 0,8-35 0,-3 33-11,3-33 4,0 0-5,-6 29 2,6-29 0,0 0-4,0 0 9,0 0 4,0 0 1,0 0-4,-8 31 1,8-31 0,0 0-4,0 0-3,0 0-8,0 0 6,0 0-12,0 0 3,0 0-3,0 0-4,0 0-1,-33-85-9,33 85-5,-5-33 3,5 33-10,-4-35 13,4 35 0,0-34-8,1 20 5,2 0 6,-2 2-1,-1 2 0,0-1 2,0 11 13,-1-15-12,1 8 5,0 7-8,0-8-6,0 8 7,0 0-1,1-7 5,-1 7-6,0 0 3,0 0-2,0 0 6,9-7 0,-9 7 0,0 0-2,0 0 1,23 4 0,-23-4 1,14 3 4,-14-3-2,0 0 6,0 0-4,0 0 4,53 24 7,-53-24-1,21 17-1,-21-17-3,26 22 0,-26-22 5,23 25-5,-23-25 11,22 26-15,-22-26 8,20 29-14,-20-29 16,17 24-9,-17-24-7,15 23 4,-15-23 0,12 23 7,-12-23-11,0 0 2,15 27 6,-15-27-9,0 0 1,12 23-10,-12-23-7,0 0-7,0 0-20,11 25-5,-11-25-12,0 0-15,0 0-40,0 0-126,8 29 56</inkml:trace>
  <inkml:trace contextRef="#ctx0" brushRef="#br0" timeOffset="384807.9918">22044 18223 56,'0'0'48,"0"0"1,0 0-8,0 0-9,60 0 1,-60 0-5,0 0 1,0 0-2,46-4-8,-46 4-25,0 0-13,40-7-38,-40 7-60,31-7 26</inkml:trace>
  <inkml:trace contextRef="#ctx0" brushRef="#br0" timeOffset="385499.0576">22471 18038 16,'0'0'36,"0"0"6,0 0 4,0 0 7,0 0-2,0 0 0,19 80-8,-19-80-1,4 32 2,-4-32-15,1 35 4,-1-35-10,0 37 2,0-37-2,-1 34 3,1-34-1,0 0-7,0 50 6,0-50-10,0 34 4,0-34-2,0 0-6,1 36-8,-1-36-15,0 0-18,0 0-7,0 0-5,7 33-15,-7-33-31,0 0-94,0 0 42</inkml:trace>
  <inkml:trace contextRef="#ctx0" brushRef="#br0" timeOffset="385881.2443">22701 18121 19,'0'0'67,"0"0"-2,0 0-7,24 37 2,-24-37-2,8 22-5,-8-22-3,0 0-10,7 39 10,-7-39-10,5 29-4,-5-29-2,0 0-3,4 37 2,-4-37-7,0 0 4,2 38-9,-2-38-3,0 0 9,2 36-9,-2-36-2,0 0-9,2 31-15,-2-31-11,0 0-1,0 0-11,0 0-17,2 34-5,-2-34-60,0 0-123,0 0 54</inkml:trace>
  <inkml:trace contextRef="#ctx0" brushRef="#br0" timeOffset="386206.2336">22613 18223 37,'0'0'72,"38"-21"-1,-38 21-11,34-12-2,-34 12-9,32-17 5,-32 17-17,34-15 4,-34 15-2,36-14-3,-36 14-5,28-13-6,-28 13-1,0 0-4,32-9-16,-32 9-7,0 0-23,0 0-13,36-9-60,-36 9-107,0 0 49</inkml:trace>
  <inkml:trace contextRef="#ctx0" brushRef="#br0" timeOffset="387337.1478">22644 16599 59,'-9'-5'75,"9"5"-15,0 0 4,-10-1-6,10 1 0,0 0-5,-11-1-6,11 1 3,0 0-8,-11 0 1,11 0-3,-9 2-1,9-2-7,-10 4-4,10-4 1,-7 2 1,7-2 10,-9 1-20,9-1-3,-6 4 2,6-4-2,-8 6 0,3-4 4,5-2-8,-9 9 0,0-4-2,2 3 3,-3 0 1,2-1 5,-3 4 5,0 2-5,0 0-3,0-1 6,0 5-11,-2-2 9,1 2 1,-2 5-12,-1-1-3,0 3-3,3-1 6,-2 1 1,3 0-4,0-2 4,-1 2-2,4-5-5,0 4 4,2 2-5,0-6 8,-1-1-9,3 2 4,-1 3-3,1 4-28,0-4 4,2-3 3,2 5 5,0 1-4,-1-2 3,-2-4-1,3 6 8,-1-8-7,0 9 1,-1-9 5,1 0-7,-1 1 9,0 0-9,1-2 14,0-3-1,-1-1 3,1-2-7,1-1 5,-1 0 6,2 0-6,-1-3 1,1-2 4,-1-5-3,2 11-3,-2-11 8,4 6-2,-4-6 0,6 2-7,-6-2 4,0 0-5,11-2-5,-11 2-11,0 0-7,8-8 8,-8 8-10,0 0-4,3-6-23,-3 6-16,0 0-67,0 0-150,0 0 67</inkml:trace>
  <inkml:trace contextRef="#ctx0" brushRef="#br0" timeOffset="388768.343">21644 16473 50,'0'0'57,"0"0"-1,0 0 4,0 0-9,0 0 2,0 0 1,0 0-10,0 0 2,0 0 2,0 0-6,0 0 1,0 0-5,0 0 3,0 0-7,0 0-3,0 0 1,-11 1-8,11-1-12,0 0 11,-9 5 0,9-5 0,-9 4-14,4 0 1,5-4-2,-10 4 3,5 1-5,-2-2 0,2 1-1,-1 1 3,-1 0 0,0 2-2,0-1 0,0 1 1,0 0-5,-2 2 0,3-2-5,-1 3 8,-3 3-4,3-3 2,-1 1 2,-1 4 13,-1-3-13,5 1-4,-2 1-2,2 0-4,1 2 8,0-5-4,2 6-4,0-6 9,0 2 1,1-1-3,1 2-5,1 3-2,3-5 2,-3 3 8,2 2-13,0-2 5,1 1-1,-1-1 11,1-1-1,1 1-12,1-1 7,1-2-7,-2 0 14,0-1-9,1 0 2,3-2 2,-4 1-3,3-2 0,-3-1 5,2 0 1,-1-2-3,0-3 1,1 3 0,-1-3-8,-6-2 7,15 0-5,-4-1 5,-1-4 0,0 2-1,2 1 4,-3-5-4,3-1-4,-3-1 1,3 1 6,-1-4 5,0-2-6,0 1 12,0 1-10,-2 0-11,-1 0 16,-2 3 14,-2-2 0,1 0-2,-1 1-3,-1 0 2,-1-1-1,0 1-1,-1-1-3,3 1 2,-3-1-3,0 0 3,-1 0-4,1-1-4,-2 0-1,1 3 3,1-4-5,-1 2-5,-1 1 2,1-1 0,0 0-2,-1 1 3,0 1-6,-2-1 2,2 3 0,1 7 4,-1-15-2,-1 10-4,2 5-1,-2-12 2,1 6 6,1 6 1,-3-11-2,3 11-2,-3-9 1,3 9-1,-2-13 8,-1 9-8,3 4-3,-4-12-2,2 9 2,2 3-1,-4-13-2,2 7 3,2 6 3,-6-10-4,4 5-1,-2-2 3,0 2-3,-1 0 5,-1 0-5,-1-2 3,1 3-6,-1-1 7,1 2-10,-3 0 10,3 0-4,6 3 2,-14-4-5,5 3 6,9 1-8,-18 1 6,8 2 3,-2-1-15,3 1-2,-1-1 0,0 4-2,2-2 2,2 1-18,-3 0-8,4 1-1,0 0-5,-1-1-3,3 2-6,-1 2-10,0-1-13,0 1-8,0-1-63,3 3-162,0-2 71</inkml:trace>
  <inkml:trace contextRef="#ctx0" brushRef="#br0" timeOffset="389227.3616">21560 16856 4,'0'0'88,"0"0"-3,0 0 8,0 0-30,0 0 9,0 0-7,0 0 9,0 0-12,17-15 1,-10 11-9,2-1 10,1 0-12,1-2-5,0 2-2,1 1 3,-1-3-1,2-1-6,1 3-5,-2-3 2,4-1-3,-2 3 2,-1 0-12,2-4 0,1 2-2,-1 0 3,-4 2-4,1-1-2,2 2-3,-4 0 1,-1 0-3,1 1-3,-3 4-1,-1-3 9,-6 3-11,8-2-2,-8 2-3,0 0-7,10 5-1,-10-5-28,0 9-25,0-9-5,-5 10-20,1 0-14,-1-5-93,0 5-204,-2-3 90</inkml:trace>
  <inkml:trace contextRef="#ctx0" brushRef="#br0" timeOffset="390130.9791">21830 17016 43,'0'0'47,"0"0"-6,0 0-5,2-7-2,-2 7-2,0 0-9,10 0 15,-10 0-18,0 0-4,9-3 8,-9 3-11,0 0 5,0 0-4,15 5-2,-15-5 2,7 2-6,-7-2 0,6 6-2,0-2 0,-3-1-6,-3-3 5,6 8-3,-4-3 4,2 1-2,0 1-1,-3-1 13,2 3-10,-2-2 5,-1 3-5,-1 0 10,-1 1-4,1-3-5,-3 2 4,-1-1 2,1 1-4,-1-1 7,-1 1-2,-1-2-2,1 0-4,1 1-1,0-3 0,-3 1-1,4-4 13,4-3-16,-9 6 10,9-6-6,0 0-1,0 0 5,-10 4 8,10-4-11,0 0-1,0 0 1,0 0-6,0 0 0,-6-18-1,6 18 3,0 0-2,11-22-3,-6 12 15,3-1-12,-3 1 0,5-3 10,-3 3-8,4-3-3,-3-1 2,-2 2 0,3 0-6,3 0 3,-3-1-7,-3 4 4,3 0 12,-3 1-13,-6 8 9,7-17-8,-2 9 9,-5 8-3,5-9 5,-5 9 1,0 0-8,5-14 15,-5 14 0,0 0-6,0 0-1,4-10 3,-4 10-4,0 0 3,0 0 1,0 0-10,0 0 8,0 0-11,0 0 5,0 0-8,0 0 4,0 0-2,0 0 12,0 0-9,0 0 1,9 33-5,-8-22-1,-1-11-3,1 18 10,1-7 1,-1 0-2,-1 0 2,1 1 0,2-3 3,-2 3-9,2-1 5,-2 0-2,1 0-3,1-1 4,0 1-4,-1-3-2,-2-8 2,7 14-5,-4-7 5,-3-7-3,9 8-2,-1-4-6,-8-4-19,12 5-9,-5-3-23,-7-2-7,19 3-47,-11-3-126,-8 0 56</inkml:trace>
  <inkml:trace contextRef="#ctx0" brushRef="#br0" timeOffset="393933.3186">5711 4542 59,'0'0'60,"0"0"0,0 0-3,0 0-15,0 0 4,0 0-4,0 0-14,0 0 5,0 0 3,-6-8 10,6 8 2,0 0 3,0 0-9,0 0-5,0 0-3,-1-9-1,1 9 7,0 0-15,-4-7 3,4 7-11,0 0 2,0 0 2,-13 3 6,13-3-5,0 0-12,-11 2 3,11-2-4,-9 5-1,2-4-2,7-1 6,-10 6-4,10-6-8,-6 3 0,6-3 7,0 0-4,-8 4-8,8-4 14,0 0-11,-8 3-3,8-3 2,0 0 0,0 0 10,0 0-7,0 0 3,-5 4-3,5-4 6,0 0-13,0 0 17,0 0-11,0 0-5,0 0 6,0 0 1,0 0-4,-5 6 0,5-6 9,-4 5-5,4-5-2,-4 6-3,4-6 2,-5 7-3,5-7 7,-7 9 1,4-5-9,3-4 12,-4 7-10,4-7 6,-5 6-12,5-6 8,-4 4 1,4-4 11,0 0-3,-5 5-12,5-5 1,0 0 7,0 0 3,0 0-3,0 0 0,-4 5-4,4-5 0,0 0 4,0 0 1,0 0-3,0 0-1,0 0 12,0 0 9,0 0-20,0 0 9,0 0 2,0 0-6,0 0 6,0 0 5,0 0-5,0 0-7,0 0-2,0 0 2,0 0 6,0 0-14,0 0 7,0 0 9,0 0-9,0 0-3,0 0-2,0 0 6,0 0-8,0 0 3,0 0 3,0 0-9,0 0 7,0 0-2,0 0 0,0 0-9,0 0 5,0 0 3,0 0-1,0 0-2,0 0 1,0 0 0,0 0 6,0 0-7,0 0-3,0 0 1,0 0 14,0 0-8,0 0-5,0 0 5,0 0 4,0 0-1,0 0-10,0 0 10,0 0 2,0 0-8,0 0-1,0 0 2,0 0 1,0 0 6,0 0 4,0 0-4,0 0 2,0 0 1,0 0-3,0 0-1,0 0 5,0 0-2,0 0 0,0 0 10,0 0-9,0 0 3,0 0 3,0 0-5,0 0 4,0 0-1,0 0 2,0 0-1,0 0 1,0 0-3,0 0-4,0 0 0,0 0 9,0 0-6,0 0 13,0 0-3,0 0-2,0 0-8,0 0 5,0 0-3,0 0-5,0 0 8,0 0-8,0 0 2,0 0-5,0 0 7,0 0-12,0 0 4,0 0 7,0 0-3,0 0 4,0 0-2,0 0 9,0 0 8,0 0-3,0 0 8,17-17-10,-10 14-3,0 0 1,1-3 1,2 0 7,1 0-1,1 1 1,1-6-10,2 1-4,-1 2 3,3-3 0,-1 1-10,2 2 12,-3-1-3,1-2-7,0 5-1,-4-2 7,0 3-5,-1-2 0,1 0-1,-5 0 3,3 1 1,-2 1-2,1-1-6,0-1 6,-3 4-7,1-5 4,0 2 1,0 3 2,-1-6-2,-2 4-2,1-4 4,-1 3-1,0 1-2,-2-2 0,4-1-4,-2 1-2,2 0 4,-1 0 6,-1 2-7,0-2-6,1 4 0,-5 3 3,5-9 3,-2 6-2,-3 3-2,6-7 10,-6 7 2,0 0 0,5-5-5,-5 5-1,0 0 3,2-5-4,-2 5 1,0 0 1,0 0-6,0 0 0,0 0 2,0 0-1,0 0 0,0 0 3,0 0-4,0 0 2,0 0-3,0 0 0,0 0-1,0 0 5,0 0-4,0 0 2,0 0 0,0 0 3,-4 25-3,-1-18 6,-2 3 2,-1 2 0,-6 2 0,-5 4 3,-3-2 0,-1 4 0,-1 1 2,0 0 0,-2-1 2,-2 5 4,3 0-3,0-5 2,-1 1 4,2-1-5,0-2-1,0 0 0,3 2-3,1-5 7,3-1-4,1-3-5,-1 1 0,2-1-3,-1 0-1,3-2 2,3 0-1,-1-5 2,2 3-5,2-3 3,3-2-4,4-2 1,-8 7-1,4-4-5,4-3 4,-5 5 1,5-5-4,0 0 4,0 0 0,-7 1-3,7-1 1,0 0 0,0 0-1,0 0 0,0 0 0,0 0-3,0 0 2,0 0-1,0 0 1,0 0 2,21-11-3,-21 11 1,9-2-1,-9 2 3,10-1-3,-4-2 1,-6 3 0,14-1-3,-5-2 2,3 3-2,-1-1 1,2-2 6,2 3-7,2 0 2,0-2-2,-4 2 1,6 0-2,0 0 7,-1 1-7,1-1 2,0 0 1,-1 2-2,1-2 0,2 3 1,-2 0-2,0-1 3,-3 1-4,2 1 5,2-1 1,-7-1-5,6 2 3,-3 1-2,-3-2 2,2 2 0,-2-2-1,0 2 2,-2-1 0,2 0 2,-3 0-1,0 1 0,-1-1-4,-2-3 2,-1 0 0,-6-1 1,12 6-3,-8-4 3,-4-2-3,7 2 3,-7-2 6,7 2 1,-7-2 15,0 0 12,0 0 11,0 0 16,9 1-2,-9-1-2,0 0-6,0 0-5,0 0-9,0 0-2,-4-19-5,4 19-1,-3-17-1,1 7-4,0 2-1,2-3-5,-2 1-3,-1-7-3,0 1-12,-1 0-3,0 0-5,0-6-1,1 5-3,-2 0 0,3-3-2,-4 3 2,3-2 5,-1 2-2,-1 3-4,1-2-3,0 7-8,1-3-7,0 0 2,0 3 4,0 1 1,2 3 1,-4-2-8,5 7-16,-4-8-19,4 8-18,-1-6-29,1 6-19,0 0-8,0 0-14,0 0-5,-13 1-17,13-1-133,-14 13-331,5-5 146</inkml:trace>
  <inkml:trace contextRef="#ctx0" brushRef="#br0" timeOffset="395717.1384">6161 4579 12,'-15'3'84,"15"-3"-10,-6 0-17,6 0 5,-9 2-1,9-2 0,0 0 5,-12 2 4,12-2-20,-9 0 4,9 0-11,0 0 8,-10 0 4,10 0-13,0 0-11,-12 0 8,12 0-14,0 0 4,-12-2-8,12 2 18,0 0-15,-9 0 8,9 0-8,0 0 4,-9-2-14,9 2 3,0 0 0,0 0-4,-14 0 2,14 0 1,0 0 2,0 0-1,-7-2 4,7 2 12,0 0-8,0 0 2,0 0 0,0 0-3,0 0 2,0 0 1,0 0-1,0 0 2,0 0-6,0 0 1,0 0-3,0 0 14,0 0-17,0 0-6,0 0 3,0 0 1,0 0-4,0 0-5,0 0-2,0 0 1,0 0 5,0 0-7,0 0 1,0 0-7,23-8 3,-16 7 5,-7 1-3,15 0 2,-5 0-3,0-1 2,2-2 1,-2 3-6,2 0 1,-2-1 4,3 0-3,-2 1 1,2 0 3,0-2-3,1 1 0,0 1 3,4-2 2,-2-1 3,5 1 3,-3-4-5,3 2 2,1 1 3,-3-1-2,9 0-2,-1-3 6,1 1 0,0-1 3,1 2-4,-8 3 2,7-3-3,0 3-3,0-2-1,-7 3-2,1 1 5,-2 0-3,-1 1-4,2 0-4,-3 1 4,-6 1-2,1-1 3,6 1-3,-2-1 2,-3 1 0,4 3 1,-3-1-3,-1-3 2,0 0 2,-2-2-4,2 4-3,-1-1 3,-1-2 0,3 0 1,-1-1 2,-2 0-1,1-1-1,3 1-2,-5-1 1,4 1-1,-3-2 0,2 2-6,-4 0 8,1 2-4,-3-1 0,0 0 0,1 1 2,2-1-2,-3 2 6,-1-1-2,-7-2-1,16 5-4,-8-1-1,0-1 6,-2-1-2,3 2-5,0 0 7,1 0 0,1-1 0,0-3-2,-2 2-5,2 2 7,2-1-3,-3-3 4,2 2-5,0 1 5,2-3 2,-1 0-7,1 0 0,-2 0-1,1-3 2,-1 5-6,0-1 6,2-2 8,0 2-13,0-1 4,-1 1 1,-2-1 0,3 0 1,-1 2-1,5-2 1,-5 1-3,5 0 2,-2-1-3,-2 1 1,3-2 2,-3 1-1,3 0-1,-3 0 4,-1 1-1,2-1-3,2 3 3,0-3-4,-4 0 2,2 0-2,2 3 2,2-3-1,-1 0-9,-1 0 11,1 0 3,0-3-1,1 6-2,-2-3 2,1-3 2,0 0-7,-1 3 3,2-2-3,-2-1-1,1 2 3,-1 0-2,1-1 5,-4 2-2,-1 2-3,1-4-5,2 2 11,-2 0-6,-4 0 2,1-2 5,3 4-5,-5-4-2,2 4 5,-1-2 0,-10 0-1,13-2-2,-13 2 6,14 0-5,-9 2 0,-5-2 2,9 0-3,-9 0 6,0 0-4,13-2 0,-13 2 2,7 0-2,-7 0-2,9-2 2,-9 2-5,9-1 6,-9 1-3,11-2-2,-4-1 0,-7 3 3,12-1 0,-12 1 3,11-3-3,-11 3 3,9-3-6,-9 3-3,5-2-1,-5 2-2,0 0-6,0 0-8,9 0 2,-9 0-8,0 0-22,0 0-8,0 0-22,0 0-34,0 0-9,-22 9-121,8-5-265,-3 0 118</inkml:trace>
  <inkml:trace contextRef="#ctx0" brushRef="#br0" timeOffset="397047.8804">6288 3805 42,'0'0'145,"0"0"-1,0-14-6,0 14-9,0-9-6,0 9-12,-2-7-6,2 7-16,0 0-9,0-9-6,0 9-11,0 0-3,0 0-7,0 0-10,-1-10 1,1 10-5,0 0-7,0 0-10,0 0 4,0 0-14,0 0 4,0 0-4,0 0 3,0 0-5,0 0-1,0 0-1,3 27-11,-2-15 14,-2 5-2,-1 1 2,0 8-1,1-2-5,-3-4 9,2 5-3,-1 0 0,-1 2 11,-1-4 0,1 2-3,-1-7 6,2 2-1,-2-2-8,1 1-1,0-2 0,3-4-4,-3-1 3,2-3-8,1 2 2,-1-2 0,2-2-1,0-7 0,-2 10 0,2-10-2,-2 8 3,2-8 2,-1 8 5,1-8 14,0 0 12,0 7 9,0-7 11,0 0 0,0 0-2,0 0-10,0 0-2,0 0-4,0 0-6,0 0-4,0 0-1,-5-29-7,4 18-4,-1-1-2,2-4 0,0 1-3,-1-2-5,4-2-6,-3-5-4,2-2-6,1 1 2,-1 0 0,2 0-2,0 6 3,2-6-5,-1-1-1,-2 7 0,1 4 3,0-2-4,0 5 4,1-2-6,0-4 3,-1 8-3,1-2 2,0 3 1,0-2-3,-1 2 4,1 0 3,3 1-2,-2 1-2,0-2 8,3 1-9,1 1-2,0 0 4,-1-1-1,1 1 4,-1 2-2,0 1 0,1-1 3,0 0-4,-2 3 13,2-2-11,-1 3 0,-1 1-1,-1-3-2,5 3 1,-12 0 0,12 3 3,-4-1-3,-2 2 0,0-1 1,-3 3 2,1 1-2,-1 0 3,-4 1 2,1 4-3,-3 0 1,-3 4 5,-2 2-4,-6 6 7,1 0 1,-2-5-4,-1 4-1,-3-1 1,1-4 7,3-5-7,-5 6 2,5-6-2,-1-3 2,3 4-1,-3-2 0,0-3 1,1 0 0,1 0-1,1-2-1,2-3 1,2 1 5,-2 1-5,4-3-5,2 0 1,-1 1 0,6-4-3,-10 5-2,10-5 3,-5 5-2,5-5-1,-2 5 4,2-5-1,1 10-2,-1-10 0,6 11 4,-2-5-2,2 3-1,1-2 6,2 3-4,1-2-1,3 3 1,0 2 4,2-3-2,0 0 5,1-1-6,1-2 0,0 3 4,1-4-1,-3 2-1,2-1 0,1-1 4,0 1-2,-2-1-1,-2-2 1,3 2-2,0-1 1,-6-1-2,7-1 2,-6 1-22,-1 2-10,1-3-8,-3-1-15,2 3-15,-2-3-14,-3 3-9,2-2-11,1 2-15,-4-1 3,-1 1-19,0-2-128,-4-3-281,0 0 124</inkml:trace>
  <inkml:trace contextRef="#ctx0" brushRef="#br0" timeOffset="397737.6111">6824 4012 34,'-7'-6'130,"7"6"-4,0 0-19,-7-3-6,7 3-14,0 0-17,0 0-7,0 0 9,0 0-21,0 0-3,0 0-7,0 0-5,0 0 0,-1 19 0,1-19-4,3 16-7,-2-5 1,-1 0 4,1 2 1,2 3-3,-6 1 3,1 1-2,0-1 7,0 1 4,-1 1-7,1-5-3,0 0-1,0-2-6,-1-1 1,2 1-5,0-4-3,1-1 1,0-7-5,-3 11 5,3-11-4,-1 11-2,1-11 3,0 6-2,0-6 14,0 0 14,-3 8 10,3-8 11,0 0-1,0 0-6,0 0 1,0 0-13,0 0-3,0 0-2,-12-15-7,6 5-2,4 0-4,-2-4-2,1-3-2,0 1-6,1-2 2,0-2-2,2-6-4,2 2-1,-2-2 1,0 3-1,0 4-1,0-5 1,3 4-1,-1 1-2,0 2-3,2-1 1,-3 6 8,1-4-10,1 5 4,-3 0-5,3 0 1,-1 3 2,2-1-4,-3-1 1,1 5 1,1-2-1,-3 7-3,3-7 0,-3 7 4,4-7-4,-4 7-2,0 0 1,5-4 0,-5 4-1,9 0 1,-9 0 0,0 0-1,16 8-1,-7-4 0,-2 4 1,2 0 3,-2 3 0,2 1 0,-1 5 0,2 0-2,-2-1 1,5 8 3,-2-3 1,-6-1-3,3-1 3,1 0-1,0 3-1,-2-4-1,4 6 1,-2-7 3,-3-2 1,2 1-1,-2 0 0,0-2 1,2-1-2,-3-1 1,-1-3-2,3-1-11,-1 1-3,-2-2-12,-2-1-3,3 1-10,-2-5-12,-3-2-10,6 9-6,-6-9-12,4 5-4,-4-5-10,0 0-2,3 4-28,-3-4-141,0 0-284,0 0 126</inkml:trace>
  <inkml:trace contextRef="#ctx0" brushRef="#br0" timeOffset="397987.6766">6708 4229 13,'0'0'166,"1"-13"-13,1 4-4,0 1-5,2-2-15,-3 3-1,3-3-11,1 1-15,0 1-9,0-1-11,2 1-3,1 2-15,-1-1-7,2 2-1,0-3-9,4 3-2,2-3 2,3 0-9,0 2-13,0-1-14,4 0-19,2 0-21,-2 2-14,4-3-20,-4 4-25,-3 0-13,2 0-25,-2 2-89,-6-2-232,3 1 103</inkml:trace>
  <inkml:trace contextRef="#ctx0" brushRef="#br0" timeOffset="398327.6632">7139 3901 117,'0'0'182,"0"0"-5,0 0-29,-5-6-18,5 6-12,0 0-15,0 0-12,0 0-6,0 0-16,0 0-10,0 0 1,0 0-9,0 0-1,0 0-7,6 23 2,-3-16-11,1 3-6,0 0-2,0 1 3,0 0-6,1 3 1,0 1-2,-1-2-5,1 3 0,2 1-5,-5-2 13,3 1-9,-1-4-4,0 3-1,0-3 0,0 4-6,-1-4-7,0 1-12,-2-3-8,1 2-16,0-3-7,-2 0-5,3 2-9,-1-2-6,0-1-14,-2-3-13,0-5-6,0 9-22,0-9-73,0 8-209,0-8 93</inkml:trace>
  <inkml:trace contextRef="#ctx0" brushRef="#br0" timeOffset="398637.1675">7344 3900 177,'0'0'171,"-3"-5"-13,3 5-13,0 0-19,0 0-10,0 0-16,0 0-8,0 0-11,0 0-11,0 0-11,0 0-3,0 0-9,0 0-2,0 0-11,0 0 4,0 0-5,0 0-2,11 23-6,-7-15 1,2 1-1,-2 0-8,1 2-1,-1 0-1,3 3-1,-2-2-3,-1 0 3,3 1-1,-3 0 5,2 0-7,-2 0-5,0-1 6,0 1-10,0-2-7,-1 2-4,1-4-5,0 1-25,-1 0 1,2 1-7,-4-2-13,0 0-6,1-2-6,-2 1-12,0 1-3,0-9-14,-4 13-101,1-6-215,3-7 95</inkml:trace>
  <inkml:trace contextRef="#ctx0" brushRef="#br0" timeOffset="398894.9232">7209 4142 73,'-5'-5'172,"5"5"-4,-4-5-7,4 5-4,0 0-14,0 0-10,0 0-17,0 0-15,-4-8-8,4 8-12,0 0-12,0 0 0,0 0-10,11-8-4,-5 5-5,4 0-7,0-2-2,6-4-6,-1 4-5,3-1-16,-3-3-16,3 1-13,1-1-16,-1 2-24,3-2-22,-3 0-17,6-2-28,-6 4-123,-3-6-265,3 2 118</inkml:trace>
  <inkml:trace contextRef="#ctx0" brushRef="#br0" timeOffset="399489.0786">5792 5123 28,'0'0'8,"0"0"-14,0 0-7,0 0 3</inkml:trace>
  <inkml:trace contextRef="#ctx0" brushRef="#br0" timeOffset="400531.49">5590 4884 75,'0'-12'74,"1"0"-5,1 0-4,-1-1-2,0 1-5,1-1 3,-2 3 17,-2-2-14,1 2-4,1-2-1,-1 2 6,1 0-2,-2 4-5,2 6 2,-4-13-5,3 8-8,1 5 9,-2-11-7,2 11 1,-3-11 2,3 11 1,-1-7 2,1 7-3,-3-7-8,3 7-2,0 0-5,-2-9 1,2 9-7,0 0-1,0 0-6,0 0-5,0 0-2,0 0-1,-2-9-9,2 9-1,0 0-1,0 0 8,0 0-10,7-7 0,-7 7 7,10-4-6,-5 3-1,4 0 4,1-3-9,-1 3 2,-2-3 6,5 3-4,-1 1 1,0 1-4,1 2-2,-1-1 2,1 3 0,-1-2-6,6 5 7,-3 0-3,-4 1 3,4 1 3,-1 1-6,0 1 7,-1 3-5,4-1 1,0 6 8,0-6-6,0 6-3,3-2-2,-2 0-1,-3-4 3,6 7 0,0-2 7,-5-4-8,4 5 10,3-3-13,-6-3 5,5 6-2,2-3 3,0 1-1,-1 0 1,0-1 6,-1 3-7,2-2 0,-1 0 7,2 1-6,0-1 22,2 3 2,-2 1 3,-1-1-2,3 4 2,-2-2-3,3 0-4,-2 3 2,4-2-3,-3 1-3,13 9-1,-2-5-1,0 2-3,1 0 1,3 0-3,-2-1 1,1-1-2,1 1 1,2 1-4,0-1 3,-1 2-2,3-2-5,0-2 5,0 4-3,0-2-1,1-4 3,-2 1-4,3-1 3,-4 5-4,1-2 7,2-2-4,-1 4-2,3 1 3,-1-2-7,1 3 7,0-4-2,1 3 0,1-1 2,-2-2-4,0 4 3,1 2-3,-1-2 2,-2-1-3,0 1 0,1 1 2,-4-2 3,3 2-4,-3 0-1,-3-4 2,3 5-10,0-3 11,2-3 2,0 3-1,0-1-7,-2 0 3,1 3-1,-3-3 3,2 4 1,0 0-1,-2-3 3,2 1 0,-2 0-4,0-1-1,1-3 0,-5 3 2,0-3-4,-6-6 1,7 9 2,-8-7-1,10 6 0,-13-8 3,12 8-2,-9-9-3,1 0 3,0 2 1,-2-3-1,0 1-2,0 1 4,-4-2-3,0 3 1,0-5-1,-1 2 1,-1 1-1,-2-1 1,-2 0-3,0-3 6,0 0-6,-1 3 2,0-1 3,-4-6-3,-2-1-2,2 0 1,-4-2-2,1-2 0,-2 0-6,-1-3 3,0 1 0,-1-2 2,-3 0 2,0-2 4,-4-3-2,6 5 3,-6-5-5,0 0 2,6 2-1,-6-2-1,0 0 7,0 0-2,0 0-3,0 0 0,0 0 0,0 0 1,-11-20-13,11 20-13,-9-4-14,9 4-21,-14-5-19,5 2-25,-2 2-37,-6 5-160,-3-3-324,-1 0 144</inkml:trace>
  <inkml:trace contextRef="#ctx0" brushRef="#br0" timeOffset="401967.9923">5585 4961 55,'-3'-15'109,"2"8"0,0-2-3,-1-1 9,1 1-15,0 1 2,0 1-2,1-3-2,0 10 5,-2-11 7,2 11-8,-1-9 0,1 9-10,-1-8-4,1 8-11,0 0-7,0 0-6,-4-8-9,4 8-7,0 0-3,0 0-3,0 0-8,0 0-4,0 0-1,0 0-9,0 0 3,0 0 0,0 0-8,0 0 3,9 24-1,-7-12-2,2 1-1,1 4-2,2 1-6,2 7 0,-2 2 9,1 0-6,1 0 0,4-1-5,-7-3-1,2 2 2,3 2 2,-2-2-1,2-1 0,-5-1 1,2-4-3,-3 0 5,0-2-4,-1 0-1,-2-6 0,0 4 0,0-4-1,2-1 2,-3-2 0,0 1-10,1-4 10,-2-5-1,0 9 5,0-9 0,0 0 1,0 0-1,0 0 0,0 0 0,0 0-6,0 0 4,0 0-2,0 0-1,-16-19 0,11 9-5,1-7 3,2-1 4,-3-7-2,-3 0-3,2-3-2,1-2 5,-1-1 1,1-2-6,0-2 1,-1 1-2,1-13 2,0 11-5,-1 3 2,1-1-6,-1 4 11,1 0 2,0 3 8,-2 2-1,2 9 0,0-1 4,2 4 7,1 1 0,-2 2 1,2 2-3,-1 3 0,3 5-5,-2-10 2,0 4-5,2 6-6,0 0 2,-2-10-2,2 10-1,0 0-2,-2-7-1,2 7-1,0 0-4,0 0 2,0 0 0,0 0 1,0 0 0,0 0 0,26 9-2,-16-6 2,1 2 1,2 1-3,3 0 1,2-1 2,3 2 1,6 2-5,2-1 6,-1-2-2,-2 2 1,5 1 0,-4 0-1,1-1-3,0 0 4,-2-1-5,-6-2-9,-1 0 1,0 0 1,-1 1-4,-1-1 3,-4-3-1,1 2 2,-3-2 0,0 3-5,-1-1 5,-4-3 1,-1 1-2,2 1 3,0-1-1,-7-2 3,8 3-2,-8-3 6,6 3-1,-6-3 3,0 0-2,6 3 1,-6-3 3,0 0-5,0 0 7,6 2 0,-6-2 3,0 0-2,0 0-3,0 0-1,0 0-2,0 0 1,0 0 0,0 0 5,10 0-10,-10 0 11,0 0-7,0 0 5,0 0 5,0 0-8,0 0 1,0 0 5,0 0 17,0 0 1,0 0 1,0 0-4,0 0-4,0 0 1,-20 18-2,7-7-3,-2 2-2,-6 1-2,1 3 2,-3 0-2,-3 3-4,-2-1 3,0 1-3,2-1 1,-7 5-3,5-3 1,0-1 0,1-1 2,1-1-5,2 0 1,3-1 0,4-7 3,2 0-2,6-2 0,1-2-7,-2-2-13,5 1-16,-1-1-26,6-4-22,-6 7-29,6-7-17,-4 2-14,4-2 8,0 0-16,0 0-20,0 0-121,0 0-311,0 0 138</inkml:trace>
  <inkml:trace contextRef="#ctx0" brushRef="#br0" timeOffset="403257.0807">8419 5922 159,'0'0'156,"0"0"-7,0 0-13,0 0-14,0 0-17,-5-5-6,5 5-15,0 0-5,0 0-11,0 0-3,0 0-13,0 0-3,0 0-11,3 23 3,-1-13-7,0 3 0,2 4-3,-1 2 2,1 1 6,1 5 1,-2 1-6,3 0-1,-1 3-7,0-2 1,2 0-1,-4 2-3,1-3-4,1-2-2,-1-4 0,-2-3-2,2-1 0,-2 0-1,2 1-4,-2-6-2,-1 0 2,1 0 2,-1-4-7,0-1 5,2-1 3,-3-5-5,0 9 2,0-9 2,0 0 0,0 0 1,0 0-2,0 0 1,0 0 2,0 0-5,-18-18-1,12 10-2,-1-4 2,-2-1 0,4-4-3,-2-1-1,0 0-3,-4-10-6,5 5 1,-2-6 3,1 3-2,2-1 5,0-1-1,0 9-2,0-5-1,1 3-4,0 3 3,3 0 0,1 0 1,0 1 4,1 0-7,0 1 6,1 4-1,3-3-2,1-1 3,-1 1-6,3 2 5,-2-1 1,2 2-5,2-1 2,2 1-2,0-2-7,3 2 10,-2 0 1,2 0-5,-1 0 2,2 2 1,-2 0-1,0 5-3,-2 0 1,1 1 1,-2 3-3,0-1-1,0 1-1,-11 1 5,13 4-1,-8-1-3,2 1 4,-3 3 5,-2 1 0,-1 3-2,-4 4 4,-2 1-5,-4 0 1,0 2 1,0 0 2,-6 4 3,2 0-2,-3 1 1,3-8 1,0 1 2,0-1 1,2-1-5,-1-3-3,3-1 3,-1-3-2,0 3-2,2-3 5,-1 1 2,3-2-6,0-1 3,2 0-3,4-5 0,-5 5 2,5-5-7,-6 5-4,6-5 3,0 0 5,-2 9 3,2-9-8,0 0 2,4 12 1,2-8 2,-1 5-2,4-2 1,-1 0-2,1 0-1,0 2-4,5 2 14,-1-1-2,1 1 0,1-3-3,0 2 6,1 0-6,0-2 0,0 2 1,3-2 0,-1 1 4,-2 2-12,2-5-11,0 4-12,0-4-20,-4 2-12,4-1-11,-3 1-15,-2-2-25,-3 0-144,-3 1-279,1-3 123</inkml:trace>
  <inkml:trace contextRef="#ctx0" brushRef="#br0" timeOffset="403889.787">8864 6000 149,'-7'-4'159,"7"4"-7,-6-4-14,6 4-20,0 0-13,0 0-8,-8-4-13,8 4-8,0 0-3,0 0-16,0 0-6,0 0 3,10 18-10,-7-11-1,2 2-6,-1 7-6,1-1 1,0 4 4,2-1-5,-2 5-8,-1-3 2,-1-2-7,1 2-7,-1-3 3,0 2 0,-2-1 2,0-1-5,0 0 0,2-5 6,-3 0-7,0 0-5,0-6 5,0 0-6,0-6 4,0 12 1,0-12 19,2 7 17,-2-7 1,0 0 0,0 0-5,0 0-6,0 0-4,0 0-4,0 0-3,-8-31 2,4 14-5,1 0-4,2-2-1,-3-6-1,0-1-6,3 1-1,-3 0-8,3 6 7,-1 0-6,-1 0 0,0 2 0,1 2 1,-1-2 1,2 0-2,1 5 2,-2-1-1,2 3 2,-1 2 0,1 8 5,-1-12-2,1 4-2,0 8 5,1-13-4,0 5-3,-1 8 3,0-11 0,0 11-6,4-10-1,-1 7 2,-3 3 1,7-10-5,-3 6 3,3 1-4,-7 3-3,9-2 7,-9 2 0,14 0-8,-7 3 4,2 2 2,3-1 1,-2 4 1,-1 1 0,4 3 1,1 1-9,-4 0 5,3 1 5,-4 2-2,5-2 1,-4 2 0,0-1 3,0 0-4,1 0 4,-4 1-5,2 1-4,-1-4 11,-2 1-3,-1-2-3,-1-1 3,0 0-1,4-1 0,-4-3 2,-1 4-4,0-5 0,0 3-11,-2-4-7,-1-5-7,2 11-9,-2-11-12,2 8-12,-2-8-5,-2 8-18,2-8-23,0 0-14,0 10-13,0-10-135,-9 7-286,9-7 127</inkml:trace>
  <inkml:trace contextRef="#ctx0" brushRef="#br0" timeOffset="404135.7476">8928 6228 86,'-5'-4'195,"5"4"-16,0 0-19,0 0-14,0 0-19,0 0-12,2-12-9,-2 12-15,12-12-1,-3 5-14,1-1-2,8-3-15,-4 1-1,1 0-5,-1-2-10,3 3-14,-3-2-21,2 2-21,1 3-23,1-5-18,-3 5-20,3-2-32,-2 0-130,-8 1-254,-3 3 112</inkml:trace>
  <inkml:trace contextRef="#ctx0" brushRef="#br0" timeOffset="407807.7392">7716 4582 122,'0'0'114,"0"0"-4,0 0-9,-2-8-5,2 8-12,0 0-8,0 0-1,-3-8-9,3 8-3,0 0-3,-2-6-11,2 6 7,0 0 0,0 0-2,0 0-3,0 0-2,0 0-8,0 0-6,0 0 0,0-10-12,0 10 5,0 0-8,0 0-5,0 0 0,0 0 3,0 0-5,0 0 2,0 0-8,0 0 3,0 0-8,0 0 7,0 0-3,0 0-6,11 16 4,-11-16 3,8 9 8,-3-2-8,-1 2-2,1-1 1,0-1-4,0 4-1,3 0 7,-2 0-10,1 4 4,-1 2 4,0 0-5,1 2-2,0 6 3,0 4 3,-1-3-4,0 1 2,1 3 2,-3 1 0,-2-1-3,1-2 1,1 0-2,-3 2 1,2-4 0,-3 3 21,0-4 5,-2 0-5,1-5-5,0-2 0,-1 2 2,2-1-3,-1 0 0,0 0-1,-2-1-5,2 3 3,0-3-5,-2-1 3,-1 2 4,2-3-10,-3 0 0,1 2 5,0-6-2,-1 4-1,0 1 0,0-6-7,-3 5 7,0-1-5,1-3 4,-2 2-2,2 3 0,-2-5 2,2 0 0,-2 0-4,0-2 2,0 5 1,1-4-1,-3 1 1,1-1-5,2-2 6,-1 1-3,1-2 1,-1 1 0,0 0-6,1-1 1,0 2 10,-5 1-10,4-1 0,0-2 0,0 0-2,0 3 0,2-4 1,1 0-4,0 2-1,2-1 0,0-1-9,2 0 13,2-7-8,-5 10 3,4-5-1,1-5 3,-6 10 1,6-10-3,-2 7 2,2-7-2,0 0 9,-4 7-1,4-7-5,0 0 3,0 0 7,-1 5-6,1-5 6,0 0-3,0 0-1,0 0-3,0 0 2,0 0-4,0 0 11,0 0-6,0 0 0,-4 8 1,4-8-3,-7 5 3,7-5-3,-8 4-3,8-4 6,-7 9 0,2-5-18,1 0 20,4-4-8,-9 8 2,5-6-2,4-2 0,-7 7-5,7-7-4,-4 7-2,4-7-5,-5 3-5,5-3 0,0 0-21,0 0-17,0 0-9,0 0-10,-10 2-25,10-2-35,0 0-88,0 0-246,0 0 109</inkml:trace>
  <inkml:trace contextRef="#ctx0" brushRef="#br0" timeOffset="408575.1141">8153 4793 121,'0'0'137,"0"0"-9,-9-1-13,9 1-8,0 0-7,0 0-14,0 0-6,0 0-11,0 0-4,0 0-18,0 0-4,0 0-2,0 0-1,0 0 3,-10 13-12,10-8-2,0-5-3,-4 13-2,3-4-2,-2 2-2,1 1 7,1 4-8,-4 0 9,1 2-2,1 2 0,-2 5-1,4 0-1,-2-1-3,1 0 2,-1 2-1,2-8-2,1 3 0,0-2-3,2 5 9,0-6-6,0-1-1,-1-1 0,3-4-4,-1 0-4,1-1 3,0 0-3,2 0 3,0-1-4,1-2 0,-2-4-2,0 3 5,1-2-4,2 0 1,-2 0 1,1-4-6,2 0 7,-9-1-9,16-6 8,-5 3-1,0-4-1,-2-1 0,0 1-2,6-5-9,-3-2 11,-1 2 2,0-5-3,-1 0-2,2-5 2,-1-3 1,-1 1-6,0 2 9,-5-4-5,-1 2-6,-4 5 3,0-8-3,-2 2 3,-2 6 3,0 0-5,-1 0-3,-3 2-5,2 1 8,-1-1-4,1 6 8,-2 0-7,1-2 1,0 5 0,1-1 1,-3 1 1,3-1-1,-1 2 3,2 2-6,0 0 2,1-2-1,4 7 2,-8-7-4,8 7-16,-5-6-5,5 6-11,-6-4-7,6 4-6,0 0-16,0 0 0,0 0 7,-12 3-18,12-3-11,0 0-8,-10 9-7,8-2-12,-3 1-92,-2-2-222,3 3 99</inkml:trace>
  <inkml:trace contextRef="#ctx0" brushRef="#br0" timeOffset="408837.1373">8157 5129 48,'0'0'194,"0"0"-13,0 0-17,0 0-25,0 0-7,0 0-14,0 0-10,0 0-10,7-19-13,-2 15-10,1-2-4,4 1-12,1 0-5,-1 0-13,2-1-15,-1 2-18,3-3-12,1 2-16,-2 1-18,5-2-19,0-1-9,-2 2-34,0 1-1,-4 1-102,1 1-219,-1-1 97</inkml:trace>
  <inkml:trace contextRef="#ctx0" brushRef="#br0" timeOffset="409586.998">8598 5080 46,'0'0'165,"0"0"-10,1-8-9,-1 8-17,0 0-10,0 0-13,0 0-13,4-9-8,-4 9-11,9-4-6,-4 0-10,0 0-10,0 2 1,2-2-6,-7 4-6,13-5-7,-6 2 0,-7 3-5,14-3-5,-7 3 4,-7 0-9,11 0-1,-3 2-4,-1 1 0,0-1 1,-1 2-2,1 0 5,-2 1-6,1 4-2,-3-2 5,1-2-4,-3 5 3,0 0-2,-2-1 3,1 3-5,-4-1 5,0 1-8,-2 3 7,1-4-3,1 1 2,-1-2-3,0-1-1,-1 1-1,0 0-3,2-3-5,1 0 8,0-2 2,3-5-1,-3 8-1,3-8-3,-4 8 3,4-8 5,0 0 13,0 0 2,-2 8 11,2-8 2,0 0 2,0 0-6,0 0-5,0 0 0,15-21-5,-6 12-1,-2-3-6,3-1-2,-1-2 0,2 0-3,1-2-1,-1 1 2,3-4-2,-2 3 0,-1 0-1,0 0-1,3 0-5,-3 0 0,1 1-1,-1 2 1,-2-1-3,0 2 3,0 3-1,-3 1 2,2-3-3,-4 5 2,2-3 0,1 2-5,-2 2 9,-1 1-1,-2-1 4,-2 6 5,3-9 7,-3 9-3,4-8 1,-4 8 3,2-4-4,-2 4-1,0 0-3,4-5-3,-4 5 2,0 0-6,0 0 2,0 0-5,0 0 1,0 0-3,0 0 4,0 0-6,0 0-1,0 0 0,0 0 0,0 0 3,-13 24-1,11-16-4,-2 3 2,1 1 2,-1 3-3,-1-3 1,3 1-1,-1 4 2,-1 0 0,3-1-1,-2 1 2,1 0-1,2-5-1,-1 1-1,1 0 3,0 0 2,0-3 1,3 2-6,-3-2 1,2-1 2,-1 1-8,0 0-21,1-3-7,0-2-5,1 3-14,-1-2-7,3-1-4,-1-1 3,3 2-18,-2-4-15,2 1-19,7-1-20,-3 0-11,0-2-118,-1-2-282,-10 2 125</inkml:trace>
  <inkml:trace contextRef="#ctx0" brushRef="#br0" timeOffset="416413.4491">26469 13472 14,'0'0'116,"0"-8"-13,0 8-8,0 0-10,0 0-9,0 0-14,0 0-5,0 0-6,0 0 0,0 0-5,0 0-5,0 0-3,-10 27 0,5-15-2,1 0 0,-3 2 12,0 4-7,-2 6 0,-2-1-1,2 4-17,0 0 15,-6 3-10,4 1-2,1 0 8,-1 2-6,-2 1-4,1-4-4,3-1 0,-1 1-10,-3 0 3,4-5 1,3 1-2,1-8-4,0 1 1,-1-3 9,2 0-11,1-3 1,0-3 4,1-2 7,1-1-16,-1 0 5,2-7-4,-4 8 4,4-8-5,-3 5 12,3-5-19,0 0 12,0 0-3,0 0-1,-9-15-7,9 5 9,0-3-1,2-2-4,1-3-10,1-7 8,1 1-11,1-3-17,2-3-4,1-2 5,2 0-10,2 1-1,2-3 1,2 1-3,9-7 18,-9 10-3,3 0 0,0 1-11,-1 2 14,-1 1 5,1 2-5,-2-1 7,1 4-1,0 2 8,-5 4-4,-2-2 4,3 3 10,-4 0 2,3 1-2,-4 3-2,0 0-7,-1 1 9,2 1-6,-2 2 5,-1-1 5,2 1-8,0 1 7,0 0-3,1 1-2,3-1 6,-3 5-3,4-2-1,-2 2-8,-1 0 3,2 2 0,-1 1 6,-1 1-7,1 1 0,-3 2-2,2 0 6,-2 0-3,0 3 4,0 1 1,-2 3-4,0 0 3,-2 2-1,-1 1 2,-3-1 2,-1 0-6,-4 1 5,-1-2 0,0 2 2,-4-1-1,-4-1 0,3 0-3,-6-2 2,0 0-3,-6 4 3,-2-4 10,0 1-12,0-1 5,-1-1-6,5-3 7,1-1 0,-2 0-2,-4 0-1,4-2-1,3 0 3,-1-1-5,4 0-2,-3 0 11,4-2 4,0 2-18,2-2 5,0 2-2,-1-2-6,4 1-1,-3 3 14,2-1-13,1 4 10,0-1-3,3 0 0,1 2 3,0 3-2,-1 1 1,3-2-4,2 3 6,2 2 4,1 0 6,2-1-5,1 3 0,2-1-2,-2 0-4,7 3 6,1 2-20,-2-9 18,4 6-2,0-1 6,-1-5-11,0-1 0,0 1 12,-1-1-2,1-1-8,-1 0-13,1-1 0,-4 1-20,2 0-12,-3-5-22,-3 2-20,-2 0-63,0-1-162,-2 1 73</inkml:trace>
  <inkml:trace contextRef="#ctx0" brushRef="#br0" timeOffset="417223.0852">26803 14216 63,'0'0'103,"0"0"4,0 0-23,0 0-5,0 0-14,0 0-3,-3 32-4,1-17-9,2 2-12,-3-1 5,2 2-2,-2 1-7,2-2 3,-1 1-14,-1 3 10,1-3-10,-1 0-5,0 1 3,1-3-6,-2 0 3,0 0 1,2-3-10,-2-3-9,-1 1 18,1-3-9,-1 2 4,2-4-15,-1 1 14,4-7 0,-5 9-1,5-9 1,-6 6 1,1-3-4,5-3 7,0 0 10,0 0-11,-13-10 6,10 3-4,1-3-8,-2 0 3,4-4 2,-1-3-3,2-1-9,3 0 6,0-6-2,2-1 6,2-1-2,1 2-1,1-3-4,0 2-2,3 1-2,-2-2 8,5 0 1,-3 3-7,3-1-1,0 3-4,0 0 9,-4 7-5,-2 0-5,3-1 9,-2 3-2,-2 3 3,0 0 0,-1 1-4,-1 3-1,-1 0-2,0 2 1,-6 3-4,9-6 3,-9 6 6,7-1-6,-7 1 8,0 0-7,16 5 2,-12 0-7,-1 2 4,0-2 0,2 5-5,-1 0 5,0 2 7,1 5-11,-1-3 17,-3 5-7,2 0-2,-3-1 1,1 1 5,-2 0 0,-1 6-12,2-6 5,-1 0 4,1-1-1,1 1-4,-2-1 0,1 2 4,1-2-1,1-2 4,-1-3-5,-1 2-5,2 1 9,-2-5-9,2 0-12,0 1-13,2-2-7,-3-2-6,2 2-4,-2-3-29,1-1 0,0-1-10,-2-5-11,1 12-63,-1-12-168,-5 9 75</inkml:trace>
  <inkml:trace contextRef="#ctx0" brushRef="#br0" timeOffset="417487.2217">26802 14382 79,'4'-6'95,"-4"6"-8,9-3-7,-2 1-8,-7 2-9,16-3 3,-5 0-10,2 2-2,6-1-13,-2-1 1,3 0-9,-1 1 0,0-1 6,3 2-9,-1-4-20,0 4-5,2-1-23,4-1-6,2-1-11,-2 2-20,-6-2-71,0 1-136,0-2 61</inkml:trace>
  <inkml:trace contextRef="#ctx0" brushRef="#br0" timeOffset="417773.2189">27584 14098 5,'0'0'101,"0"0"-7,0 0-14,0 0 4,0 0-14,15 1-14,-15-1-9,18 0 4,-6 0-11,0 0 2,1-1-9,-1 1-14,3 0 2,-2-2-9,1 2-8,-1 0-10,0-2-1,0 1-8,-1-1-10,-1 2-20,0-1-11,-5 0-46,-6 1-109,11-1 50</inkml:trace>
  <inkml:trace contextRef="#ctx0" brushRef="#br0" timeOffset="418006.7391">27475 14347 61,'0'0'112,"0"0"-8,0 0-16,32-9-9,-19 5-1,-3 0-9,2 1-2,2-1-10,-3-1-4,7 0-2,-3-1-6,3 0-13,-1 2-18,-1-1-15,-3 2-4,6-2-22,-7 1-20,1 2-27,-2-1-52,1-2-137,-3 2 60</inkml:trace>
  <inkml:trace contextRef="#ctx0" brushRef="#br0" timeOffset="419015.1206">28230 14333 5,'11'0'84,"-11"0"-11,0 0 1,7 5-10,-7-5-5,5 4 14,-1-1 2,-4-3-16,7 10 0,-4-4-5,3 1-9,0 1 5,-1 2-8,0 0 3,0 5-12,2 1 0,1-1 0,-1 0 1,1 1-5,-1 3 1,3-4-9,-1 2-2,0 0 0,3-1 3,-4-1-8,1 0 1,0-1-4,-1-3 8,-1-1-3,-1-2-7,-2-1 3,0-1-13,1 1 10,-1-3-11,-4-4 13,4 5-3,-4-5-3,5 3 16,-5-3 13,0 0-6,0 0-3,0 0 0,11-12-2,-6 2-1,-2-1-5,-1 0 7,2-6-7,-1 0-1,1-2 0,0-7 1,-2-1-2,2 2-1,1 0 0,-1-3-7,0-1 5,2-2-1,-2 0 4,2-2-14,2-2-1,-2 0-7,2-12-11,-2 13-1,3-13-1,3 3 6,-2-1-5,0 13-3,0-1 7,0-2-4,5-12 8,-5 13-5,3 3 12,-3-1-19,-1 0 17,-1 3-9,3 0 5,-4 2 3,-1 3 2,-2 3 6,-2 2-5,3 1-1,-2 1 3,-1 0 0,2 4-1,-2 1-1,0-1-2,-1 1 7,2 2 1,-2 0-2,2 0-5,-1 3-4,2 0-8,0 2-6,0-2 1,-2 1-4,-2 6 1,8-7-6,-3 3-13,0 2 6,-5 2-3,13-5-14,-8 5-4,-5 0 3,9 0-12,-9 0-3,9 5-58,-9-5-140,3 6 62</inkml:trace>
  <inkml:trace contextRef="#ctx0" brushRef="#br0" timeOffset="419739.2405">28936 13550 26,'0'0'82,"7"-6"-13,0 3-4,-7 3-15,9-4-2,-3 1-3,-6 3-3,14-4-1,-8 2-5,1 1-6,4-1-3,0-1-2,1 3-6,2-1 1,3-2-1,2 3 9,2 0-9,-1 2 1,2-2-6,7 1 0,2 0-2,0 4-10,3-3 12,-1-1-10,3 3 4,1-1 1,1 1-3,0 1 8,0-1-8,12 0 7,-13 0-13,5 1 7,-4-2-5,16 2 6,1-3-2,6-3-3,7 1 8,29-4 3,-3 2 3,-2-3-3,-2-1-2,-25 5 7,27-3-3,0-1-2,2-1-19,3-1 11,5-3 0,5 0 2,3-2 12,5 2-1,2-3-13,1 0 8,2 5-14,1 0 5,-4 2 13,-2-1-1,-7 5-12,-9-3 5,-5 2-5,-31-1 5,2 1 0,-5 1 8,-1 2-23,-2 0 4,-17-2-4,-2 2-10,-6-1 8,-6 1 4,-6 1 0,-7-1 4,-5 0 3,-2 0-6,-6 0 5,0 0 5,0 0-7,0 0-8,0 0 7,0 0 3,-29-8-12,16 7 0,-5 0-22,0 1-2,4 0-14,1 0-11,-1 0-10,1 0-11,1 0-51,-3 0-142,4 0 63</inkml:trace>
  <inkml:trace contextRef="#ctx0" brushRef="#br0" timeOffset="420907.25">29079 14177 71,'0'0'71,"0"0"-8,0 0 3,0 0-13,0 0 5,8 12-12,-8-12-2,-3 11 2,3-11-5,-5 11-8,1-7-1,0 2-5,-2-2 4,2 0-10,0 0-6,-4 1 9,8-5 8,-10 3-3,4-1-5,6-2 0,-12 1 0,12-1-7,-10-3 0,5 1 0,-3-4 2,2 0-1,1 2 2,-2-5-4,0 0-6,2-1 3,2 0-2,-2 0-8,2-1 0,2 1 2,1-2-3,0 2 0,-1 0 4,2-1-10,2 1 8,-3 2-3,1 1 0,-1 7 11,5-12-11,-5 7-1,4 0 1,-4 5-13,7-7 8,-7 7 3,9-1 6,-9 1-3,11 1-3,-11-1 0,14 8 0,-7-1 2,-1 0-8,1 2 3,2-1 10,-2 6-8,-1 1 4,-1-1 3,-1 2 1,-1 1-10,0 1 8,-3 1 1,0-1-5,-3 0-1,-1 2 8,-3-2-3,0 0 4,-6 4-3,3-3-5,-5 1 2,3-5 2,0 1 8,-3-1-11,2-3 3,-1 1 1,1-1 4,-1-3-7,-1 1 4,-2-2 0,7-1-3,-1-2 9,-2 1-8,0-2-1,1 2-3,0-4 3,0 1-13,0 0 10,0-3 6,2 1-10,-2 1 0,5-2 13,7 0-2,-13-3-5,13 3-4,-9-4 4,9 4-3,-4-4 5,4 4-7,0 0 3,0 0 5,13-16-8,-7 12 4,2-1-2,3 1-4,2 1 6,0 1 6,5-2-9,-4 2-3,0 2 6,3 0-3,-5 2 5,0 0-10,-1 0 1,-1 2-2,-1 1 6,2-1 2,0 2-5,-2 2 5,-1-1-3,-1 1 0,1 2 7,-3-3-5,3 0-3,2 2-22,-6-1 16,2 0-9,-2 0-19,1-1-5,3 0-5,-4 1-16,0-3-14,-1 3-58,-1-4-147,-2-4 65</inkml:trace>
  <inkml:trace contextRef="#ctx0" brushRef="#br0" timeOffset="421437.0456">29304 14209 73,'0'0'67,"-4"10"-1,3-3-11,-2 0 2,2 1-3,-2 2-2,2 0 2,-3 1-9,1 0-3,1 0-2,-3-1-6,3 0 1,-1-1-7,0 1-8,1-1-1,-1 0 3,3-4 3,0-5-13,0 13 12,0-13-9,3 10-4,-1-5 2,-2-5 0,10 7-3,-5-4 4,2-1-13,-1 0-2,-6-2 15,17 1-6,-11-1 0,3 0-4,-9 0 4,15 2-9,-8 0-14,1-1 24,-3 2-8,2-2 3,1 3-2,-5 0 2,0 0-5,1 3 7,2-2-8,-3 2 10,5 3-5,-6-2 6,1 1-15,1 0 9,-2-1 4,2 3 9,-2-1-8,-1 0 4,1 1-4,0 0 12,-1-1-6,3 2-17,-4-2 5,2 0 0,-2-1 4,0 3 4,-2-6-1,0 3 0,-1-1-3,-1-1 13,1 2-12,-4-2-3,-1 0-5,-1 0 12,-3-1-10,2 1 1,-2-3 0,0 2 5,-2-5-6,2 2-12,0-2-5,-2 1-16,1-1-10,-1 0-3,0-2-3,0 2-22,1-1-17,-6 0-46,6-2-143,-1 0 64</inkml:trace>
  <inkml:trace contextRef="#ctx0" brushRef="#br0" timeOffset="421691.0439">29354 14201 42,'6'-6'93,"4"3"-15,2-2-5,1 1-12,4-2-1,4 1-5,5-1-3,-6 2-8,1 0-3,2 0-16,3-3-19,-7 5-3,3 1-19,-7 1-11,-1 0-14,-1 0-51,-4 1-99,-1 0 44</inkml:trace>
  <inkml:trace contextRef="#ctx0" brushRef="#br0" timeOffset="422058.3858">29628 14540 69,'0'0'146,"0"0"-15,0 0-6,0 0-13,0 0-10,-19-7-8,19 7-10,0 0-1,0 0-9,-6-6-8,6 6-7,0 0-6,0 0-1,0-9-7,0 9 1,0 0-8,5-12-4,-5 12-6,5-11 2,-3 6-6,2 0 0,-1-2-5,-3 7-5,6-10 5,-4 4 1,1 1-6,-3 5-19,4-10-9,0 5-7,-4 5-4,5-8-10,-5 8-15,5-6 0,-5 6-10,0 0-1,0 0 1,0 0 12,0 0-16,0 0-13,0 0-6,0 0-9,0 0-52,0 0-155,0 0 69</inkml:trace>
  <inkml:trace contextRef="#ctx0" brushRef="#br0" timeOffset="422665.4977">30053 14261 29,'-3'-13'102,"2"6"-11,1 7-9,-3-12-3,3 6 2,0 6-17,-4-14-10,4 9-6,0 5-3,-4-12-10,1 7 5,3 5-9,-7-9 26,0 7-34,7 2-1,-16-1-7,5 2 2,-2 0-2,-5 2 3,-1 5-11,2-2 3,-2 4-7,4-2 2,0 2 4,1-1 0,0 1 4,1 2-9,6-3 1,-2-1-1,3 1-1,2 1 0,1-2 4,3 2-5,0-3 3,0-7 1,4 12-2,0-5 2,1-3 3,1-1-5,4 0 2,1-1-4,3 0 2,-1 1-5,1-6 8,3 1-3,2 0 3,-4-1-2,3-2-4,-5 3-1,-1-4 8,0 1-11,-2 1 6,2-1 0,-5 1 2,2-1-9,-2 2 6,-1 1 6,-6 2 7,7-4 5,-7 4-2,0 0-4,5-4 3,-5 4-8,0 0 5,0 0-8,0 0 9,0 0-7,0 0-1,0 0 2,0 0-6,-1 17 6,1-17-11,-2 12 5,-3-3-2,2 1 2,2 1-2,-3 1 0,-2 2 3,-2 1-1,3 2-1,-1 0 0,-2 0-1,0 3-4,-1 2 2,2 2 1,-5 0 1,4 2-3,-2-2 2,3 1 5,-1-6-2,0-1-3,1 6-1,0-5 5,0-2 3,0 1-6,1-1-4,1-1-18,1 0-6,-1-4-18,0-1-11,1 0-14,0-4-12,1 2-88,1-4-183,0 1 81</inkml:trace>
  <inkml:trace contextRef="#ctx0" brushRef="#br0" timeOffset="423285.3676">30442 14304 33,'0'-12'99,"0"12"-9,-4-9-11,4 9-1,-1-11-9,1 11-8,-2-4-1,2 4-7,-7-5-8,7 5 0,-9-3-6,9 3-8,-13 1-1,1 0-2,1 0-1,-2 3-13,1-1 6,-6 4-6,1 0 6,6-2-10,-6 3 7,3-1-5,-1 3-1,2 1-6,2-3 5,2-1-9,0 3 7,0-3-9,4 1 7,0 2-7,1-1 4,2 1-1,0 1-2,4-3 1,-2 4 3,3-4-3,0 3-4,2-1 2,0 2-1,2-2 0,0 1-1,1-1 3,-2 0-6,4 4 9,-3-3-5,-1-2 0,1 1 2,-1 0-5,-1-1 4,0 1-2,-1-1 3,0 2-7,-1-4 12,-3 0-2,2 0 1,-2-7-5,0 12 6,0-12-2,-2 12-3,0-7 2,2-5-1,-5 8 0,1-4 7,4-4-12,-10 6 9,2-3-3,-1-1 4,0 0-9,-2 0 8,0 0-3,2-2 6,-5 0-3,5-3-2,-3 1-3,1-3 3,1 1-5,0 0 6,3-2-3,1-4 1,-3 4 1,4-4 3,0 2-5,5-3 4,0-4-1,5 4 0,2-1-1,4-2-4,0 0 0,5 2 1,-2-2-1,8-4 4,1 2-2,-2 2 6,0-2-2,-3 6-4,-2-1-2,10-2-2,-7 1 4,-1 5 1,0-3-5,0 2-2,-3-1-17,4 3-11,-4 0-5,-3 1-14,-4 2-17,-1-1-78,0 1-157,0 0 70</inkml:trace>
  <inkml:trace contextRef="#ctx0" brushRef="#br0" timeOffset="423663.2914">30610 14096 73,'-9'8'91,"9"-8"-7,-2 8-9,2-8-10,-2 10 0,2-10-6,2 15 0,2-10 6,-2 4-3,3 0-6,2 2-5,-3-2-1,1 3-4,2-2-5,-1 0-2,2 7-3,0-2 7,-1-1-5,-3 3-5,1-1-2,2 0 2,-3-1-6,-1 2-1,-2 0-2,4 0-4,-5-4 0,0 4-2,0 2-5,2-2 4,-4 2 4,-5 0-10,1 6-4,-6-1 1,-1 3 7,-1-5-4,-1 3 3,-3-2-4,0 4-3,-5-4-13,-2 0-11,0 1-22,-2 0-17,3-2-6,-3 2-26,0 1-16,0-1-78,-2-5-198,0 0 88</inkml:trace>
  <inkml:trace contextRef="#ctx0" brushRef="#br0" timeOffset="424333.9749">29098 13914 19,'-15'8'78,"-1"-1"-9,-2 2-8,2-1-3,0 1 1,0 1-4,2 2 0,-1-2-17,0 4 8,-1 1-2,3-1-10,-2 7 0,-1 2 0,-1 1 5,-1 0 9,1 5-11,2-3 5,-1 3-14,2 1 7,3 0-2,-1 3 0,2 1-3,1-3-10,-1 3-2,3 0 0,0 11 1,0-10 4,5 1-6,-1-1-1,5 0-5,-1-3 3,3 0-3,5-2 3,-2 0-10,6-1-12,0 0 4,2-5-21,3 1-6,6-4-6,-2 1-16,1-2-13,0-2-23,0-3-59,-5-4-158,1-1 70</inkml:trace>
  <inkml:trace contextRef="#ctx0" brushRef="#br0" timeOffset="425158.014">30635 13754 43,'0'0'95,"0"-9"-15,0 9 1,0 0-13,4-5-2,-4 5-12,0 0 4,8-3-3,-8 3-11,0 0 6,0 0-8,11 0-6,-11 0-6,0 0 6,12 1-10,-12-1 2,10 2-9,-5 1 9,-5-3-15,12 3 3,-5-1-5,-1 2 6,0 1-3,-2 2-14,1 0 17,-1-1 1,0 5 12,-1-1-7,-3 0-14,-5 0 13,3 0-5,-2 1-1,-1 0 0,-1-1 2,-1 1-3,0 1-1,0-3 0,-1-3 7,1 3-13,-1-4 1,0 5-3,3-5 2,-3-1 0,2 1 1,6-5 6,-6 5-4,6-5 2,-7 3 10,7-3-3,0 0 4,-4 5-9,4-5 3,0 0-3,0 0-2,0 0-5,-6 4 4,6-4-4,0 0-2,0 0-1,0 0-2,0 0 5,0 0-10,19 5-1,-11-3 12,4 0-7,1-2-4,6 1 10,4-1-4,4 0 0,0-3-5,2 3 0,1 1-2,-2-2-6,3 2-13,1-2-23,-3 2-6,0 0-19,-6 2-11,-1-1-28,-3 1-84,0-1-207,-5 1 92</inkml:trace>
  <inkml:trace contextRef="#ctx0" brushRef="#br0" timeOffset="425823.6286">30902 14512 10,'0'0'126,"0"-10"-10,0 10-5,0 0-13,2-7-12,-2 7-11,0 0-4,0 0-4,2-6-3,-2 6-15,0 0 1,0 0-20,5-5 10,-5 5-1,0 0-3,14-1-9,-9-3 5,-5 4-7,17-3 2,-6 2-7,1-1 2,2 0-5,1 1 3,3-1 3,0 0-1,4 2 6,-3-4-12,0 2 1,2 1-6,-1-1 12,0 2-12,-2-2 1,1 2 0,-6-1-6,0 1-4,1 0-16,-5 0-14,4 0-3,-6 0-17,-7 0-7,13 0-11,-13 0-12,10 0-9,-10 0-86,0 0-186,0 0 82</inkml:trace>
  <inkml:trace contextRef="#ctx0" brushRef="#br0" timeOffset="426145.9969">31138 14284 63,'-4'3'80,"4"-3"-10,-7 10 6,5-3-8,-1 1 4,-1 0 2,-1 0-6,3 2-9,-2 2-4,-2-3-8,4 7-11,-4 0 10,2 1-4,-1-3 0,1 3 2,0 1-9,1 0-5,-2 7-1,1-6-10,-1 5 9,3 1-5,0 1-12,0-7 17,2 5 1,-4-5-13,2 7-21,-1-8-19,1 0-25,-3 1-19,2-1-33,-5 2-57,3-9-170,1 0 76</inkml:trace>
  <inkml:trace contextRef="#ctx0" brushRef="#br0" timeOffset="427001.6456">31568 14226 5,'-5'13'59,"3"-7"3,0 2-6,-4 1-1,2 1 4,0 2-12,-1 1 14,-3 0 16,0 2-28,0-2-5,1 3-2,0-6-1,3 5-11,-5-1 0,2 1-6,0-5 6,3 2-10,0 0 3,-6 1 1,3-2-1,3 1-6,-2-1 1,-4 0-8,3-2 7,-1 7-11,-1-1 5,1-5-23,0 1 1,3-2-16,-1 1-10,-2-1-16,2 1-17,2-2-52,-5-1-132,4-1 58</inkml:trace>
  <inkml:trace contextRef="#ctx0" brushRef="#br0" timeOffset="427775.8698">31675 14321 81,'0'0'113,"0"-7"-3,0 7-25,0 0-10,3-10 4,-3 10-7,4-5-12,1 1-3,1-2-6,-1 4-4,8-3-15,-2-2 4,2 4-4,-1-3 0,1 1 2,-1 2-6,1-4-10,1 4 4,-1-2-2,0 2 0,1-1-7,-3 0 1,1 3-1,-1-1-5,2 2 0,-3 0 6,-1 0-9,-9 0 3,18 4-1,-12 1 0,1-2 0,-3 1-7,3 4 6,-2 0 4,0 1-6,-3-1 0,0 3 8,-2 0-18,-2 1 4,2-2 4,-5 2-5,-2 4 3,0-4 3,-1 0-2,1-2 1,-1 0-1,-4 4-7,1-2 17,3-4-8,-3 1 8,3-1-9,-2-2-6,1-2 12,3 1-3,1 1-2,-3-2 1,2-2 1,6-2-3,-9 5 1,9-5 1,-8 0-10,8 0 0,0 0 4,0 0-6,0 0 1,0 0 3,0 0-6,0 0 4,0 0-10,0 0 12,0 0-5,9-18-8,-3 14 6,-6 4-4,16-4 5,-9 4 3,-7 0-8,16-1 6,-9 1-13,-7 0 19,15 1-5,-9 2-5,4 1 7,-3 1-1,1 0-3,0 0 7,-2 2-3,1 2-3,-1-3 7,-1 6-2,2-3 6,-5 2-3,3 0 9,-5-3-9,2 3 8,-4-1-6,2 2 3,0-2 9,-3 0-11,-3-1 9,1 1 0,0-1-3,-4 0-1,-1-2 3,-2 1-12,-1 0 4,-3 2-6,0-3 19,0 0-9,3 1-6,-5-1 6,5-2-4,-1-1 7,3 0-15,-3-2-19,1 0-11,4 0-7,-1-1-5,2 1-12,8-2-20,-14 0-63,14 0-155,-13-4 69</inkml:trace>
  <inkml:trace contextRef="#ctx0" brushRef="#br0" timeOffset="428315.0313">32296 14287 32,'0'0'68,"-5"12"6,5-6-9,-4 3-9,-2 0 11,0 1-13,0 4 22,-1 1-21,-5-2-11,4 3 9,-3-2 1,-1 1-8,1 2-2,-2 0 9,3-3-17,-5 6 4,3-3-15,3-1 3,-1-3-4,0 3-8,5-5 1,-3 3 3,3-2 0,1-2-6,-3 0-14,4-1 15,1 2-11,0-2 2,2-2 1,0-7-3,-2 11 11,2-11-5,2 10-12,2-5 10,-4-5-6,8 6 2,-2-5-4,-1 2 6,-5-3 8,15 0-11,-6 3 0,0-6 5,2 3-10,1 0 13,-1 3-6,1-3-1,1 0-5,0 0-10,1 0 13,-1 0-7,1-3 6,1 3-1,-1-2-4,-1 1-2,1 0 11,-3-1-5,0 1 6,3 0-1,-5 1-12,0-2-6,-9 2-12,15-4-5,-8 4-15,-7 0-5,12-1-9,-12 1-1,9-2-16,-3-1-64,-6 3-149,7-3 66</inkml:trace>
  <inkml:trace contextRef="#ctx0" brushRef="#br0" timeOffset="428667.4629">32354 14489 38,'0'0'70,"0"0"-15,0 0 4,0 0-11,0 0 7,0 0-2,0 0-4,-2 27-8,2-20-3,0-7 12,-2 13-7,-1-3 1,-2 2 0,1 0 6,0 5-13,-1 0-5,1-3 3,1-2-6,-1 3 0,-3 2-5,2-2 4,-1 1-8,4-1 4,-3 2-9,-1-3 6,1 1-11,3-3 3,-5 2-3,5-1-2,-5-1 9,5 1-14,-5-2 4,2 0-14,-1-2-4,1 0-11,1 1-12,0 0-15,1-4-16,1 1-21,-3-2-52,3 0-149,2-5 67</inkml:trace>
  <inkml:trace contextRef="#ctx0" brushRef="#br0" timeOffset="429085.2137">32624 14612 11,'0'0'84,"0"0"-20,0 0 4,0 0-8,0 0 0,0 0 0,0 0-5,-6-11-8,6 11-6,0 0 5,0 0-6,0-12-6,0 12-1,0 0 4,0-17-3,0 17-13,1-11 14,-4 4-1,3 7-12,0-14-5,0 7-6,0 7 4,-4-11 4,4 11 10,-2-11-21,2 11 2,-2-9 0,2 9-3,-3-7-6,3 7-8,0 0 8,-6-3 8,6 3-12,0 0 12,0 0-21,0 0 18,-14 14-1,14-14-10,-3 12 5,3-12 4,-3 15 1,0-7-11,3 2 14,0-10-5,0 17-11,0-8 2,-2-2-16,4 4-10,-4-2-8,0-3-1,2-6-24,0 16-12,0-9-47,0 2-133,0-9 59</inkml:trace>
  <inkml:trace contextRef="#ctx0" brushRef="#br0" timeOffset="429565.1608">32920 14373 24,'0'0'82,"0"0"-6,0 0-5,0 0-10,0 0-4,0 0-3,-68 32-3,68-32 3,0 0 4,-21 25-10,21-25 2,0 0-4,-16 27-15,16-27-1,0 0 0,-9 27-3,9-27 1,0 0-2,0 0-8,0 0 1,0 41-3,0-41-1,0 0-2,0 0-2,0 0 4,18 33-3,-18-33 1,0 0 0,20 14-10,-20-14 11,0 0-9,0 0 2,24 22-3,-24-22-5,0 0 4,21 15 1,-21-15-6,0 0-1,20 17 3,-20-17 9,0 0-9,0 0 3,16 25 0,-16-25-1,0 0 1,0 0 3,6 31 0,-6-31 2,0 0-2,0 0-1,0 0 9,0 0-5,-15 52-1,15-52 7,0 0 15,-18 26-28,18-26 13,-19 13-13,19-13 4,0 0-3,-31 22-3,31-22-2,-22 12-15,22-12-23,0 0-14,-34 15-16,23-13-13,0 0-79,-3-1-176,3-1 78</inkml:trace>
  <inkml:trace contextRef="#ctx0" brushRef="#br0" timeOffset="429785.4369">32911 14405 12,'0'0'85,"0"0"-10,38-19-5,-38 19-4,0 0-17,34-7 2,-34 7-3,0 0-3,0 0-14,47 0-17,-47 0-11,0 0-10,41 9-9,-41-9-15,0 0-18,36 12-26,-36-12-81,0 0 37</inkml:trace>
  <inkml:trace contextRef="#ctx0" brushRef="#br0" timeOffset="430389.1576">33367 14379 53,'0'0'75,"0"0"5,0 0-18,0 0-1,0 0-7,0 0-13,0 0 1,-42-15-7,42 15 4,0 0-10,0 0-6,0 0-2,0 0 17,-59 15-24,59-15 2,0 0-4,-26 15 1,26-15-1,0 0-2,-24 19-8,24-19 8,0 0-6,-19 21-2,19-21 2,0 0 0,-14 25-1,14-25-2,0 0 6,0 0-6,-3 36 2,3-36 1,0 0 0,3 38-3,-3-38-1,0 0-3,10 37 8,-10-37-8,0 0 6,15 31-5,-15-31 1,11 22 5,-11-22-5,0 0-2,18 29 6,-18-29 1,11 27 1,-11-27-1,0 0-8,14 29 11,-14-29-9,0 0 5,11 31 0,-11-31 0,0 0 0,2 29 0,-2-29 11,0 0-12,0 0 4,0 0-3,0 0 10,0 0 0,-13 44-8,13-44 2,0 0 2,-23 13-3,23-13 4,0 0 0,0 0 1,-33 8 4,33-8 0,0 0 1,0 0-5,0 0 6,-52-11-10,52 11 14,0 0-10,-30-17 13,30 17 8,0 0-12,-19-25 1,19 25-4,0 0-6,-9-34 10,9 34-3,0 0-12,9-47-7,-9 47-9,17-34-7,-1 12 3,0 0 1,0 1-11,5 3 9,-2-1-5,-19 19 8,34-31-5,-16 21 1,-18 10 2,33-21 5,-33 21-4,32-17 7,-32 17 0,27-12-16,-27 12-12,0 0-14,36-12-10,-36 12-81,0 0-152,32-6 68</inkml:trace>
  <inkml:trace contextRef="#ctx0" brushRef="#br0" timeOffset="431168.2168">31500 14057 5,'-7'9'86,"2"2"-3,-1 3 4,-5 2-11,-1-1 6,3 0-8,-3 2-1,-5 2-11,2 2 8,-3-1-17,-1 2 5,2 0-7,-2-1-7,-3 1 4,4 0-9,-2 0 1,2 4-2,0-3-4,0 1-4,3 3-3,1 0 0,2 3-3,2 0-2,0 1 3,6 1-13,1-2 1,3 1-1,3-1-5,1-1 5,6 1 0,-2-4-5,1 3 2,7-2-10,-3-1-16,4-2-1,0 0-11,1 0-7,3-4 0,-2 1-14,2-1-14,2-3-19,2-2-3,-2 1-68,-4-5-166,10-5 73</inkml:trace>
  <inkml:trace contextRef="#ctx0" brushRef="#br0" timeOffset="431847.9477">33248 14038 59,'0'0'62,"0"0"-9,0 0-11,22 41 3,-22-41-2,13 26 2,-13-26-9,15 29 3,-15-29-6,15 32 1,-15-32-10,17 32 1,-17-32-2,15 35-6,-3-18 0,-12-17-3,16 34-2,-16-34 4,19 34-5,-8-10-4,-11-24 3,18 37-5,-18-37 0,12 37 5,-4-19-5,-8-18-2,8 43 0,-8-43 5,1 47 2,-1-47-4,-4 54 2,0-28-4,4-26-3,-15 41 6,5-17 1,-2-2-1,12-22 1,-28 39-3,12-18 14,-5-1-20,6 1 9,-4-4-7,-3 1 3,4 0 1,18-18 2,-36 30 1,16-13-20,20-17-6,-34 24-13,18-12-10,16-12-12,-35 22-58,35-22-121,-34 16 53</inkml:trace>
  <inkml:trace contextRef="#ctx0" brushRef="#br0" timeOffset="432457.952">33375 13889 25,'0'0'85,"0"0"-9,0 0-6,42-14-7,-42 14 0,0 0-9,42-9-4,-42 9 1,0 0-7,36-2 2,-36 2-15,0 0-1,0 0-7,0 0 6,48 7-4,-48-7-8,0 0 0,0 0-6,23 16 7,-23-16-5,0 0-2,0 0 4,0 0-5,11 31-1,-11-31 9,0 0-2,0 0 4,0 0 7,0 0-9,0 0 1,-26 54-5,26-54 4,0 0-3,-19 24 4,19-24-8,0 0-3,-19 18 1,19-18 1,0 0-4,0 0 3,0 0-2,-23 19 7,23-19-6,0 0 0,0 0 0,0 0-5,0 0 2,0 0-2,0 0 3,0 0-2,0 0 3,0 0-7,0 0 6,0 0-3,0 0 8,55 18-13,-55-18 2,0 0 2,52-1 6,-52 1-5,40 0-13,-40 0-7,44 2-9,-44-2-5,40 2-12,-40-2-15,33 2-14,-33-2-16,0 0-59,0 0-160,52-5 71</inkml:trace>
  <inkml:trace contextRef="#ctx0" brushRef="#br0" timeOffset="433257.8171">32217 13408 2,'0'0'80,"0"0"-9,9-2-8,-9 2-2,13 0-5,-2 0 1,1 0 1,-1 2 3,3 0-5,5-1-6,2-1 2,-1 5-4,7-3-3,2-2-4,5 3-14,-7-1-2,9 1-2,0 1-8,-36-4 3,76 4-23,-35 0 24,-3 0-8,14-2-2,-1 4 5,1-1 0,-16-1-10,16-1 6,-1 2-12,-1-3 11,4 2-5,-1-1 2,0 0-5,-2-1 4,1-1-10,-12 1 28,11-3-5,-13 4-1,0-5 0,2 4-5,-40-2-16,74-2 11,-43 2-6,-31 0-4,59 0-3,-59 0 6,35 2 4,-35-2-3,0 0-2,36 5-4,-36-5 1,0 0-1,0 0-3,30 7-6,-30-7-3,0 0 3,0 0-9,0 0-4,19 19 3,-19-19-4,0 0 0,0 0-23,0 0-4,0 0-15,0 0-50,0 0-129,0 0 57</inkml:trace>
  <inkml:trace contextRef="#ctx0" brushRef="#br0" timeOffset="434957.8906">26610 15429 73,'0'0'100,"0"0"-5,0 0 1,0 0-18,0 0-5,-4-7-12,4 7-11,0 0 3,0 0-16,0 0 4,0 0-10,0 0-3,0 0 3,0 0-3,-2 23-1,-3-10-3,1 1-4,-4 4 9,-1 5 1,-4 1 1,0 1-7,0 4-8,-2-3 0,0 3-1,0-2-2,1 2 1,0-2 2,-3 2-5,3-3 1,0-2-2,1 1-4,-2-1 1,5-6 2,-1-2 0,0 1-5,1-3 5,1-2-2,0-1-2,1-2 2,3-2-1,1-2-3,2-1 7,2-4-9,-7 4 3,7-4 4,0 0-2,0 0-1,0 0 1,0 0-12,0 0 3,-9-18-8,11 11 6,2-5-2,-1-5 2,2 3 0,3-5 2,0-6-6,2 0 1,0 1-3,-1-5-13,4 1 1,1-1-6,0-3 3,1 3-3,8-12 8,-7 10 4,3 2 1,0 0-2,-2 0 4,2 2 2,-1 2-3,-1-1 8,1 5 1,-2 0-2,-2 6 2,-3 4 5,1-3-2,2 0 1,-3 1 2,-3 4-2,2 3-2,-1 0 0,0 1 7,-3-1-4,2 2-2,-1 2 1,-1-3-1,3 4-1,-2-1 6,1 1 0,-8 1 1,18 1-1,-9 2-2,1-1 7,0 3-5,1 1 1,-2 0 2,2 2 3,-3-1 1,1 2-2,-3 3-2,4 0 4,-5-1 1,1 5 12,-4-4-12,-2 0-2,0 1-1,-2 2-1,-4-2 1,-1 0 4,-3 1-3,-1-2 0,-4 0-4,2 1 1,-1 0-2,-2-3 0,-1 1-1,2-2 7,-3-1-6,2-1 2,-1 0 0,1 0 5,-2-2-5,2 1-1,-1 1-3,-1-2-3,5 0 12,-2 0-10,1 1 0,2-2 8,0 1-6,2 0-3,-1 0 7,2 2-11,0-3-1,3 2 3,-2 2 2,2 0-5,0 2 4,2 0-9,0 0 1,0-1 1,3 1 3,-1 2 6,4-2-5,-2 1 4,4 2-4,1 2 7,0-4-11,0 1 6,4 1-7,1 0 0,-2-2-3,6 0 9,-3 0-3,3-1 1,0 2-2,3-3 11,-2 1-5,3 0 0,-1-1-8,1-1 7,0-1-7,1 0-10,-3 1-4,1-1-11,0 0-17,-5-3-11,-1 3-12,1-1-49,-3 1-132,2-3 59</inkml:trace>
  <inkml:trace contextRef="#ctx0" brushRef="#br0" timeOffset="435687.0708">26945 16007 1,'0'0'87,"0"0"-15,0 0-7,0 0-9,0 0-4,0 0-6,0 0 2,0 0-4,0 0-9,14 20 0,-13-12-7,0 1 8,-1 3-2,0-2-1,0 3-9,-2 4 1,1 0-4,-3 0 0,-1-2 3,1 2-8,1 2-2,-3-5 2,1 2-3,1-4 1,0 0-2,0-1-2,0-1 3,0 2-4,0-4 2,0-1 2,1-2-8,3-5 0,-5 7 5,5-7-8,-4 8 2,4-8-7,-5 5 9,5-5 0,0 0 3,0 0-5,0 0-8,-11-13 7,11 13 2,-3-16 1,2 5-14,1-1 4,0-4-8,1-1 7,0-5-6,3-2 3,1-2-6,0 1-1,0 1-1,2 5 6,-1-6-3,0 5-2,1 2 4,-2-1 4,2 1-4,-1 1 12,1 1-1,-1 0 10,0 2-1,-2 2-13,1 4 6,0-1 7,1-1-1,0 2-7,-4 2-1,2 0 5,-4 6 4,5-8-7,-1 5-2,-4 3 2,4-5 4,-4 5-6,0 0 4,10-1-1,-10 1 2,0 0 1,12 9-5,-9-4 3,3 2 7,1 1-3,-2 1-7,2 0 5,-2 4 0,0-2-1,1 4-2,2 0 8,-2-1 17,-1 4-23,1-2 1,0-1-6,-1 4-3,-1-2 3,1 0 10,1 0 1,-2 1-4,1-1-7,-1-1 5,-1-1-1,0 1-1,-1-4-2,2-1 7,-2 0-10,1-1 7,-2-1-1,2 1-5,-2-3 5,-1 0-2,4 0-1,-4 0-4,0-7 1,0 13-3,0-13-13,-4 9-3,4-9-11,-1 13-11,1-13-8,-3 8-13,3-8-12,-2 9-49,-1-4-133,3-5 60</inkml:trace>
  <inkml:trace contextRef="#ctx0" brushRef="#br0" timeOffset="436015.1389">26913 16208 42,'0'0'109,"0"0"-23,9-8-10,-3 6-1,3-2-14,3 1-1,-1-2-6,3 1-1,5 1 0,2-2 7,0 0-32,9-2 6,-3-2-9,1 1 6,3-1 0,-2-1-2,3 0-2,-1 0-15,-1 4-15,-2-4-13,-1 3-10,0 1-5,-7 1-21,-4-1-12,2 3-62,-7 1-136,-1-3 60</inkml:trace>
  <inkml:trace contextRef="#ctx0" brushRef="#br0" timeOffset="436767.764">27801 15830 52,'0'0'58,"0"0"-2,0 0-9,24 6 2,-24-6-9,9 2 7,-9-2 3,13 1-9,-2-1-3,1 1-13,-2-2 10,4 1-10,3-1 4,2 1-8,1-1 6,1-2-6,6 2 2,-8 1 1,9 0-14,-8 0-17,-2 0-7,1 0-18,-6 0-14,1 0-13,-3 0-35,-5 0-101,-6 0 45</inkml:trace>
  <inkml:trace contextRef="#ctx0" brushRef="#br0" timeOffset="437081.5934">27918 16105 57,'12'-1'92,"8"-6"-4,1 2-2,8-3-8,-3 1-4,1 0-5,-4 2-2,3-2-3,1 0-15,-6 2-2,-1 0-5,-1 1-6,-1-1 0,1 2 4,2-2-8,-3 1-8,-4 2-1,4-4-17,0 4-3,-7-1-20,2 1-17,-2 2-16,0-3-18,0 2-73,-4 0-153,-7 1 68</inkml:trace>
  <inkml:trace contextRef="#ctx0" brushRef="#br0" timeOffset="438937.0548">28995 15548 16,'0'0'61,"0"0"-7,0 0-1,0 0 0,0 0-2,0 0 5,5 26-1,-4-17-5,-1 2-7,2 2-1,1 2-2,-3-3 0,1 8 3,-1 4-6,-1 0-3,-4 1 3,4 1-3,-6-1-1,2 1-3,0 1-2,-2-2-6,-1 0-2,1 0 0,1-1-3,-1 0 1,1-5-2,0 1 0,1-1-5,-2 5 1,5-9 8,-1-1-10,0-2 0,2 1-8,-1-3-14,-1 1 1,3-4-1,0-7-27,0 15-17,-1-12-3,1-3-9,1 9-14,-1-9-43,3 8-134,-3-8 60</inkml:trace>
  <inkml:trace contextRef="#ctx0" brushRef="#br0" timeOffset="440488.1032">29348 15689 19,'3'-6'65,"-3"6"-2,0 0-4,0 0-16,5-5 6,-5 5-7,0 0-10,0 0-2,0 0 0,0 0-1,5-7 2,-5 7-20,10-5 10,-5 2-3,2 1 3,2-4-6,2 2 0,0 0-3,4-3 0,0-1-4,2 1 2,-2 0-2,5 0 0,-5 1-2,1 0-2,-3 2 5,1 0-6,-1 3 5,-1-2-2,-5 0 2,1 2-12,-8 1 6,13 1-6,-13-1 4,11 3 4,-11-3-2,5 7 7,-2-2-11,-3-5 8,2 12 11,-2-5-17,-2 3-3,-1-1 3,-1 1 10,0 1-7,-3 0 2,0 0-5,-2-1 2,2 1-3,-4 3 4,0-2-4,2-3 1,0 0 3,0 0-8,0-2 12,0 0-7,2 0 4,-1 1-8,-1-3 9,2 3-7,-3-3 3,6-1 3,-2 0 3,6-4-7,-8 7 2,4-5 2,4-2-2,-6 4 1,6-4-5,0 0-2,-5 5 5,5-5 4,0 0-7,0 0 2,0 0 2,0 0-5,0 0 6,0 0-9,0 0 3,0 0 2,0 0-3,0 0 2,0 0 12,27-6-13,-27 6 1,10-1 2,-10 1-5,15-1 0,-9 0 5,-6 1 11,14 1-20,-5 0 8,-2 0-5,-7-1 6,15 2 1,-7 1-2,0-1 3,1 3-4,2-2 3,0 0 6,-1 2-3,1-1 8,-2 0-3,2 2-4,-1 1-3,0-3 4,-1 4-8,-1-2 9,0 2-3,-1-3-5,-1 3 3,-2 0 4,6 0-6,-10 1 2,2-1-1,-2-1-4,0-7 6,-4 17-1,-4-10 4,4 2 8,-3 0 1,-4-1-3,0 0-4,-2 2 6,-2 0-6,1-3 6,0 0-6,-2 1 1,0-4-6,-1 4 8,-1-3-10,6-4 0,-6 2 6,5-1-3,-1-1-1,1 1-3,-1-2 0,1 2 10,0-2-2,1-2-17,1 0-19,-2 1 4,3 0 3,0-2-1,2 2-20,1 0-1,7 1-11,-13-5-2,9 3-4,4 2-42,-14-3-111,14 3 49</inkml:trace>
  <inkml:trace contextRef="#ctx0" brushRef="#br0" timeOffset="444957.9921">30208 15779 28,'0'0'51,"0"0"-2,0 0 0,-16-11-15,16 11 0,0 0 3,0 0-3,0 0 1,0 0-9,0 0-1,0 0 2,0 0-3,0 0 3,0 0-8,-9-2-3,9 2 0,0 0 6,0 0-4,0 0 2,-7-4 13,7 4-15,0 0-8,-6-1 6,6 1-10,0 0 7,-6-5-3,6 5-6,0 0-4,0 0 11,-8-8-2,8 8-6,0 0 7,-2-7-6,2 7 1,0 0 0,0 0-2,-3-7 1,3 7-1,0 0-1,0 0 2,-4-7-1,4 7 0,0 0-5,0 0 26,0 0-28,-4-7-2,4 7 4,0 0-1,0 0 3,0 0-6,-7-2 11,7 2-4,0 0-1,0 0-5,0 0 4,0 0 13,0 0-19,0 0 2,0 0 2,0 0 2,0 0 8,0 0-7,0 0-2,0 0 4,0 0-2,0 0 0,0 0-5,0 0-1,0 0 6,0 0 0,-6 11 3,6-11-6,0 0 9,0 0-8,0 0 5,0 0-5,0 0-2,0 0 8,-1 8-8,1-8 10,0 0-5,0 0-2,0 0 5,-6 4-13,6-4 17,0 0-10,0 0 3,-5 5-1,5-5 4,0 0-14,0 0 11,0 0 0,0 0-4,0 0 6,0 0 0,0 0-5,0 0 4,0 0-4,-5 4 0,5-4 6,0 0-5,0 0 2,0 0-8,0 0 7,0 0 6,0 0-10,0 0 5,0 0 0,0 0 2,0 0-9,0 0 7,0 0 2,0 0 2,0 0-9,0 0 25,0 0-21,0 0-1,0 0 4,0 0-3,0 0-5,0 0 1,0 0 3,0 0 3,0 0-5,0 0 5,0 0-1,0 0 3,0 0-7,0 0 3,0 0 2,0 0-4,0 0 8,-8-13-2,8 13-8,0 0 7,0 0-5,0 0-9,0 0 10,0 0 2,0 0 2,0 0-5,0 0 1,0 0 1,0 0-3,0 0-2,0 0-1,0 0 0,0 0 9,-8-4-5,8 4-4,0 0 8,0 0-3,0 0 0,0 0 4,0 0-7,0 0 4,0 0 1,0 0-4,0 0 3,0 0 6,0 0-5,0 0-8,0 0 14,0 0-14,0 0 7,0 0 5,0 0 4,0 0-8,0 0 6,0 0-2,0 0-4,0 0 2,0 0-1,0 0-8,0 0 3,0 0 3,0 0 4,0 0-7,0 0 3,0 0 5,0 0-4,0 0 1,0 0-3,-2-6 6,2 6-5,0 0 1,0 0 3,0 0-9,0 0 5,0 0 3,0 0 11,0 0-15,0-10-1,0 10 4,0 0 0,0 0 1,0 0-1,0 0-5,0 0 6,0 0 10,0 0-2,0 0-5,0 0 5,0 0-2,0 0 8,0 0-13,0 0 3,0 0-2,0 0-4,0 0-3,0 0 1,0 0 4,0 0 2,0 0-8,0 0-6,0 0 8,0 0-2,0 0 10,0 0 8,0 0-22,0 0 8,0 0 3,0 0-1,0 0-2,0 0 0,0 0-6,0 0 7,0 0-2,0 0 5,0 0-6,0 0 0,0 0 3,0 0 2,0 0-2,0 0-6,0 0 3,0 0 3,0 0-2,0 0-4,-4-5 3,4 5-9,0 0 13,0 0-5,0 0 9,0 0-7,0 0 0,0 0 7,0 0-4,0 0-12,0 0 4,0 0 2,0 0 0,0 0 6,0 0 1,0 0-1,0 0-3,0 0 7,0 0-7,0 0-6,0 0 10,0 0-3,0 0-6,0 0 6,0 0 1,0 0-6,0 0 2,-9 15-3,9-15 3,0 0 2,0 0 5,0 0 0,0 0-5,0 0 4,0 0-7,0 0 6,0 0-1,0 0-2,0 7 1,0-7-3,0 0 2,0 0-6,0 0 7,0 0 3,0 0-4,0 0 0,0 0-7,0 0 5,0 0 1,0 0 0,0 0 1,0 0 5,0 0-5,0 0 1,0 0-2,0 0 17,0 0-20,0 0 4,0 0-2,0 0 0,0 0 0,0 0 2,0 0 1,0 0-2,0 0-2,0 0 2,0 0-5,0 0 4,0 0-2,0 0 8,0 0-8,0 0 6,0 0-4,0 0 4,0 0-13,0 0 10,0 0 1,0 0 0,0 0 5,0 0-5,0 0-2,0 0-6,0 0 6,0 0 1,0 0 5,0 0-7,0 0 5,0 0-4,0 0 3,0 0-2,0 0 4,0 0-2,0 0 2,0 0 2,0 0-12,0 0 4,0 0 1,0 0 2,0 0 4,0 0-4,0 0 0,0 0 1,0 0-4,0 0-2,0 0 10,0 10-7,0-10 6,0 0-10,0 0 5,0 0 14,0 0-15,0 0 2,0 0-1,0 0 1,0 0 0,0 0 3,0 0-4,0 0 7,0 0-5,0 0-8,0 0 9,0 0-5,0 0 6,0 0-7,0 0 4,0 0 3,0 0-2,0 0-5,0 0 4,0 0-4,0 0 2,0 0 5,0 0 0,0 0-8,0 0 6,0 0-3,0 0-4,0 0 10,0 0-9,0 0 5,0 0-2,0 0 7,0 0-2,0 0-9,0 0 2,0 0 0,0 0 0,0 0 6,0 0 2,0 0-6,0 0 1,0 0 6,0 0-10,0 0 19,0 0-15,0 0 5,0 0-6,0 0 0,0 0 0,0 0 7,0 0-5,0 0 3,0 0-1,0 0 1,0 0-7,0 0 6,0 0-7,0 0 4,0 0-4,0 0 0,0 0 12,0 0-3,0 0-9,0 0 2,0 0-2,0 0 7,0 0-1,0 0-3,0 0 4,0 0-4,0 0 0,0 0 7,0 0 1,0 0-5,0 0-3,0 0 3,0 0-1,0 0 4,0 0-5,0 0-8,0 0 23,0 0-13,0 0-3,0 0-4,0 0 12,0 0-8,0 0 10,0 0-12,0 0 3,0 0-3,0 0 5,0 0-1,0 0 0,0 0 0,0 0 2,0 0-5,0 0-1,0 0 6,0 0-1,0 0 1,0 0 3,0 0-9,0 0 3,0 0-6,0 0 3,0 0 6,0 0-2,0 0 2,0 0-2,0 0-3,0 0 3,0 0 2,0 0-5,0 0 10,0 0-7,0 0-12,0 0 13,0 0-3,0 0 0,0 0-2,0 0 22,0 0-16,0 0-3,0 0 0,0 0 1,0 0 8,0 0-11,0 0 8,0 0-12,0 0 6,0 0-4,0 0 3,0 0 2,0 0-4,-4 4 7,4-4-6,0 0 4,0 0-8,0 0 0,0 0 6,-3 6 1,3-6-4,0 0-5,0 0 5,0 0 0,0 0 10,0 0-1,0 0-6,0 0 9,0 0-7,0 0-2,0 0-1,0 0 7,0 0-3,0 0-7,0 0 1,0 0 2,0 0 0,0 0 2,0 0-1,0 0 2,0 0-2,0 0 5,-6 2-8,6-2-1,0 0 5,0 0 2,0 0 2,0 0-4,0 0 8,0 0-8,0 0 0,0 0-2,0 0-3,0 0 4,0 0-9,0 0 7,0 0-8,0 0 0,0 0 11,0 0-11,0 0 2,0 0 3,0 0 0,0 0-1,0 0 3,0 0 2,0 0-1,0 0 2,0 0 0,0 0-1,0 0-1,0 0-4,0 0 1,0 0 7,0 0-3,0 0-1,0 0 4,0 0-15,0 0 11,0 0-5,0 0 12,0 0 2,0 0-14,0 0 2,0 0 4,0 0-4,0 0-2,0 0 9,0 0-4,0 0 7,0 0-7,0 0-2,0 0 2,0 0 4,0 0-1,0 0-4,0 0 4,0 0-1,0 0 14,0 0-24,0 0 11,0 0 5,0 0-8,0 0 0,0 0 2,0 0 3,0 0-8,0 0 3,0 0 6,0 0-9,0 0 3,0 0 0,0 0 0,0 0 3,0 0-3,0 0 6,0 0-3,0 0 0,0 0 3,0 0-9,0 0 6,0 0-1,0 0 12,0 0-14,0 0 5,0 0-2,0 0 0,0 0-4,0 0 3,0 0-3,0 0 6,0 0-1,0 0-1,0 0 0,0 0-3,0 0 6,0 0-8,0 0 16,0 0-11,0 0 0,0 0-6,0 0 18,0 0-13,0 0 2,0 0 1,0 0-5,0 0 6,0 0-5,0 0 3,0 0-8,0 0 7,0 0 1,0 0-2,0 0 1,0 0 1,0 0-1,0 0-1,0 0-2,0 0-3,0 0-2,0 0-4,0 0 4,0 0 4,0 0-14,0 0 4,0 0-3,0 0 8,0 0 3,0 0-2,0 0 4,0 0-4,0 0-2,0 0 7,0 0 0,0 0-5,0 0 0,0 0 10,0 0-5,0 0 0,0 0 0,0 0 1,0 0 1,0 0-1,0 0 2,0 0 6,0 0-4,0 0 2,0 0-8,0 0 18,0 0-11,0 0 3,0 0 6,0 0-6,0 0-1,0 0 0,0 0 1,0 0-1,0 0-4,0 0 2,0 0 1,0 0-1,0 0-2,0 0 8,0 0-2,0 0 10,0 0-4,0 0 6,0 0 2,0 0-1,0 0 8,0 0 2,0 0-1,0 0 8,0 0-7,-3-18-1,3 18 7,0 0 2,0 0-2,0 0-5,0 0-1,0 0-3,-4-6-4,4 6-3,0 0 6,0 0-2,0 0 9,0 0-4,2-12 1,-2 12-1,0 0-5,0 0-3,5-8-7,-5 8 6,0 0-4,8-4-9,-8 4 3,9-3-1,-2 1-1,-7 2 0,14 2-1,-3-4 5,0 4-11,-1-2 2,3 1 3,5-1-6,0 1 1,2-1 11,2-1-13,1 1 3,3-4 1,-5 2-1,8-3 0,0 1 3,-8 1-3,6-2-1,-5-1-4,-1 1 9,-1-1-5,-1 2 5,0 0-7,-1 0 0,-5 2 9,-4 1-6,-1 0 8,0 0-10,-8 1-4,11-2 6,-11 2 0,0 0-2,0 0 5,0 0-5,0 0 2,-22 16-4,12-9 4,0-1 3,0 1-7,-1-2 6,4 1-8,-1 0 7,0-1-2,4-1-5,-2-1 11,3 3-8,3-6-6,-6 9 9,6-9-4,-3 7 3,1-1-9,2-6 2,-1 6 2,1-6 5,0 0-3,0 12 6,0-12-3,0 0-8,0 12 4,-2-5 5,2-7 0,-2 11-7,-2-2 5,-1 0-6,1 1 0,-2 2 12,1-1-11,-4 3 18,-2 1-12,2 0-8,-3 1 7,3 1-2,-4 4 6,2-4-9,0 0-1,4 0 2,-5 5 4,2-5 3,3 0 2,-1 0 7,2 0-15,-3-1 5,5 1-1,-2-6 1,2 1-2,0-2-7,-1 1 11,3-4-7,-2 3 5,2-5-11,-2 1-11,1 2-6,1-4-11,-1 2-8,-2 1-16,5-7-8,-6 9-8,2-6-1,0 4-8,4-7-79,-7 8-177,1-6 78</inkml:trace>
  <inkml:trace contextRef="#ctx0" brushRef="#br0" timeOffset="445507.4367">30829 15895 59,'0'0'50,"0"0"9,0 0-6,0 0-10,-2 18 0,2-18-1,0 0-5,-4 10-4,4-10-4,0 0-4,-4 9 0,4-9 1,0 0-3,-4 5-7,4-5 2,0 0-3,0 0 2,0 0 11,-1 8-5,1-8 4,0 0 6,0 0-12,0 0 1,0 0-1,0 0 4,0 0-6,9-20-6,-7 15 7,1-2-11,0 0 6,-1 1 4,2 0-5,-2-1 4,0 1-7,1-1 12,-1 1-4,2 0-12,-2 0 12,-2 6-4,1-11 12,-1 11-4,2-6 2,-2 6-9,0 0-1,0 0-4,0 0 3,0 0 1,0 0 4,0 0-8,0 0-2,0 0-6,0 0-5,-14 14-6,14-14-10,-4 9-9,2-3-11,2-6-17,-2 9-23,2-9-14,-2 9-59,2-9-163,-3 8 71</inkml:trace>
  <inkml:trace contextRef="#ctx0" brushRef="#br0" timeOffset="446445.653">31320 15663 14,'0'0'73,"0"0"1,0 0-11,0 0-6,0 0-2,0 0-9,0 0-6,0 0-3,0 0-9,-13 6 2,10-3-5,-3 3 6,1 0-15,-3 1 7,0 2 2,2-1-6,-3 1 2,2 1-2,-2-1 4,-4 3-8,4 1-1,1-2-5,-2 1 0,3 0 4,-3 1 4,2 1-9,1 0 1,1-1 5,1-2-5,0 0-4,1 0-2,1 1 6,3 1-7,-2-3 4,4 2-10,1-1 17,1 2-16,1-4 12,2 2-2,-1-1-3,1 0-2,7 2-2,-7-3 4,5-1-5,0-2 9,1 5-19,1-6 17,-3 0-5,2-1 20,4 0-15,-6-4-9,3 3 9,1-3-4,-1 0 2,5-3 0,0 1 0,-3-3 4,-3 2 9,5-4-9,-7 2 7,0-2 2,-1 0 0,-1 0 2,1-2-12,-3-2 8,0 2-3,0-6 6,-1 0 4,-1 1-12,-1 0-5,1-3 5,-3 1-2,-1-2 4,1 0-1,-2 0-6,0-1 4,0 1 8,-3 1 0,1 0-7,-1 1-9,-3-1 1,1 3-1,1 2-7,0 2 5,-1 0-5,-4 2 2,4-1 4,-1 5 6,-3 0-18,-1 1-4,2 2 0,-3 0-8,-1 2-1,1 0-6,0 4-5,-1-3 1,4 2-12,-3 2-6,1-2-4,1 1-5,-1 1-7,2 2-55,1 1-133,-1-3 59</inkml:trace>
  <inkml:trace contextRef="#ctx0" brushRef="#br0" timeOffset="450737.0538">32129 15587 2,'0'0'31,"0"0"2,-9 0-9,9 0-1,0 0-5,-8 1-3,8-1 4,0 0-7,0 0 2,-12 3-5,12-3 2,-7 3 0,7-3-3,0 0 1,-6 1-1,6-1 3,-7 3-2,7-3 2,-6 3-2,6-3-8,-10 4 5,10-4 4,-9 3 3,9-3-3,-9 5 6,5-2-9,4-3 7,-12 6-5,6-3 0,1 1-4,5-4 5,-14 5 0,6-1 5,3 0 2,-1 0-9,1 1-2,-2-2 1,3 1 3,-1 0-6,-1 0 1,6-4 2,-9 7-6,4-3 4,0 2 3,5-6-7,-9 5 2,3 0-1,-1-3-1,2 3 2,1 0 1,-5 1-3,5-2 5,-6 5-3,1-4 5,3 4 8,-5-1-1,1 2-4,2-3 2,-3 5-7,-1-3 5,5 2 0,-1-1-3,3 1 8,-2-1-10,3 0 4,-1-1-12,1 1 8,4 0-1,-3-2-5,1 1 4,0-1-5,2 0 1,0-8 0,2 13 3,3-7 0,-3 0-3,2 1 0,1 0-1,1-2 4,0 0-2,0 0 10,1-2-14,3 3 2,0-4 5,1 4-2,0-3 5,-1-1-3,0 2-5,1-2 3,1 1-2,-3-2 4,0-1-3,4 2 1,-4-4-6,5 1 5,-5-1-3,0-1 5,2-1-6,-2 2 1,2-2 2,-1-1 1,0 3 6,-1-5-6,-4 3 6,2-1-9,-2-2 5,3 1-3,-5-1 3,3 2 1,-4-2 8,-2 7-9,2-12-3,-2 6 0,0 6 2,0 0-1,-4-13-5,4 13 5,-6-7-1,-1 4 9,0 1-13,-4 1 5,0 1 4,-2 3-10,1-2 5,-4 3 2,-4 0-2,2 2 0,0 1 1,-3-2-2,1 2 0,1 0 1,0 0-1,0 1-5,0 1-11,-1 1-5,4-2-11,0 0-7,-1 1-10,-1 0-47,7-2-104,-3 0 47</inkml:trace>
  <inkml:trace contextRef="#ctx0" brushRef="#br0" timeOffset="451207.1224">32582 15518 90,'0'0'96,"0"0"-21,0 0-8,0 0-7,0 0-6,0 0-3,0 0-11,0 0 1,3 21-7,-3-10-5,0-2-1,0 4 2,0 2-7,-2 3-11,1-1 8,0-1 4,1 5-13,-2-3 4,-1 0 1,-1 2 0,4-1-7,-4 0 6,2-2-3,-1 3-5,-1-4 2,1 1 0,0-1-1,-1-4-3,4 2 6,-2-2-10,-2 1 7,2-4 0,-1 3-6,3-1-2,-4 0-13,2-3-12,0 1-14,2-2-12,-3-1-84,3-6-146,-7 13 65</inkml:trace>
  <inkml:trace contextRef="#ctx0" brushRef="#br0" timeOffset="451613.0494">32760 15761 14,'-15'9'35,"-1"0"0,5-4-14,-5 5 4,1-3-1,3-2 2,1 1-6,2-2-9,-1 2 3,2-4 0,2 2-6,-1 1 2,2-2 0,5-3-2,-9 7-4,6-5-1,3-2 7,-4 7-3,4-7-1,-4 6-3,4-6 4,0 0-4,9 10 1,-5-6-3,3 1-4,0-3 3,2 1-1,2 2-3,-2-1 7,-9-4 2,0 0-5,0 0 5,0 0-4,57 17 4,-57-17-7,0 0 5,38 9-3,-38-9-3,0 0-11,33 6 2,-33-6-4,0 0-6,36 7-23,-36-7-49,0 0 22</inkml:trace>
  <inkml:trace contextRef="#ctx0" brushRef="#br0" timeOffset="452348.1171">33151 15680 11,'0'0'46,"0"0"3,0 0-11,0 0 3,-14 76-4,14-76-1,-17 28-4,17-28 1,-15 32-7,15-32-1,-18 29 6,18-29-17,-19 29 6,19-29-1,-17 24 1,17-24-3,-12 20-4,12-20 3,0 0-2,0 0-4,-15 27-1,15-27-3,0 0 0,0 0 1,0 0-3,0 0 4,0 0-11,0 0 7,0 0-14,0 0 7,0 0-4,0 0 5,0 0 1,0 0-6,0 0 2,0 0 4,0 0-5,0 0 6,67-68-1,-56 50 9,-11 18-6,29-37-9,-18 21-3,-11 16 3,23-31 3,-23 31 5,18-31 3,-18 31 2,18-22 1,-18 22 2,0 0 11,15-24 7,-15 24-7,0 0-1,0 0 0,0 0-3,17-21-7,-17 21 3,0 0 1,0 0-10,0 0 4,0 0-2,0 0-1,0 0 2,0 0-3,0 0-1,0 0 0,0 0 2,0 0 2,0 0-4,0 0-5,42 42 5,-42-42 1,0 0 4,12 25-6,-12-25 5,0 0-6,0 0 0,11 28 3,-11-28-5,0 0 5,0 0 2,15 20-2,-15-20 0,0 0-6,0 0 25,0 0-21,37 8-1,-37-8-3,0 0 11,0 0-6,53-17 8,-53 17-7,32-20-2,-32 20-1,30-22 1,-30 22-3,27-26 18,-15 12-10,-12 14-5,20-31 1,-20 31-4,18-36 14,-18 36-5,12-33-6,-12 33 4,10-34-7,-10 34-8,6-34-10,-6 34-13,0 0-1,4-36-15,-4 36-6,0 0-57,0 0-121,0 0 54</inkml:trace>
  <inkml:trace contextRef="#ctx0" brushRef="#br0" timeOffset="453601.4475">26462 16707 42,'0'0'55,"-8"-3"-4,8 3-9,0 0-1,0 0-2,0 0-3,-15 5-7,15-5-7,-7 7-5,3-4 3,4-3-6,-8 11 1,5-4 5,-2 1-7,0 0-1,0 1 0,1 3-1,-1 0 12,-2 4-14,4 0 5,-5 1-1,1 2 0,-6 5-4,9-5-4,-3-1 6,-1 0-4,5 2-3,-6 5 5,4-1 1,1-5 16,1 5 0,2-4-7,-3 4 1,3-5-1,1 1-4,-2 0 7,2 1-12,0-4 3,2-1-7,-1 3 5,2-4-3,1-1 5,-1 3-8,0-6-13,3 4 0,-2-6 3,4 3-4,-3-5 4,1 1-2,2-1 4,2-2-5,-2 1 2,2-2 7,3 0-3,-3 0-6,2-3 5,0 0 8,-1 0-2,0-2-3,2-1 4,-2 0-5,1-3 5,-2 1 3,0-1-8,2-2 2,-1 0 2,0-3-3,1 0-10,1-2 12,0 0-9,-3 0 14,0-3-4,2 1-1,-3-1-2,1-2-3,3-5 9,-2 1-1,1-3-3,-5 6-1,4-8-6,-2 2 7,0 2 7,-2-2-1,-2-1 0,-2 2-10,0 2-3,-2 3 8,-2 0 2,-1-1-2,1 2 3,-2-1-5,-3 2 1,0 2 7,-3 0-3,1 4-6,0 1 1,-1 0-3,-2 0-1,1 4 1,-2-1 1,-4-1-2,3 3-6,-1 3-1,-2-1-3,1 1 0,15 1-4,-31 1-11,18 1-6,0 0-3,0 2 6,-1-1-11,2 1 3,12-4-14,-21 10 4,12-3-28,-1 1-82,10-8 36</inkml:trace>
  <inkml:trace contextRef="#ctx0" brushRef="#br0" timeOffset="453930.5341">26379 17229 66,'18'-5'61,"0"-4"9,1 2-15,6-3 9,-7-2-20,8 0-1,-1 2-9,1-2 3,-2 1-8,-6 3 1,2 1-6,-2 0 1,-1 0-12,-2 1-20,-1 1 1,-2 2-14,1 1-19,-3 0-10,1-1-30,-11 3-87,21 0 39</inkml:trace>
  <inkml:trace contextRef="#ctx0" brushRef="#br0" timeOffset="454645.1108">26924 17220 17,'6'-10'61,"-6"10"-4,6-5-1,-6 5-3,9-6-13,-9 6-1,9-7 2,-9 7-9,9-8-1,-9 8-6,11-5-1,-3 2-2,-8 3-1,10-3-8,-10 3 2,0 0 5,18 0-7,-18 0-1,0 0 1,14 8-1,-14-8-3,9 9 1,-5-5 1,-4-4-2,5 13 2,-3-5-8,0 1 1,-1 1-3,-1-10 2,0 19-1,-1-9 2,1-10 1,-3 23-2,-1-14 6,0 2-12,-2-1 11,2 0-5,-1 0-1,0-1 1,0-1-3,1 0 3,-2-2 2,2-1 3,0 0-7,4-5 14,-6 9-21,2-6 21,4-3-11,-5 2 1,5-2 1,0 0-8,-10 3 2,10-3 15,0 0-10,0 0-4,0 0 0,-9-8-2,9 8-11,-2-12 6,2 12 0,4-15-10,-1 4 2,2 0-11,2-5 6,-1-1-2,1 0 6,2-2 1,1 2 0,1 1 1,-2 1 4,-1-2 0,0 4 9,1-1 3,-1 4 0,1-1 3,-4 3 2,3-2-8,-8 10 7,12-11-3,-12 11 2,9-10 0,-9 10 13,7-8-16,-7 8 3,2-4-2,-2 4-3,0 0 0,0 0 6,7-6-5,-7 6 0,0 0-1,0 0 2,0 0 3,0 0-1,0 0 3,7 20-6,-7-20 4,1 11-1,-1-11 7,2 16-12,-2-7 8,0-9-4,2 19-1,0-11 2,-2 2 3,2-1-2,1 1 2,-3-10-12,4 14 16,0-6-7,-4-8 12,3 13-14,0-7-8,3 1 2,-6-7-12,4 10-4,-4-10-9,9 7-14,-3-4-3,-6-3-15,14 5-39,-6-3-107,-8-2 49</inkml:trace>
  <inkml:trace contextRef="#ctx0" brushRef="#br0" timeOffset="455242.0347">27641 17188 2,'14'-4'45,"-2"0"-13,6-2 7,1 2-8,-1 0 4,1-1-10,-1-2 5,1 2-6,1 3 1,-2-4-4,1 2-1,-4 2-1,5-1-8,-10 1-11,3 1-9,-3 0-12,-10 1-7,15 2-23,-15-2-54,9 5 25</inkml:trace>
  <inkml:trace contextRef="#ctx0" brushRef="#br0" timeOffset="455495.4705">27847 17377 41,'18'-9'49,"2"1"-4,-2-2-5,1 0-8,-1 1 1,1 2 0,0-1-9,-2 1-20,4 0-6,-5 0-19,3-1-26,-1 3-50,-5 0 22</inkml:trace>
  <inkml:trace contextRef="#ctx0" brushRef="#br0" timeOffset="455936.1545">28537 16644 40,'0'0'68,"1"17"-9,-1-5 4,0-1-10,-1 6 2,-2 3 4,0 4-7,-1 4-1,-3 3-5,-1 0 2,-2 2-5,0 0 1,0 2-2,-1-3 0,-2 4-7,3-4 2,1 1-27,-3 2-6,2-4-8,2 0 11,0 1-2,1-3-4,2 0 12,-3-5-5,0 2-3,2-1-4,1-6 3,-1 0-1,0 1-2,-1-3 7,-2 1-11,0 0-2,2 0-15,-2-2-2,-1-2-9,3 3-17,0-6-5,2 0-17,0-1-39,-1-1-118,-1-1 53</inkml:trace>
  <inkml:trace contextRef="#ctx0" brushRef="#br0" timeOffset="457037.0862">28716 17193 9,'-8'-5'52,"8"5"-7,-10-5-5,10 5 5,-11 0-20,11 0 3,-13 3-1,3 1 4,1 0-15,-2 3 3,0 0 4,-1 2-4,-2 1 0,0 5-5,-4 4 4,4-5 7,2 3-9,0-2 1,3 1-4,-2 1 1,3 1-6,1-4 4,4 2-7,0-5 2,2 1-2,1-3 3,1 3 1,3-3-2,0-1-8,3-3 11,0-2-6,3 1 3,2-3 12,2-1-18,1-5 10,3 2-12,-3-2-3,0-3-13,1 0 8,0-2-5,-1-1-15,-2 1 3,-1-2 7,-2-1 3,2 1-1,-6 0 0,-1 0 6,0 2 0,-1-2 5,-4 4 2,0-1-3,0 1-1,0 8-1,-4-11 6,4 11-2,-3-9 3,3 9-3,-4-6 3,4 6-2,0 0 0,0 0 1,-7-2 1,7 2-4,0 0 0,0 0 3,0 0 2,0 0 5,0 0-5,0 0 2,0 0-7,16 14 8,-16-14 2,5 7 0,-1-2 5,-1-1-6,-3-4 2,7 11 0,-6-3-2,3-4 6,-1 5-7,-1-1 3,-1-1 2,3 1-3,-4 0-1,3-1 7,-2 1-12,1 4 3,0-7-4,-1 0-1,-1-5 10,4 12-11,-4-8 6,0-4 1,4 11-1,-4-11-5,1 5 7,-1-5 3,0 0 2,3 6-4,-3-6-5,0 0 7,0 0-5,0 0 1,0 0-2,0 0 2,0 0 1,14-17-2,-14 17 7,7-14-11,-2 5 8,1-1 0,2-1-2,-1-1-2,3-1 7,0 1-2,1-3-7,-2 2 7,7 1-9,-7-1 6,0 4-9,-1 1 7,1 0 4,-2 3 9,-2 0-17,-5 5 1,14-7 7,-14 7-8,9-5 3,-9 5-1,9-2 0,-9 2 3,0 0 9,14 7 6,-14-7-9,9 4 1,-5 0 0,-1 1 7,1 2-10,-1-2 6,1 2-1,0 0-11,-3 0 9,1 2 2,1-1-1,0 3-5,-2-3-3,1 0 9,0 2-6,-1-1 2,-1 1 0,2-2 2,0-2-3,-2-6-6,0 16-2,0-10 22,2 4-21,-2-10-3,-2 10-12,4-3 1,-2-7-13,1 10-7,-1-10-8,0 8-5,0-8-39,0 8-92,0-8 41</inkml:trace>
  <inkml:trace contextRef="#ctx0" brushRef="#br0" timeOffset="457637.2482">29496 16654 8,'0'0'62,"-6"29"-11,4-10-7,1-2-3,-2 1-4,-1 0 1,1 1-5,1 1 2,-2-2-7,4 7-10,-5-8 10,2 1-13,1 1 3,-2-3-7,2 0-20,-1-3 2,2-5-28,-1 6-35,1-6-75,-1 1 34</inkml:trace>
  <inkml:trace contextRef="#ctx0" brushRef="#br0" timeOffset="458521.0086">29098 16879 2,'13'-3'37,"-13"3"-6,13-3-10,-3 1 3,1 0 3,2-1-5,1 1-3,2-1-4,0-2 4,4 3 2,-4-3-5,3 2-1,-1-1-3,1 0-3,1 0 2,-4 1-1,-4 0-2,1 2 0,0-2 2,-2 2-3,-3-2-2,0 3-5,-8 0-11,13 0-4,-13 0 1,7 0-3,-7 0-32,0 0-53,0 0 24</inkml:trace>
  <inkml:trace contextRef="#ctx0" brushRef="#br0" timeOffset="459038.2023">28574 16833 43,'11'-4'49,"0"2"6,2-2-17,-1 1-1,1 0 10,1 1-21,-1-1 2,1 2-4,4-2 0,-5 1 0,1-1 11,-3 2-16,3-1-12,-5 2-16,1 0-19,-2-1-43,-8 1-74,9 1 32</inkml:trace>
  <inkml:trace contextRef="#ctx0" brushRef="#br0" timeOffset="463061.0751">30329 16629 8,'0'0'89,"0"0"-4,0 0-3,0 0-8,0 0 4,0 0-14,0 0-4,0 0-12,0 0-2,0 0-2,0 0-11,0 0 0,0 0-6,-25 17 4,18-7-10,-1 1 4,-6 4-3,5-1 0,-9 8-2,3-2-6,-1 2 3,4 0-10,0 2 18,2 1-15,-1 0 2,2 2 2,0-5-3,2 2 3,3-5-14,0 0 17,-1 1-10,1-2 1,-2 1-8,4-3-2,0-3 10,0 3-4,2-4-8,-2-2-15,2-1-12,0-1 8,0 0-7,0-8-4,2 13-10,-2-13-3,-2 8-5,2-8-15,0 8-55,0-8-131,0 0 59</inkml:trace>
  <inkml:trace contextRef="#ctx0" brushRef="#br0" timeOffset="463786.9618">30670 16644 39,'0'0'82,"12"-8"-12,-5 3 7,1 1 0,2-1-13,-1 1 1,0-1-3,2 0-10,0 2-7,0-2-8,-1 0 5,1 3-6,0-2-12,3 1 7,-5 0-4,1 1-4,2 0 10,-1 0-10,-11 2-3,18-1-2,-18 1-6,11 3 1,-4 1 6,-3-3-12,1 4 8,-5-5-5,1 11-6,-1-3 8,0-8-4,-8 19-7,3-10 10,1 1-2,-2 2-2,-3 0 2,-5 4 1,5-1-15,-3 0 15,0-4-11,-1 2 10,3-3-2,1 2-5,0-4-13,-1-1-3,4 1 2,-1-2 2,1-3-9,6-3 5,-10 10 0,4-6 5,6-4-8,-5 7 0,5-7-1,0 0 3,-12 2 3,12-2 4,0 0-5,0 0 2,0 0-2,0 0 1,0 0 1,0 0-2,0 0 7,0 0-2,0 0 6,0 0-2,0 0-2,0 0 0,35-9 3,-35 9-5,13-2 4,-1 2 6,-12 0-6,17 2-2,-10-1 4,-7-1-3,12 3 6,-12-3-5,13 6 0,-9-1-13,2 0 22,0 1-5,-1 2-1,-1 2 1,0 0 7,0 3-7,-3-2 1,1 1-6,1 0 15,-1 0-6,-2-1-3,0 1-1,-2 1 1,-1-1 1,0 0 1,1-6 6,-2 5-15,0-4 5,-1 3 0,-1-2 14,0-1-14,0 1 12,-3-2-7,0 2-5,-2-4 0,0 1-5,0 1 1,-7 0 5,5-1 4,1-3-7,-3 3 0,2-2-2,-2 2-9,-3-2-19,-3-1-14,4 3-16,3-3-45,-1 3-117,-4-3 52</inkml:trace>
  <inkml:trace contextRef="#ctx0" brushRef="#br0" timeOffset="464563.0151">31345 16549 2,'0'0'66,"0"0"-5,0 0 4,0 0-3,-5 28-3,5-28 0,-6 23-2,3-8-1,-3 2-6,1 1-2,1 0 7,-3 1-25,0 6 5,-2 0 1,1 0-7,-2 2-5,-1-4 1,2 2 0,-2-8-10,4 2-2,-2-1 3,0-1 1,4 1 0,1-7 1,0 0-7,-1-1 3,3-3-7,0 1 9,0-3-13,2-5 5,-5 7 3,5-7-7,0 0 3,0 0-2,0 0-2,0 0-5,0 0 13,0 0-5,20-12-11,-13 5 10,2-1-2,-2 1-7,1 0 5,-8 7-1,14-8 0,-9 1-3,-5 7 3,13-3-4,-13 3-1,14-3 8,-5 2-15,-9 1 8,20 1 1,-9-1 12,-11 0-2,21 4-6,-8-2 10,-5-2-16,-8 0 9,21 4-8,-13-1-2,4-3 5,-12 0 3,20 1-9,-10-1 4,-10 0 3,19-1 11,-7-2-31,-5 3-17,-7 0-3,15 0-16,-15 0-11,12-1-3,-12 1-55,10 0-134,-10 0 60</inkml:trace>
  <inkml:trace contextRef="#ctx0" brushRef="#br0" timeOffset="464877.7384">31410 16779 42,'2'12'57,"-2"-4"10,0-8 0,-2 21-10,0-9 7,0 3-7,0 2 1,-4-1-9,2 2 3,0-1-10,-1 1 0,-1 2-9,2-3 9,-2 3-18,0-3 3,1 2-1,-1-2-7,2-2 2,-1 1-10,0 0 5,0-1 8,1-5-1,0 2-9,-1 2-8,1-3-16,-1 0-5,1-3-21,3 0-13,-3-3-20,2 2-59,2-7-136,-7 9 60</inkml:trace>
  <inkml:trace contextRef="#ctx0" brushRef="#br0" timeOffset="465408.0735">31862 16897 40,'0'0'81,"-5"4"-14,5-4-3,-4 6-3,4-6 12,-5 5-2,5-5-7,0 0 11,0 0-4,0 0-6,0 0-9,0 0-5,0 0-6,0 0-4,0 0 0,0 0-6,0 0-7,2-29 2,-2 29-10,5-12 10,-3 3-10,-2 9 1,5-15-2,-3 8-7,-2 7 6,0-11-7,0 11 2,0-12 0,0 12-7,0-8 2,0 8-1,0 0 3,0 0-4,-2-13 1,2 13-3,0 0-5,0 0 7,0 0-2,0 0-6,0 0 5,0 0 1,0 0 1,0 0-4,0 0-5,0 0 17,0 0-10,0 0 1,0 0-2,0 0-1,0 0-7,0 0 3,0 0 3,0 0-4,0 0-19,0 0 3,-2 33-34,2-33-19,2 12-14,-4-6-89,2-6-190,0 10 84</inkml:trace>
  <inkml:trace contextRef="#ctx0" brushRef="#br0" timeOffset="466237.0385">32248 16586 16,'0'0'51,"0"0"-2,0 0 2,0 0-7,0 0-7,0 0-2,0 0-3,0 0-5,0 0-1,0 0 11,0 0 10,0 0-4,-17 17-1,12-7-2,-4-1-9,4 0 0,-1 3 0,-1-2-3,1 4-8,-2-1 4,2 0-3,1-2 0,1-2-6,0 1-2,1-2 5,0 1-7,3-9-2,-4 13-4,2-7 7,2-6-5,-2 8-2,2-8 2,0 7-3,0-7-1,0 0 3,0 0-2,4 7 2,-4-7-3,0 0-2,12 5 11,-12-5-20,0 0 2,13 2 0,-13-2 1,10 3 3,-10-3 5,12 3-3,-12-3-9,9 4 15,-9-4-15,14 5 2,-9-2 6,5 2-3,-10-5-6,11 7 7,-3-2 5,-2-1-3,1 2-3,0 2 0,0 2 5,-1-1-3,1 0 0,-3 0 15,1-1-16,-1 3 4,1-3-3,-3-1 2,1 0 0,-3 0-2,0-7 8,2 14 9,-4-9-6,2-5-8,-1 13-4,-3-6 7,-1 1-3,0-1 6,-3 0-2,1 1 1,-4-1 22,6-2-20,-4 2-14,-1-2 10,0 0 5,1 2 4,1-2-11,-2 1 3,3-3-25,-1 1-2,1-1-22,7-3-15,-12 4-80,6-4-150,6 0 67</inkml:trace>
  <inkml:trace contextRef="#ctx0" brushRef="#br0" timeOffset="480583.0991">32168 16554 11,'0'0'22,"0"0"-9,0 0 5,0 0-2,0 0-4,13-12-1,-13 12 3,10-2-3,-2 0-2,-8 2 3,11-1-4,-11 1-2,14 0-3,-3 0 2,-4 0 1,3 0 0,2 0 8,1 0-8,-1 3 3,-1-2-1,7 2 0,-4-1-3,4 0 2,-3-1-3,3 1 3,-3 1-8,4-1 6,-4 1 2,2 0-1,1-1 3,-5 0-8,5 0 3,-5 0-3,0 0 0,1-1 3,-5 2-4,3 0 1,-5-2 5,-3 2-6,-4-3-10,10 1-4,-10-1 2,5 5-11,-5-5-17,0 0-42,0 10 18</inkml:trace>
  <inkml:trace contextRef="#ctx0" brushRef="#br0" timeOffset="481567.0838">32990 16786 21,'0'0'51,"0"0"-9,0 0 2,0 0-9,9-43 0,-9 43-2,0 0-8,0 0-2,0 0 0,0 0-2,0 0-2,-9-47-2,9 47 6,0 0-8,0 0 0,-27-21-6,27 21 4,0 0-2,-36-5-4,36 5 3,0 0 8,-59 8-12,59-8 5,-56 16-4,31-8-3,-2 3 1,8-5-5,2 2 6,-3 2-8,7-2 4,-5 0-2,9 1 5,0-3-2,0 0-15,4 1 12,5-7-9,-8 14 5,6-6-1,1 1 7,1-9-2,0 0-1,5 20-1,1-12-4,-1 1 0,4-2 4,-2 1-3,-7-8-1,0 0 3,0 0 2,42 27 1,-42-27 1,32 17-1,-32-17-5,27 16 37,-27-16-11,23 15-7,-23-15 11,0 0-11,29 19 6,-29-19-9,16 15-1,-16-15 2,0 0-10,21 23 7,-21-23-5,0 0 6,14 23-11,-14-23 3,0 0 7,0 0-7,5 29 3,-5-29-5,0 0 18,0 0-13,0 0-4,0 0 12,0 0-14,-23 46 10,23-46-5,0 0 2,0 0 0,-27 17-6,27-17 5,0 0-3,-29 9 1,18-6 5,3 0 7,-4 0-17,2-3 4,10 0 7,-15 1-9,15-1-1,-14-1 6,14 1-6,-13-2 2,13 2 3,-12-7-5,12 7 1,-8-8 1,8 8 3,-3-13-7,3 13 8,-2-15-8,4 5 2,-2 10-7,0 0 10,0 0 0,20-48-6,-20 48 2,23-27 1,-23 27 10,27-26-15,-13 11 9,-14 15-8,31-22 4,-31 22-4,30-24 3,-30 24-1,24-18 9,-24 18-12,24-11 5,-24 11 1,23-14-3,-23 14 4,0 0 0,30-20 5,-30 20-13,0 0 11,25-14-12,-25 14 9,0 0-1,0 0 2,0 0 3,28-15-12,-28 15-5,0 0 5,0 0-12,0 0-20,0 0-23,30-4-46,-30 4-115,0 0 52</inkml:trace>
  <inkml:trace contextRef="#ctx0" brushRef="#br0" timeOffset="484609.0416">30266 17415 24,'0'0'100,"0"0"-5,0 0-6,0 0-10,0 0-10,0 0 1,0 0-18,0 0-3,11-25-3,-11 25-7,0 0-3,0 0-2,0 0 6,12-2-9,-12 2-9,0 0-2,15 0 4,-15 0-5,18-1 7,-8 0-8,6-1 3,-3 0-5,3 2-2,3 0 11,-2 0 6,3-1-14,-2 0 6,2 1 2,0-1 0,0 1-5,9-2-7,0 2 2,1 0 1,1 0-7,1 0 6,1-3-1,-1 3-2,-1 0-7,1 0-5,5 3 5,0-3-5,-3 0 9,0 2-1,1-2-2,-3 0 1,3-2-7,-1 4 7,-3-4-4,6 2 5,-3-3 0,-3 2-13,1 2 9,-3-1 0,2-1-2,1-2-2,-12 1-2,0 0 5,3 2-4,-3-4 3,0 3 1,0-2-6,1 0-7,-2 1 11,-2-1-4,0 0 10,1 1-4,-7 0-3,6-2-1,-4 3 5,5-1-3,-5-1 1,-1 1 4,-1 0-9,3-3 3,-1 3-6,-2-1 6,5 0-2,1-1-2,-3 0 3,2-2-4,2 3 8,-7 0-4,7 0 1,-7 0 0,3 0 11,-1-1-13,3 0-4,0 0 8,-2 2 1,-1-1-2,-1 0 4,-2 1-6,1 1 3,3-2-4,-5 0-1,2 1 0,-1 2-3,0-2 7,-1 2 5,3-1-9,-3-1 2,-9 2-3,18-2-2,-9 1 5,-1 1-4,2-2 1,-1 1 3,-9 1-6,15-3 9,-15 3 0,16-1 6,-16 1-5,15 0-3,-15 0 3,14 0-3,-14 0 3,13 0 1,-13 0-9,16-2 20,-16 2-26,13 2 14,-13-2-5,13-4 6,-13 4-1,15-2-12,-6 1 8,-9 1 2,15-2-4,-4 1 7,1-1-12,-12 2 10,22 2-4,-8-4 2,3 4 0,-7-4-1,3 4 1,3-1 0,-3 1 3,1-1 3,-1 0-5,0 0-3,1 1 3,5 0-6,-6-1-9,0 1 13,-1-1 0,1 0-1,1 1 1,-3-1-6,2-1 6,-1 1-31,1 0-15,1-1 16,-3 0 2,0 0 3,-4 0 9,4 0-6,-11 0 14,14-1-10,-7 0 12,-7 1-7,13-1 3,-7-1 1,-6 2-1,12-1 0,-12 1 7,9-1-7,-3-1 11,-6 2-5,14-1 5,-7 1-9,-7 0 7,10-6-8,-10 6 9,0 0-4,0 0 3,0 0 0,0 0-1,0 0 2,0 0-4,55-11 5,-55 11-3,0 0 3,0 0 3,0 0-7,0 0 5,40-3-5,-40 3 2,0 0 3,0 0 4,0 0 1,0 0-1,36-8-2,-36 8 2,0 0 0,0 0-2,0 0-4,30-6 4,-30 6-1,0 0-4,0 0 10,0 0 3,0 0-7,38-8-3,-38 8-5,0 0 18,0 0-11,27-8 7,-27 8-12,0 0 2,0 0 1,0 0 8,29-12-14,-29 12-2,0 0 13,0 0 0,0 0-3,27-15-8,-27 15 8,0 0 4,0 0-5,0 0 0,24-12-1,-24 12 1,0 0-7,0 0 5,0 0-4,0 0 5,0 0-1,0 0-1,33-10 16,-33 10-18,0 0-11,0 0 15,0 0 0,0 0-20,0 0-1,0 0-8,0 0-3,0 0-8,0 0-12,0 0-29,0 0-52,0 0-142,0 0 64</inkml:trace>
  <inkml:trace contextRef="#ctx0" brushRef="#br0" timeOffset="486500.6446">30626 17541 19,'0'0'90,"0"0"-15,-2-7-3,2 7-9,0 0 9,0 0-9,0 0 5,-4-7-10,4 7 5,0 0-8,0 0-2,0 0-20,0 0 16,0 0-18,0 0 9,0 0-4,0 0-2,0 0-4,0 0-5,0 0-2,0 0-2,0 0-9,0 0 9,-23 9-4,23-9-3,-9 8 0,-3-4-7,12-4-4,-11 8 7,2-3-1,9-5 7,-13 5-3,13-5-2,-13 3 2,13-3-6,-12 1 0,12-1 0,-11 0-6,11 0-3,0 0 1,-13-4 7,13 4-5,-6-8 9,6 8-10,0 0 6,0-14-14,0 14 8,0 0-3,8-15 2,-6 10-2,-2 5 6,9-12-8,-2 7-3,-7 5 6,8-10-3,-1 4 3,-2 1 6,-5 5-8,13-8 5,-9 4-9,-4 4 7,14-7 1,-14 7-5,11-5 8,-3 3-7,-2-1 9,-6 3-3,13-2-5,-6 2 5,-7 0-4,14 0 4,-8 1-6,-6-1 5,13 4-4,-7-1-8,-2 0 8,0 2 3,-3 2-5,3-2-1,0 7 2,-4-2 5,2 2 1,-2-2-4,2 7-3,-8 1 1,-1 2 0,1 0-1,2-2-5,-12 5 10,9 5 2,0-5-5,-4-4 7,2 5-7,-2-9 7,-3 6 0,3-4-5,-1-2 3,1 0-1,-2-4-4,-1 2 11,-1 1-12,1-4 9,1 2-6,-3-5 6,5 1 8,2-1-26,-3-2 4,3 0-36,-1-2 2,0-1 2,10-2 6,-15 2-7,15-2 2,-16-2 5,16 2 0,-13-5-2,8 0 8,5 5 1,-9-10-9,9 10 8,-5-10 7,5 10-2,-2-12 0,2 12 15,0-10-9,0 10 5,0 0 3,5-13 3,-5 13 0,6-8 0,-6 8 3,8-6 0,-8 6 5,8-6-6,-8 6 9,11-2-5,-11 2-1,0 0 3,16 1-1,-16-1 7,0 0-6,13 4-6,-13-4 8,12 5 0,-12-5-4,9 4 3,-9-4 4,11 8-5,-4-6-5,-7-2 10,13 7-9,-8-3 2,3 3-1,-2-4 12,2 3-5,-1 0 0,-1 0-7,4-2 10,-1 3-6,-1-1-1,1-1-1,3 1-4,-3-1 5,-1 0-7,2-3-22,-1 2 19,0 0-22,2 2-1,-11-6-7,13 4-37,-13-4-80,9 4 36</inkml:trace>
  <inkml:trace contextRef="#ctx0" brushRef="#br0" timeOffset="487402.9433">31059 17598 25,'0'0'34,"-15"36"9,15-36-10,-7 15-3,4-6-1,3-9-1,-4 21-3,4-9-8,0-12 10,-4 23-18,0-12-3,3 1 10,1-12-2,-2 20-1,2-20-5,-2 14 3,2-14-6,0 15 4,0-15 1,2 9-10,-2-9 8,2 7-1,-2-7 0,0 0-2,11 8 0,-11-8-2,0 0-1,17 1-1,-17-1 2,12 1 0,-12-1-2,0 0-2,21 1 3,-21-1-1,9 2 1,-9-2 3,14 0-11,-14 0 11,0 0-8,17 2 1,-17-2-1,10 3 1,-10-3 6,9 3-7,-9-3 6,10 4-2,-10-4-6,0 0 8,12 5-4,-12-5-9,7 5 10,-7-5 0,0 0-1,8 3 0,-8-3 1,0 0 6,0 0-11,7 5 9,-7-5-4,0 0 13,2 11-1,-2-11-5,0 0 1,-4 14-2,4-14 6,-6 12-7,6-12 5,-5 11-3,-2-5 0,7-6 6,-11 12-13,4-6 7,1 2-2,-3-2 3,-1 0-2,-1 0-6,-1-1 6,2 2-5,-3-3 10,1-1-13,1 2 4,-2 0 4,-1 0-1,3-1-3,-7 1 2,5-2-4,-4 2-3,0-1 6,3 2 1,-3-2-1,0-1-5,4 2-7,2-2 2,-1-2-9,1 2-6,11-3-9,-16 4-16,8-1 3,8-3-26,-14 2-77,14-2 34</inkml:trace>
  <inkml:trace contextRef="#ctx0" brushRef="#br0" timeOffset="488375.6209">31177 17636 14,'0'0'61,"12"-5"-8,0 0-4,-3 0-7,3 0-3,-1 1-4,2-1-4,5 0 1,-1 1-3,2-2-11,1 1 17,0 1-15,7 1-3,-4-1-3,-1 1-2,-4 3-7,2-3-17,-5 2-22,-2 0-4,-3 1-33,-10 0-76,12 2 34</inkml:trace>
  <inkml:trace contextRef="#ctx0" brushRef="#br0" timeOffset="488969.0014">31660 17897 21,'0'0'29,"0"0"-4,0 0 0,0 0-4,0 0-2,0 0 4,0 0-9,0 0 1,0 0-4,0 0 5,0 0 0,0 0-14,0 0 11,0 0-8,0 0 0,0 0 5,0 0-5,0 0 8,0 0-11,0 0 13,0 0-5,0 0-2,0 0 1,0 0 0,0 0-1,0 0 0,0 0 0,0 0 1,0 0-9,0-15 6,6 10-7,-6 5 10,7-12-5,-7 12-2,7-11 3,-7 11-14,7-10 12,-7 10-5,2-7 6,-2 7 4,0 0-11,4-10 7,-4 10 0,0 0-6,0 0 4,0 0-4,0 0-5,0 0 10,0 0 1,0 0-8,0 0 7,0 0-7,0 0-9,0 0 9,0 0-7,0 0 4,0 0-8,-20 22-13,20-22-3,-3 10-18,3-10-53,0 0 24</inkml:trace>
  <inkml:trace contextRef="#ctx0" brushRef="#br0" timeOffset="507237.3512">32300 17742 6,'0'0'36,"4"-12"-12,-4 12 8,0 0-16,0 0 5,0 0-7,0 0 0,4-10 1,-4 10-6,0 0 7,0 0-5,0 0 0,1-14-1,-1 14-6,0 0 2,0 0-2,-1-24-2,1 24 8,-4-17-7,4 17 8,-4-17-5,0 9-7,4 8 3,-11-17 0,3 10 4,2-2-5,-9 0 4,3 1-4,3 1-3,-2 1 3,-1-1 1,-1 3-3,13 4-4,-22-8-3,8 5 11,3-1-7,-2 1 6,13 3-5,-26-1 1,12 1-1,-3 4-1,-1-1 2,0-1 2,-2 3-5,3 0 4,-2 2-7,-1 0 4,4 3 7,-2-1-9,0-1 7,4 5-4,-2-2 4,1-1-3,6-2 1,-5 3 1,8-2-7,-3-1 5,1 0 0,2-1 6,4 2-1,0 1-12,2-10 8,-5 12 2,5-12 5,2 14-9,-2-14 3,5 12 0,-1-7-3,-4-5 3,12 12-3,-3-9 0,0 1 2,2 2-1,-2-4 6,4 0-10,-1 1 9,1-1-9,3 1 1,-1-3-4,0 0 8,-2-1-9,1-1-7,-1 0 11,1-1-8,-6 0 9,5-3-8,-1 1 4,-1 2 1,-2-4 2,3 0 2,-4 2-15,3-2 26,-1-1-12,-10 8 3,15-14 0,-8 7 8,-7 7-1,12-10 10,-12 10-6,10-10-1,-10 10 2,7-9 0,-7 9-1,0 0-3,10-8 3,-10 8-9,0 0 7,0 0 2,13-2-6,-13 2-3,0 0 1,0 0 0,0 0 1,0 0-2,24 9 0,-24-9 2,7 10 4,-7-10-6,9 9 4,-4-1 8,-1 4 0,-1-2-1,1 3-3,-4 3 21,4 3-6,-2 1-1,1-2 0,-1 7 3,0 0-11,-2-1 8,-2 2-5,0-6 1,2 4 38,0-5-10,0-19 9,0 0-14,-3 56 0,3-56-7,-4 29 2,4-29-5,0 0-9,-11 30 1,11-30 1,0 0-12,-14 24 7,14-24-4,0 0 5,0 0 0,-21 21 12,21-21-18,0 0-1,0 0-2,-28 17-8,28-17-14,0 0 0,0 0-8,-29 8-6,29-8-14,0 0 0,0 0 2,0 0-24,0 0-6,-25 12-52,25-12-126,0 0 55</inkml:trace>
  <inkml:trace contextRef="#ctx0" brushRef="#br0" timeOffset="507916.9853">32781 17607 28,'0'0'36,"0"0"-5,0 0-1,0 0-6,-27 12 1,21-8-8,-1 2-1,-1 1 2,2 2-5,1 1 6,1 0-5,0 2 0,-1 0-7,0-1 5,1 5-7,4-4 6,0 4-6,2-4 3,0 4-2,-2 0 1,5 1 0,-5-17-6,0 0 4,13 43-6,-13-43 8,0 0-3,12 34-30,-12-34 1,11 24 7,-11-24-4,0 0 8,19 30-6,-19-30 5,15 18 7,-15-18 0,19 18-4,-19-18 2,0 0 0,27 26 7,-27-26-9,17 17 9,-17-17 3,0 0-2,20 23-3,-15-15-1,-1 0 5,-4-8-5,8 10 6,-8-10-8,0 0 3,7 17 0,-7-17 5,0 0 4,4 14-3,-4-14 1,0 0-5,0 0 6,-10 18-5,10-18 12,-12 11-5,12-11-2,-17 12-1,8-7-6,9-5-1,-17 7 14,17-7-14,-21 8 4,9-6-5,12-2-1,0 0-1,0 0-3,0 0 0,-58 7-7,58-7-18,0 0 9</inkml:trace>
  <inkml:trace contextRef="#ctx0" brushRef="#br0" timeOffset="508116.9615">32644 17959 1,'31'-33'17,"-11"16"-1,-20 17 3,29-28-8,-15 15 7,-14 13-8,29-22 2,-29 22 4,31-19-3,-31 19-1,33-21-9,-33 21 6,31-16-7,-31 16 1,28-19 6,-28 19-1,26-14 1,-26 14-5,0 0-1,31-14-2,-31 14 5,0 0-8,0 0 4,27-8-3,-27 8-1,0 0-2,0 0-8,0 0-19,0 0-33,0 0 15</inkml:trace>
  <inkml:trace contextRef="#ctx0" brushRef="#br0" timeOffset="510397.8992">15573 17522 19,'0'0'56,"0"0"-8,-9 5 0,9-5 15,-10 9-19,10-9 11,-10 10-10,5-5-4,-3 2-5,2 3-1,0-3-14,-3 2 7,5-2-5,-6 4 0,3 0 3,-3 5-6,1-2 10,-1 4 0,1 6 6,-4-1 3,-1 4 4,6-3-13,-4 4 4,1 0-6,0 1-3,-1 2 38,4 1-11,-1-1-3,2-1-1,2 3-9,5-33-3,-4 58 1,2-32-10,2-26-1,6 54 0,-6-54-7,7 38 0,0-18 7,-7-20-14,18 32 4,-18-32-3,26 28 1,-11-14-1,-15-14 1,33 21-6,-33-21-3,36 18 6,-36-18-43,36 15 1,-36-15 14,36 10-5,-36-10 18,34 8-13,-34-8-6,0 0 8,45 2 8,-45-2-10,0 0 10,42-8 3,-42 8-3,29-14-8,-29 14 9,23-17 4,-23 17-1,25-24 1,-25 24-1,20-27 2,-20 27 9,15-32-12,-4 8 6,-3-2-5,1 2 6,-1-1-6,-4-4 13,0 1-2,-2 1-7,-2-1-4,0 0 14,0-2-9,0 0 5,-5-1-7,0 1 3,1-2 4,-1 0-1,-3 2-11,-2-3 3,1 1 12,1 5-6,-1-1 1,-1 3 1,-1 0-6,3 9 3,-2-1-2,-3 2 0,-3 3 2,3 0 5,-3 2-14,0 3 1,-2 2 2,1 3 4,-2-1-21,1 3 6,18 0 5,-34 5-34,17 1 15,3-2 1,3 1-21,-3 4-8,3 1-6,-4 0 1,5 2-13,1 4-2,-1-2-61,2 1-149,1 3 65</inkml:trace>
  <inkml:trace contextRef="#ctx0" brushRef="#br0" timeOffset="510801.7117">15474 18223 14,'0'0'84,"0"0"-12,0 0-1,0 0-5,40-33 3,-40 33-3,23-17-10,-23 17-3,25-18-13,-25 18 5,29-19 5,-29 19-16,29-19-2,-29 19-8,20-12 4,-8 7-10,-3 0 10,1 2-21,-3 0-6,1 0-22,0 2-5,-8 1-15,0 0-16,0 0-63,0 0-128,0 0 58</inkml:trace>
  <inkml:trace contextRef="#ctx0" brushRef="#br0" timeOffset="511653.0655">16198 18220 28,'0'0'73,"0"0"-1,0 0 2,31-33-7,-31 33 8,18-14-11,-18 14-4,0 0-10,29-12 3,-29 12-9,0 0-15,0 0 15,0 0-14,0 0 0,0 0-4,50 26 6,-50-26-8,4 29 5,-4-29 2,4 40-6,-4-40 0,-4 36-2,4-36-1,-8 45-2,8-45 0,-12 49-1,7-31-19,5-18 18,-11 34 2,11-34-16,-9 27 6,9-27 4,0 0-10,-14 34 5,14-34 1,0 0-1,0 0 3,0 0-1,-13 21-8,13-21-2,0 0 1,0 0 8,0 0-4,0 0-4,0 0 2,0 0-6,0 0 8,0 0-1,0 0-5,0 0 3,22-104 2,-10 79-1,-1 3-11,-11 22 16,20-42-9,-11 19 3,-9 23-3,19-38 2,-19 38-4,13-35 6,-13 35-8,16-29 5,-16 29 1,7-20 3,-7 20-3,0 0 2,0 0 3,0 0 3,0 0-5,0 0-4,0 0 1,0 0 1,0 0 3,0 0-1,0 0-5,0 0-7,0 0 20,0 0-7,0 0-5,0 0 0,0 0-3,0 0 5,0 0-4,0 0 3,0 0 2,0 0-7,0 0-1,0 0 6,-3 99-3,3-99 7,9 25-1,-9-25-7,13 29-1,-13-29 14,18 27-8,-18-27-4,21 29 3,-21-29 2,22 28-8,-22-28-17,27 22-13,-27-22-15,25 22-9,-25-22-15,27 17-18,-27-17-80,24 19-186,-24-19 82</inkml:trace>
  <inkml:trace contextRef="#ctx0" brushRef="#br0" timeOffset="512207.7359">16797 18142 1,'0'0'109,"0"0"-6,0 0-10,0 0-11,0 0-3,0 0-7,0 0-14,0 0-4,0 0-6,8-38 1,2 32-14,-3-1 1,7-1-7,-1-2-1,3 1-5,1-1-5,0 1 9,0-1-6,1 1-3,0 0 3,1 2-12,-1 2-1,-1-1-16,-5 1-6,-1 2-25,2 3-9,-13 0-8,19 3-12,-19-3-10,10 7-41,-5-2-128,-5-5 57</inkml:trace>
  <inkml:trace contextRef="#ctx0" brushRef="#br0" timeOffset="512480.4241">16856 18388 13,'0'0'115,"0"0"-20,0 0-3,0 0-17,0 0 1,0 0-12,0 0-5,0 0 9,0 0-19,0 0-12,0 0-3,0 0 0,0 0 4,0 0-2,0 0-5,99-8-3,-99 8-6,45-21 2,-25 11-15,-20 10-21,38-16-15,-38 16-8,33-14-14,-33 14-11,21-11-76,-21 11-148,0 0 66</inkml:trace>
  <inkml:trace contextRef="#ctx0" brushRef="#br0" timeOffset="513493.1443">17586 18016 46,'0'0'76,"0"-11"-14,0 11-3,0 0-1,11-16 3,-11 16-1,11-13-6,-6 7-7,0 1-4,-5 5-2,11-11-4,-4 7-6,-7 4-7,10-10 5,-10 10-14,14-4 9,-9 1-3,6-1 7,-11 4-15,19-7 5,-9 4-10,2 1 4,-1 1-8,2-1 9,1-2-6,-3 1 4,2 0 0,1-2-6,4 3 2,-7 0 0,0 1 5,3-1-19,-14 2 7,16-4 3,-16 4-2,11-1 5,-11 1-4,11-1 3,-11 1-4,0 0-1,13-3 7,-13 3-14,0 0 5,0 0 16,0 0-16,0 0 3,11-1 0,-11 1 0,0 0-3,0 0 1,0 0-7,0 0 16,0 0-11,-4 22-2,4-22 10,-6 22-11,1-8 6,-2 5-4,7-19 0,-20 50 10,9-24-4,-5 5 16,4 2 2,-1-1-1,0 2-1,-5 12 4,2-4-4,5-7 1,-2 12-2,-6-2-7,9-10 5,-5 9 0,10-10-4,-1-3-11,4 0 11,-1 2 1,3-33-20,-3 52 2,3-52-4,-3 38-12,3-38-15,0 0-3,6 41 24,-6-41-20,0 0-17,0 0-16,0 0-11,4 28-54,-4-28-146,0 0 65</inkml:trace>
  <inkml:trace contextRef="#ctx0" brushRef="#br0" timeOffset="514335.1414">18194 18209 61,'0'0'66,"0"0"-5,0 0-10,0 0-6,0 0-2,-1-55 12,1 55-12,-5-22-4,1 12-3,1 1 9,3 9 4,-10-15-6,1 8-5,2 0-7,7 7 1,-19-3-7,19 3-4,0 0-4,0 0 1,0 0-1,-71 19-4,71-19 5,-39 24-4,15-8-6,2 0 3,2 1 0,1 1-7,19-18-5,-29 37 6,16-22-4,13-15 9,-15 31-20,15-31 7,-10 23-5,10-23 1,0 0 4,0 0-3,0 0 5,11 45-4,-11-45-4,0 0 12,27 12-12,-27-12 4,0 0-4,40 3 6,-40-3-8,0 0-3,54-10 12,-54 10-11,36-12 0,-36 12 8,36-19-4,-36 19 1,33-19-4,-33 19-2,28-20 2,-28 20-2,27-24 6,-27 24 2,18-19-2,-18 19 2,19-15 1,-19 15 1,0 0-3,0 0 9,21-22-2,-21 22 4,0 0 4,0 0-11,0 0-3,0 0 7,0 0-2,0 0 7,0 0 0,0 0 3,0 0 10,0 0 1,0 0-4,0 0 11,0 0-5,38 47-6,-38-47-2,5 33 4,-5-33 3,4 38-3,-4-38-3,3 54-1,-3-29-1,0-25 4,0 54 9,2-26-13,-2-28-3,-3 52-4,3-23 5,0-29 32,-3 55 4,-1-30-15,4-25-12,-4 51-14,4-51-18,-9 36-11,9-36-1,-9 34-25,9-34-19,-6 25-99,6-25-180,0 0 80</inkml:trace>
  <inkml:trace contextRef="#ctx0" brushRef="#br0" timeOffset="514835.8876">18431 18647 130,'0'0'135,"0"0"-19,0 0-12,0 0-4,0 0-10,0 0-11,0 0-8,0 0-13,0 0 0,0 0-8,0 0 0,0 0-5,0 0-5,0 0-8,0 0 1,0 0-9,2-48 1,-2 48 0,0 0-12,7-32-1,-7 32 6,0 0-5,0 0 3,2-34 2,-2 34-3,0 0-3,0 0-6,0 0-1,0 0-12,0 0 15,0 0-6,0 0-4,0 0 10,0 0-11,0 0 12,0 0-9,0 0 2,0 0 0,0 0 1,0 0-4,0 0 4,0 0-3,0 0 2,0 0-8,0 0 6,0 0 0,0 0-3,0 0-2,0 0 5,0 0-1,0 0 2,0 0-5,0 0-2,0 0-1,-52 61-1,52-61-4,0 0 7,0 0 7,0 0 5,0 0-16,0 0-11,0 0-11,0 0-9,0 0-13,0 0-4,0 0-8,0 0-3,0 0-9,0 0-17,0 0-49,0 0-156,0 0 70</inkml:trace>
  <inkml:trace contextRef="#ctx0" brushRef="#br0" timeOffset="515582.9033">18744 18249 72,'0'0'83,"0"0"-5,0 0-9,0 0-9,0 0 21,0 0-13,0 0 1,0 0-10,-50 45-9,50-45-7,-19 24-4,19-24 2,-13 26 11,13-26 1,-14 31-14,14-31 1,-10 35-9,10-35-5,-11 34 2,11-34-4,-5 36-5,5-36 0,-2 29 0,2-29 3,0 0-10,18 44 2,-18-44 1,17 20 0,-17-20-1,21 17-2,-21-17-1,24 12 0,-24-12 4,30 8 4,-30-8-17,0 0 5,52 0-4,-52 0 3,0 0-5,44-13 7,-44 13-1,25-17-4,-25 17-1,20-20 4,-20 20-11,17-27 10,-17 27-1,10-27-8,-10 27 11,5-32 2,-5 32-8,0 0 2,-11-48-7,11 48 0,-18-35-12,4 13 9,14 22-5,-22-32-13,8 17 9,14 15-20,-24-28 17,24 28-15,-24-25-2,24 25 9,-14-19-1,14 19 13,0 0-18,-23-19-4,23 19-10,0 0-7,0 0-1,0 0 0,0 0-4,0 0-5,-28-8-5,28 8-38,0 0-113,0 0 50</inkml:trace>
  <inkml:trace contextRef="#ctx0" brushRef="#br0" timeOffset="516166.0652">19100 18240 47,'0'0'105,"0"0"-17,0 0-6,0 0-5,0 0-9,0 0-11,0 0 3,0 0-6,0 0-5,0 0-13,0 0 4,0 0-5,0 0-8,0 0 3,0 0-1,0 0-3,32-29-6,-32 29-7,0 0 1,33-13-3,-33 13 4,0 0-5,36-11 4,-36 11-2,0 0-4,35-11 4,-35 11-4,0 0-1,34-8 0,-34 8 0,0 0-5,0 0 16,33-4-20,-33 4 11,0 0-13,0 0 3,0 0 3,0 0-2,50 0 1,-50 0-9,0 0 6,0 0 5,0 0 1,0 0-8,18 20 12,-18-20-6,0 0 6,0 0 11,-4 42-6,4-42 2,0 0 3,-11 51-3,11-51-3,-14 42 3,9-14 3,5-28 1,-12 51-6,5-28-5,7-23 1,-11 51-1,9-27-1,2-24-2,-3 37 0,3-37 2,1 35 9,-1-35-12,0 0-3,7 38-1,-7-38 3,0 0-6,2 34 14,-2-34-10,0 0-4,0 0-5,0 0 4,4 35-3,-4-35-13,0 0-16,0 0-2,0 0 12,0 0-12,0 0-24,-13 31-22,13-31-86,0 0-184,0 0 82</inkml:trace>
  <inkml:trace contextRef="#ctx0" brushRef="#br0" timeOffset="516818.0636">19063 17640 77,'0'0'86,"-5"9"-5,2-5-14,2 4 4,0 0-9,1-8-2,-1 15 2,1-5 4,0 0-11,2 0 3,1 2-16,-2-1 4,0 1-9,3 1 0,0-2 30,1 2-2,0-1-10,0-2-4,3 1-9,-2-3-4,1 3-3,2-4-5,-2 0-2,1-1 1,-1-1-4,3-2-3,-3 1 1,2-1 8,3-3-10,-5 0-3,4-1-21,-5-3 16,5 0 6,-1-2-30,-3-1 22,5-3 7,-2-1-10,-1 2 8,0-7-4,0 3-5,-3-3 1,2 4 3,-1-4-8,-3 0 4,-1 2-1,1-4 5,-4 3-10,1 4 8,-1-1 12,-1-1-14,-1 0-7,0 3 3,-1 0-2,3 10 1,-9-17 5,4 8-2,0 3 3,0-1 1,-3 0-9,8 7 3,-15-9 1,9 6-1,6 3-4,-17-4 4,8 1-2,9 3-5,-14-2 1,14 2-5,-18 2-8,18-2-8,-14 5-7,5 1-13,1 0-10,1-1-19,-1 2-5,1 0-16,0 5-12,1-4-90,-3 5-212,0-2 94</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12T02:24:12.412"/>
    </inkml:context>
    <inkml:brush xml:id="br0">
      <inkml:brushProperty name="width" value="0.05292" units="cm"/>
      <inkml:brushProperty name="height" value="0.05292" units="cm"/>
    </inkml:brush>
  </inkml:definitions>
  <inkml:trace contextRef="#ctx0" brushRef="#br0">7433 5818 11,'0'0'42,"0"0"-5,0 0-3,0 0-6,0 0-3,0 0-1,0 0-4,0 0 0,0 0 0,0 0-5,0 0 2,0 0 2,0 0-2,0 0-4,0 0-4,0 0-4,0 0 0,0 0-5,0 0 0,0 0-10,0 0 3,0 0 3,-22 11-3,22-11-3,0 0 2,0 0 4,-3 5-10,3-5 1,0 0-4,0 0 3,0 0-3,-3 6-2,3-6-18,0 0-38,0 0 17</inkml:trace>
  <inkml:trace contextRef="#ctx0" brushRef="#br0" timeOffset="16.0004">7393 5833 3,'0'0'25,"0"0"-3,0 0 1,0 0-8,0 0 3,0 0-6,0 0-6,0 0 5,0 0 1,0 0 1,0 0-4,0 0 0,0 0 4,0 0 8,0 0-4,0 0 0,0 0-3,0 0 1,0 0 4,0 0 4,0 0-2,0 0 5,0 0-8,0 0 3,0 0 1,0 0 4,0 0-2,0 0 5,0 0 5,0 0-2,0 0 5,0 0 0,0 0-6,0 0 3,0 0-19,0 0 12,0 0-4,24 5-2,-24-5-9,0 0 28,9-3-13,-9 3-9,9-1 7,-9 1-9,12-2-2,-12 2 1,11-3-3,-6 2-4,-5 1 3,12-3-3,-6 1-1,-6 2 1,16-1 6,-16 1-15,11 0 10,-11 0 3,15 0-13,-7 0 9,1-1-1,2 1 2,-3-1-1,-8 1-2,18 0-9,-10 0 8,-8 0 2,16-2 1,-6 2-22,-2 0 30,-8 0-18,13-1-6,-13 1 10,14 0 0,-14 0 1,10 0-5,-10 0 3,12 1 4,-12-1 3,10-1-4,-4 2 0,-6-1 0,0 0-7,17-2-1,-12 2 5,-5 0-2,12-3 1,-12 3 9,11-2-9,-6-1 1,-5 3-13,9-3 2,-9 3 12,8-4 3,-8 4 8,0 0-12,7-2-3,-7 2-3,0 0 14,0 0-9,0 0 1,7-3-6,-7 3 9,0 0-6,0 0-1,0 0 3,0 0-3,0 0 0,0 0 3,0 0-16,0 0 3,0 0-1,0 0-16,0 0-2,0 0-9,0 0-7,0 0-4,0 0-11,0 0-73,0 0-146,0 0 65</inkml:trace>
  <inkml:trace contextRef="#ctx0" brushRef="#br0" timeOffset="968.1941">7519 5838 77,'0'0'96,"0"0"-14,0 0-3,0 0-5,0 0-9,0 0-9,12 8-3,-12-8-2,0 0-2,0 0-9,10 3-14,-10-3 8,8 1-4,-8-1-6,13 4 6,-6-4-12,2 2-1,3-1 6,-1 1-7,5 0 5,-3 1-8,2 0 2,1-1-7,2 0 1,0 1-5,-1-1 8,2 0-4,-2-2-2,3 3-6,0-1 13,0-6-7,0 3 1,3-1-8,-1 0 7,0-1-9,-1-1 3,0 1-5,-1-1 9,-2 0-1,-1 2 3,-3 0 3,-3 1-5,-2-1 0,-1-1-4,-1 2 1,-7 1 8,12-3 2,-12 3 4,9-2 4,-9 2-1,0 0-3,0 0 7,9 0-2,-9 0 2,0 0-1,0 0 2,0 0-7,0 0-3,0 0 2,0 0 2,0 0-9,0 0-2,0 0-4,0 0-9,0 0-9,0 0-5,0 0-11,0 0-10,0 0-11,0 0-18,0 0 0,0 0-27,5-5-61,-5 5-171,0 0 75</inkml:trace>
  <inkml:trace contextRef="#ctx0" brushRef="#br0" timeOffset="1611.021">8438 5881 36,'0'0'81,"0"0"-21,7-4 2,-7 4-1,0 0 5,0 0 0,15 0-7,-10-1 4,-5 1 5,13-2-15,-4-1 2,-2 1 3,4 0-9,-3 1-1,-8 1-2,15-5-6,-8 4-12,1 0 9,-8 1-10,15-2 5,-7 2-11,0 0 1,-8 0-7,16 0 10,-4-1-12,-1 2 0,1-1-1,2 0-1,-3 0-18,4 0 17,-2 0-7,4 0 0,2 0 4,-1 2-8,0-1-2,0-1 2,0 0-17,-4 1 11,3 1-6,-5-2 9,0 1-6,-1-1-5,0 2 17,-5-2-15,-6 0-1,14 2 11,-9-2 0,-5 0 6,9 0-10,-9 0 3,0 0-4,13 0-1,-13 0 9,0 0 2,0 0-5,7 1 1,-7-1-14,0 0 9,0 0-3,0 0-12,0 0-7,0 0-17,0 0-12,0 0-20,0 0-63,0 0-153,0 0 67</inkml:trace>
  <inkml:trace contextRef="#ctx0" brushRef="#br0" timeOffset="2706.1922">9336 5854 14,'0'0'69,"0"0"4,0 0-1,0 0-13,0 0 8,0 0-5,0 0-3,0 0-4,15 3 3,-15-3 1,0 0 3,6 2-7,-6-2-7,0 0-2,13-2-1,-13 2-3,9 0-10,-9 0-2,13 2-1,-5-2-9,0 0-1,1 2 0,0 0 7,3-1-12,-2 2-2,1-2 4,1 2-4,-1-2-4,2 1 2,-1 1 3,3-1 0,2 2-1,-4-4-9,3 2 8,2 1-2,-5 0-2,1-3-3,0 0 0,2 2 0,-2-2-2,0 1 5,-2-2-3,0 1 2,0 0-14,-4-2 15,1 2-11,0 0 10,-9 0 5,13 0-4,-13 0-1,10-2-6,-10 2 1,9 0 2,-9 0 12,0 0-5,0 0-2,9 0 1,-9 0 3,0 0-7,0 0-4,0 0 12,0 0-12,0 0 5,0 0-2,0 0-2,0 0-7,0 0-7,0 0-5,0 0-9,0 0-13,0 0-8,0 0-3,0 0-12,-13 16-9,13-16-18,0 0-76,-10 3-179,10-3 79</inkml:trace>
  <inkml:trace contextRef="#ctx0" brushRef="#br0" timeOffset="3283.9935">10185 5843 3,'0'0'107,"0"0"-12,0 0-15,0 0-3,0 0-13,0 0-3,0 0 0,0 0-9,0 0 8,8-1-8,-8 1-7,0 0-8,0 0 3,9-2-3,-9 2 5,9-2-9,-9 2-2,10-1-8,-10 1-1,11-3-3,-4 2 5,-7 1-3,15-1-9,-5-1-10,-2 2 13,2-2 1,2 2-5,-1 0 8,5-3-9,-4 1-2,2 2-1,4-2-5,1-1 3,2 1 9,-1-1-14,3 1 5,4-1 1,-5 0-16,1 2 13,-3-3-2,1 3 2,-1-2-2,-2-1 3,1 3-2,-2-1-5,-4 0 4,1-1 0,0 3 3,-1-2-10,-6-1 10,2 3-5,-1-1-2,-8 1 7,14-1 3,-14 1-6,10-2-3,-10 2 8,9-1-3,-9 1 0,0 0 5,8-1 2,-8 1-14,0 0 11,0 0-16,0 0 0,0 0 9,0 0-10,0 0-8,0 0-10,0 0-12,5-3-10,-5 3-15,0 0-9,0 0-87,0 0-172,0 0 77</inkml:trace>
  <inkml:trace contextRef="#ctx0" brushRef="#br0" timeOffset="4304.8668">11245 5816 72,'0'0'80,"0"0"-7,0 0-11,0 0 2,0 0-14,0 0-5,0 0-6,10 0-4,-10 0 9,0 0-1,14 0 3,-14 0-2,11 0-15,-3 0 23,-8 0-23,14-3-3,-7 3-6,1 0 5,3 0-8,0 0 0,0-2 5,2 2-6,1 0-4,3 0 0,-2-2-9,3 2 11,1-1-8,0 0 8,-1-1 1,2 1-8,0 0-5,-3-1 2,0 0-4,1 2 2,-4 0 4,3 0-10,-3 0 6,-1 1-6,0 0 0,-3 1-2,-2-1 8,-1-1 0,5 1-3,-5 1 11,-7-2 2,13 2-15,-7-2 1,-6 0 1,11 2-8,-11-2 5,9 2-5,-9-2 12,9 0-8,-9 0 6,0 0-6,0 0 11,7 0 0,-7 0 0,0 0-2,0 0 5,0 0-9,0 0-4,0 0-6,0 0-3,0 0-17,0 0-4,0 0-13,0 0-9,0 0-24,0 0-51,-17 16-139,11-13 61</inkml:trace>
  <inkml:trace contextRef="#ctx0" brushRef="#br0" timeOffset="4920.7664">12126 5782 95,'12'0'120,"-12"0"-3,0 0-15,0 0-7,0 0-21,7-4-2,-7 4-7,0 0-6,9-3-2,-9 3-4,9-2-4,-9 2-8,0 0-4,13-1-4,-13 1-4,9-2-7,-9 2 5,13-3 0,-7 3-4,-6 0-1,13 3-1,-4-3-11,-9 0 6,16-3-1,-4 3-13,-3 0 5,1-1 3,1 1 0,1 0-1,0-1-5,0-1 17,1 2-14,1-1-11,3-1 8,2-1-4,-1 1 4,0 0-1,1 2-1,0-4 5,2 1-6,-4 1-1,1-1 0,3 0 2,-7 3 7,6-3-5,-1 1-5,-1-4-1,-2 5 1,-4-1-4,4 2-4,-5-2 4,1 1 4,-1 1-16,0 0-2,-11 0 2,15 0 7,-9 0 1,-6 0-3,10 0 3,-10 0-2,0 0-11,13 0 8,-13 0 6,0 0 3,5 1 1,-5-1 1,0 0-6,0 0 0,0 0 0,0 0-14,0 0 3,0 0-10,0 0-3,0 0-6,0 0-4,-15 13-12,15-13-6,0 0-11,-5 4-61,5-4-144,0 0 64</inkml:trace>
  <inkml:trace contextRef="#ctx0" brushRef="#br0" timeOffset="5863.9729">13215 5727 15,'0'0'77,"0"0"-8,0 0-2,9 1-4,-9-1-8,0 0-14,7 1 5,-7-1-2,0 0 0,11 2-2,-11-2 0,12 2-2,-8-1-10,-4-1 8,14 1-7,-1-2 5,-5 1-4,1-1-1,3-1-7,-3 4 8,4-4-9,-1 0-9,-1 1-6,1 0 9,1-2 6,-5 3-11,5 0 1,-1 0 1,-2-2-1,5 2-6,-3-1 3,3-1 3,3 1-4,-1-3-2,-3 3-2,5-1 1,-1 0-1,-7-1-1,6 1 2,-3-1-1,-1 1-3,1-1 1,-3 0 2,2 0-12,-1 1 11,-2-1-8,-3 2 13,1 0-13,-1-3 13,-7 4-13,13-1-2,-13 1 18,8 0-7,-8 0-8,0 0 10,8-3 0,-8 3-8,0 0 2,0 0-1,0 0-11,0 0-17,0 0 10,0 0-12,0 0-9,0 0-8,0 0-8,-16 17-15,16-17-72,-9 5-153,3-2 67</inkml:trace>
  <inkml:trace contextRef="#ctx0" brushRef="#br0" timeOffset="6469.5053">14072 5690 90,'0'0'89,"0"0"-7,11-1-12,-11 1 5,0 0 0,0 0-26,11-2 1,-11 2-3,8-3-5,-8 3 1,10-2-9,-10 2 5,11-2-8,-5 1 3,-6 1-1,15-1-13,-9 1-12,3-3 11,1 3 1,2-3-4,1 3-5,-1-2 9,1 0-13,6 1 6,-1 0-11,0-2 2,2 3-1,-4-2 1,2 0-1,1 2-10,-2-1 2,-1 1 8,-3-2-3,1 4-6,-1-1-2,-4-1 3,3 2 5,-3-2 0,-1 2-2,4 1 1,-6-3-4,1 2-2,-7-2 1,11 0 4,-11 0 3,13 4-2,-8-4 0,-5 0 4,9 1-8,-9-1 5,0 0 6,10 2 3,-10-2 1,0 0-18,8 0 12,-8 0 1,0 0-14,0 0 11,0 0-4,0 0-2,11-2 3,-11 2-12,0 0-9,0 0-4,0 0-4,4-3-20,-4 3-6,0 0-21,0 0-43,0 0-129,0 0 57</inkml:trace>
  <inkml:trace contextRef="#ctx0" brushRef="#br0" timeOffset="7542.2168">15206 5697 55,'0'0'93,"0"0"-8,7-4-5,-7 4-10,0 0 5,0 0-10,0 0-11,0 0-2,0 0-11,0 0 4,0 0-3,0 0-14,0 0 7,0 0-12,0 0-1,0 0-3,0 0 3,0 0-2,0 0-3,0 0-8,16 6 2,-16-6 6,11-2-5,-2 4 1,1-4-3,1 4-3,-1-2 5,4 0 0,-1 0-4,2 1-4,2-1-4,3 1 6,-5 0-6,0-1-1,3 0 2,-1 2 10,-3 0-7,4-1-2,-4 1-3,3-2 1,-3 1 3,1 0-7,-1-2 11,-1 2-1,4-2 5,2-2 14,-5 3-14,1-1 7,-2-1 3,0-1 4,0 1 0,0-1 1,0 0-5,-3 2 2,3-2-3,-4-1-1,-2 3-1,0-1-2,-7 2 2,11-4-5,-5 1 4,-6 3 0,10-3-1,-10 3-9,9-2 1,-9 2 0,0 0-11,6-3-1,-6 3-1,0 0-6,0 0 3,0 0-2,0 0-5,0 0-13,0 0 8,0 0-8,0 0-8,0 0-2,0 0-4,0 0-8,0 0-4,0 0-8,2 12-22,-2-12-80,0 0-175,0 0 77</inkml:trace>
  <inkml:trace contextRef="#ctx0" brushRef="#br0" timeOffset="8148.795">16050 5663 49,'0'0'100,"0"0"-5,0 0 4,0 0-34,0 0 3,0 0-4,13-5-10,-13 5 8,0 0-12,11-2-5,-11 2-5,11-2 2,-11 2-5,11-1-3,-4-2-12,0 2 9,-7 1-11,13 0 7,-4-3-15,1 3 5,0 0-2,1-1-5,1 0-1,-1 1-21,-1-3 15,1 3 4,2-1-12,1 0-2,-1-1-6,1 2 0,-1-3 6,5 3-1,-5 0-1,6 0-1,0-2 5,0-1 0,-1 3-2,1 3-4,-2-3 7,0-3-1,-3 3 0,-3 0 3,3 0-2,-1-1-1,-4 0 2,3 2 6,-4-2-9,-8 1 4,18 0-3,-13 0 11,-5 0-7,13-2-6,-7 0 8,-6 2 2,0 0-8,10 1 5,-10-1-4,0 0 4,0 0 3,11-1 0,-11 1-6,0 0 4,0 0 7,0 0-8,0 0-9,0 0 11,0 0-3,0 0-2,0 0-8,0 0-10,0 0-2,0 0 1,0 0-20,0 0 1,0 0-7,0 0-11,0 0-50,0 0-119,0 0 53</inkml:trace>
  <inkml:trace contextRef="#ctx0" brushRef="#br0" timeOffset="8850.5082">16773 5661 7,'0'0'117,"0"0"-2,0 0-11,0 0-14,0 0-3,0 0-2,0 0-16,0 0-18,0 0 3,0 0-1,0 0-1,0 0-10,0 0-5,0 0-1,0 0-5,0 0-4,0 0 2,0 0-12,0 0 9,0 0-12,13-11 1,-13 11 1,0 0-2,11-1-2,-11 1-13,0 0 16,14 1-8,-14-1 7,11-1-16,-11 1 5,14 0 14,-3 0-10,-11 0-6,13-3 1,-1 3-2,-2-1-3,0 0-1,1-1 1,0 1-2,1 1-5,-1-1-1,2-2-5,1 0-10,-3 3 3,3-2 2,-3-1-8,1 2 7,0-2 7,-1 1-1,-2 1-7,-1 1 10,-8 0 3,15-2-7,-15 2 6,12-3-5,-12 3 13,11-1-2,-11 1-2,6 0-2,-6 0 5,0 0-3,0 0 9,10-1-9,-10 1 9,0 0-4,0 0 5,0 0-6,0 0 3,0 0-3,0 0 2,0 0-6,0 0-2,0 0 11,0 0-4,0 0-6,0 0-1,0 0-3,-18 10-7,18-10 0,0 0-1,-5 4-3,5-4 5,0 0-6,0 0-8,-4 5 0,4-5-1,0 0 6,0 0-8,0 10 2,0-10 1,0 0 5,0 0 0,0 0 5,0 0 4,0 0 7,0 0 5,0 0 6,0 0-9,0 0 9,0 0 2,0 0-1,0 0-15,0 0-3,0 0-48,0 0-69,0 0 31</inkml:trace>
  <inkml:trace contextRef="#ctx0" brushRef="#br0" timeOffset="21104.6073">17231 3510 39,'0'0'31,"0"0"1,-9 2-2,9-2-3,0 0 0,0 0 0,0 0 0,0 0-6,0 0-3,0 0 6,0 0-7,-7 1 0,7-1-2,0 0 2,0 0-1,0 0-4,0 0 3,0 0-2,0 0-3,0 0-1,0 0 2,0 0 0,0 0-4,0 0 5,-6-8-14,6 8 10,0 0-4,0 0 5,-5-5-1,5 5 6,0 0 3,0 0-3,0 0-3,0 0-5,-9-4 0,9 4 1,0 0 2,0 0-6,0 0 3,0 0-5,0 0 13,0 0-15,0 0 6,0 0-7,0 0 2,0 0 2,0 0-1,0 0 0,0 0 4,0 0 0,0 0-4,0 0 6,0 0 5,0 0-1,0 0 9,0 0-3,0 0 5,0 0-12,0 0 8,0 0 2,0 0 14,0 0-12,0 0-2,0 0 6,0 0-9,0 0 3,0 0-6,0 0 2,0 0 1,0 0 0,0 0-12,0 0 6,0 0 1,0 0-1,0 0-9,0 0 2,0 0-1,18-7 3,-18 7-1,9-1 10,-9 1-11,12 0 7,-12 0-3,12-3-4,-12 3 4,13 3-6,-13-3-5,11 0 2,-11 0 1,11 1 0,-11-1-2,11 2 3,-5 0 5,1-1 0,-7-1-3,9 4 0,0-3 0,-9-1 5,10 3-3,-4 0 4,-6-3-7,10 4 1,-4-4-7,-6 0 8,9 3-4,-3-1-2,-1 1 6,-5-3 2,9 3-11,-9-3 6,6 4-4,-6-4 11,7 5-2,-5-2-11,-2-3-3,5 6 12,-5-6-2,7 8 5,-6-4-7,-1-4 4,4 9 0,-4-9-2,2 9 7,0-4-5,-2-5 1,0 12 4,0-5-4,0-7 1,2 13-10,-4-5 5,2-8-1,-2 13 8,0-6-13,2-7 10,-3 17 1,0-6 2,-3-2-4,3 1-5,-3-2 3,2 3 1,-3 2-8,0-5 13,3 2-4,-1-2 10,-2 4 1,1-2-14,-4 4 1,3-5 2,1 1-4,-1 2 5,1-4-5,-3 7-2,2-6 5,0-1-13,-2 0 12,4 5-1,-1-4-3,-1 0 6,-1 2-1,1-1 2,0 1-2,0-2 0,1 1-4,1-1 2,-2 2 3,3-3-4,-1 1 7,0 0-5,0 1-5,0-1 4,0 0 1,5-9-11,-7 13 7,3-5 2,4-8 5,-1 13 0,-2-5-8,3-8 4,-1 13-1,1-13-3,-4 12 18,4-12-17,0 15 2,0-15-5,0 9 7,0-9-1,2 13-6,-2-13 8,2 11-3,-2-11 1,5 8-4,-5-8 3,4 10-4,-4-10 3,8 8-4,-8-8 7,6 10-3,-6-10 6,8 7-10,-8-7 2,9 6 0,-9-6 11,9 2-12,-9-2-1,10 5 1,-10-5 6,13 0-5,-13 0-9,14-2 15,-3-1 1,-11 3-8,21-7 18,-10 5-13,-3-2 1,6-2-4,-3-1-5,1 1 8,-1 0-6,0-2 10,1 1-5,-2-2-8,-1 2 9,3-1-2,-2 1-2,-3 0-2,3-2 0,-4 2 7,-1 2 1,-5 5-4,8-8 1,-8 8-3,4-8 9,-4 8-7,0 0 3,0 0-8,-1-14 0,1 14-3,0 0 9,0 0-3,-20-1-5,20 1 4,0 0-12,-23 7 5,23-7-1,-18 6-4,11-2 2,-1 1 5,-1 0-17,0-1-1,9-4 16,-10 10-1,4-7 1,6-3 2,-10 12-4,10-12-7,-8 6 10,8-6-5,-7 11 4,7-11 3,-5 11-8,5-11-1,-2 8 7,2-8-4,-3 10 5,3-10 1,-6 15 6,6-15-2,0 13-10,0-13 14,-3 13-3,1-4 0,0 2 3,1-1-4,1-10-1,-1 20 7,1-10 2,0 1-6,-2 0 1,2-11-3,0 22 3,0-11 1,0-1 4,-2 3-5,4-3-5,-2-10 1,-2 23 5,2-12 2,0 0 3,0-1-6,0 3 16,0-4-17,2 2 2,-2 1-1,2-1 6,-2 1-12,1 0 10,-1-12 1,1 22-4,2-10 2,-2 0-5,-1-12 3,3 21-4,-1-10 12,1 1-15,-1-3 11,-2-9 1,4 20-5,-1-10 0,-3-1-6,4 0 1,-3 2 2,2-2 4,-3-9 1,2 17-4,-1-9-4,1 1 10,-2-9 2,4 16-4,-3-9-1,2 2-1,-3-9-3,2 19 8,2-9-4,-4-2 5,3 1-3,-1 0 1,-1 1 3,0 0-11,-1-10 6,2 17 12,-2-8-13,2 0-7,-2-9 2,2 18 6,0-10-4,-2-8-1,1 17-1,1-6-1,-2-11 4,0 15 0,1-8 8,-1-7-4,1 15 1,-1-6-4,0-9-5,2 17 15,-2-7-10,0-10 0,3 17 3,-3-6 2,0-11-7,2 17 10,0-8-8,-1 2 1,-1-11 4,3 17-3,-3-7-6,0-10 0,1 17 1,0-8 2,-1 1 3,0-10-5,-1 17 1,1-17 5,-1 16-6,2-6 4,-1 0-2,0-10 3,0 14-1,0-14 1,2 15-3,0-8-4,-2-7 10,2 16 10,-2-16-18,3 13 3,-3-13-5,5 13 10,-5-13-4,3 13 2,-3-13-7,5 13 7,-5-13-6,4 15 1,-4-15-3,1 10 6,-1-10-5,4 13 9,-4-13-2,0 13-6,0-13 5,2 14 0,-2-14-6,2 13 3,-2-13-2,1 16 9,-1-16-8,1 15 0,-1-15-1,3 15 2,-3-15 11,0 13-9,0-13 2,0 17-5,0-17 1,2 13 4,-2-13-4,2 13 4,-2-13-3,0 0 5,0 18-3,0-18 10,0 13-17,0-13 0,2 14 0,-2-14 6,0 15 1,0-15 3,3 17 2,-3-17-13,2 14 4,-2-14-9,1 15 17,-1-15-9,2 14 6,-2-14 5,4 20-6,-4-11-4,0-9-3,2 18 4,0-7 1,-2-11-3,0 17 6,0-17-4,1 19-3,-1-19 10,0 21-12,1-12 5,-1-9-2,-1 19 10,1-19-10,1 19 9,-1-19 5,1 18-12,-1-18 0,2 14 6,-2-14-4,0 17-1,0-17 1,0 19 3,2-9-5,-2-10-3,2 17-1,-2-17 4,2 16 11,-2-16-10,1 15 0,-1-15 1,2 16 1,-2-16 0,1 13-11,-1-13 12,0 16 4,0-16-7,0 0-4,-1 22 1,1-22 7,-2 15-3,2-15-5,-1 12 5,1-12 1,-2 13 4,2-13-6,0 0 3,-4 17-6,4-17 2,0 14-4,0-14 5,0 0 12,0 20-13,0-20-5,0 12 10,0-12-10,0 0 6,0 17 0,0-17-6,0 12 11,0-12-7,2 13 4,-2-13-1,0 0-1,0 21-3,0-21 8,0 12 2,0-12-7,0 0 7,-2 21-15,2-21 7,-2 15 5,2-15-3,-2 14-4,2-14 0,-3 15 6,3-15 2,-4 11-8,4-11 1,-4 13 4,4-13-2,-3 12 3,3-12-8,-3 17 11,3-17-4,-2 10-11,2-10 10,-4 14-7,4-14 9,-1 14-5,1-14 1,-3 15 2,3-15 0,-3 15 0,3-15 2,-2 18-5,2-18 0,0 18-4,-2-8 6,2-10-5,-2 21 6,2-13-4,0-8 5,0 17-5,0-17 1,-1 19 4,1-19-4,1 19-2,-1-9 5,0-10 0,-1 18 2,1-18-5,0 19 6,0-19-6,0 16 3,0-16-4,-2 20-1,2-20 0,-1 16 13,-1-6-10,2-10 5,-4 14 2,4-14-2,-2 14 8,2-14-12,-3 13-4,3-13 4,-4 12 4,4-12-2,-2 13 0,2-13 0,0 0 1,-4 17-5,4-17 6,-2 13-5,2-13 0,0 0 1,-2 17 2,2-17 2,-2 12-10,2-12 1,0 0 4,-3 11 1,3-11-3,0 0 7,-2 14 0,2-14-7,0 0-10,-5 15 7,5-15 14,-4 9-3,4-9-7,0 0 0,-7 16-7,7-16 13,-3 9 3,3-9-5,-6 12-3,6-12 5,-4 12-2,4-12-6,-4 11 21,4-11-13,-6 16-12,3-8 11,3-8 1,-4 11 2,4-11-4,-6 16 0,6-16-4,-3 13-3,3-13 2,-4 16-3,4-16 3,-2 14 18,2-14-17,0 0-2,-7 23 7,7-23-3,-3 19-4,3-19 4,-6 18 5,2-9-7,4-9 6,-3 20-4,-1-12 2,4-8-7,-2 20 8,2-20-2,-5 13 0,2-4-1,3-9 2,-4 14-4,4-14 5,-4 13 3,4-13-6,-5 13 3,5-13-6,-4 16 6,4-16-5,-4 11 0,4-11 2,-6 12 0,6-12 4,0 0-7,-4 15 5,4-15-1,-5 10-3,5-10 2,0 0 2,-4 14-16,4-14 15,0 0-2,-4 12 2,4-12-8,0 0 15,-6 11-16,6-11 9,0 0 1,-6 11-8,6-11 11,0 0-6,0 0-3,-6 13 4,6-13 3,0 0-7,-5 9 6,5-9 5,0 0-8,-4 11 8,4-11-1,0 0-4,0 0-2,-5 11 2,5-11 3,0 0-10,0 0 4,-6 12-5,6-12 0,0 0 9,0 0 1,-6 10-1,6-10-7,0 0 5,-10 7 6,10-7-10,0 0 4,-7 8 0,7-8-2,0 0 0,-9 7-2,9-7 5,0 0-5,0 0 7,-9 11 5,9-11 7,0 0-12,-7 8-4,7-8-2,0 0 4,-8 9 1,8-9-6,0 0 6,-12 8-3,12-8 0,-7 6-2,7-6 4,-9 7-2,9-7-5,-13 7 6,13-7 0,-9 5-3,9-5-1,0 0 6,-11 8-4,11-8-2,0 0 14,-9 5-11,9-5-2,0 0 0,0 0-13,0 0-8,0 0-15,0 0-11,0 0-15,0 0-80,0 0-156,0 0 69</inkml:trace>
  <inkml:trace contextRef="#ctx0" brushRef="#br0" timeOffset="34251.883">16874 5716 25,'0'0'60,"0"0"-10,0 0 0,0 0 1,0 0 0,0 0-9,0 0-1,-18 5-9,18-5-7,0 0 1,-7 5-1,7-5 1,0 0-1,0 0-5,-7 3-1,7-3-9,0 0 11,0 0-13,-6 5 13,6-5 7,0 0 1,0 0-1,0 0-5,0 0 3,0 0-6,0 0 2,0 0 1,0 0 5,0 0-6,0 0 9,0 0-10,0 0 0,0 0 1,0 0-15,0 0 8,0 0-3,-6 4 12,6-4-12,0 0-2,0 0 3,-8 3-2,8-3-1,0 0 6,-7 4-9,7-4 4,-6 4 0,6-4-10,-5 6 2,5-6-2,-7 6 4,7-6 8,-7 6-10,1-3-2,6-3 10,-7 9-8,3-6 4,-1 2-12,1 2 5,4-7-3,-7 6 3,3-1 8,1 1-8,-1-1 8,4-5-12,-7 9 6,4-4 6,1 0-6,-2 2-1,4-7 5,-5 12-4,1-7-12,2 2 8,0-1-6,-1 0 9,1 2-1,2-8-3,-5 13 3,5-6 1,0-7-2,0 11 1,-2-3 1,2-8-7,-2 12 8,4-5-7,-2-7 7,0 13-2,2-7 5,-2 1-8,0-7 7,3 10 0,-1-3-11,-2-7-7,2 9 17,1-4-6,-3-5 3,4 9 7,1-3-6,-5-6 0,6 6-3,-4-1-1,-2-5-4,10 8 3,-8-4 8,2 0-2,1 1-13,1-1 10,-6-4 5,7 8-6,-2-5 1,0 1 2,-5-4 12,8 8-17,-1-4 3,-3-1-4,3 2 8,-4-1-1,3 1 4,-6-5-6,9 7 3,-4-2-9,-2-2 8,3 2-6,-1 0 7,-5-5-12,8 9 6,-4-2 6,-2-3 4,-2-4-7,5 10 0,-3-5 0,2 0 7,-4-5-10,4 10-4,-2-5 13,-2-5-4,2 10-3,-2-10 5,0 12-2,-2-5 2,2 1-5,-4-1 3,1 1 0,-2 0 5,1 0-3,-1-2-4,1 1 5,-1-1-3,1-2-8,-3 2 16,4 0-13,-3 3 7,-1-2 1,-1-1 3,0 0-1,2 3-12,2-4 6,-5 1 10,2 2-12,-2-2 5,0-1-2,2 1 0,3-2 4,-6 1-3,6-1-6,-3-2 0,7-2-11,-8 6 20,3-2-4,5-4-7,-9 2 5,9-2 6,-7 3-6,7-3-6,0 0 0,0 0 2,-14-7 4,14 7-6,-2-5 22,2 5-17,0 0 9,-4-7-21,4 7 14,0 0-4,-5-7 5,5 7-2,0 0 8,-4-6-8,4 6-3,0 0 8,0 0-6,-2-7 4,2 7-7,0 0 2,0 0-11,0 0 7,0 0-9,0 0 0,0 0 8,0 0-5,0 0 2,11-7 8,-11 7-6,0 0 0,16 5-6,-16-5 0,11 2 2,-5-1-6,2 3-4,-2-2 7,3 1 9,-3 0-16,4 2-6,-3-1 10,-1-2 3,-1 4-2,1-2-3,1 1 7,0 2 3,-2-2-4,-1 0 2,2 3 3,0 1 3,-2-2 3,1 2-6,-2-1 3,0 2 1,-1-3 4,0 2 1,2-1-3,-1 3 0,-3-2 0,0 0-1,3 1-1,-3 0 8,0-1-5,0 1-1,0-1-2,0 3 7,-3-3 6,3 2-12,0-2 4,0 3-2,-1-3 4,1 0 0,-3 2-2,2-3-6,-3 3 4,4-5 4,0 6-6,-2-3 6,0-1-6,2 1 3,-1 2 3,-2-2 2,0 0-3,3 1 2,-2 1-6,0-1 5,0-2-2,1 2 2,0 2 3,-3-2-7,2 1 3,0-1 0,0 2-4,2 0-1,-3 0 4,2 2-5,-2 3 3,-1-6 10,4 0-6,0 0 4,0 0-8,0 0-1,0 2 11,2-5-11,-2 2-2,2-1 13,-2 3-11,3 0 0,-3-2 4,2 0-8,0 0 11,-2 2-4,2-3 4,-2 4-3,4-3 2,-4-1 3,4 1-12,-2 0 2,2-1 13,-4 1-8,2-1 0,1 1-3,-2-4 1,2 3 2,1-2 0,-2-1 5,2 0-12,-1 0 3,2-1 5,-1 1-6,-4-6 6,5 9-2,-1-3 7,-2-2-6,-2-4 2,7 7-2,-3-1 1,-4-6 6,8 2-2,-4 3-2,-4-5 4,5 2-7,-5-2 3,6 7-7,-2-5 5,-4-2-1,6 8 3,-6-8 2,4 7-13,0-5 10,-4-2 5,7 8-10,-7-2 6,0-6-6,8 6 0,-8-6 4,6 7-6,-2-4 4,0 1-4,-4-4 3,5 6 13,-1-4-17,-4-2 11,9 7 1,-2-7 1,-7 0-8,11 4 22,-11-4-22,11 1-2,-3 0 11,-8-1-8,10 1 3,-10-1 3,14-1-8,-5 0 10,-9 1-4,11-3 6,-5 1-10,-1-1 13,-5 3-1,14-5-15,-8 1 7,-1 0 3,-1 0-7,4 0 5,-8 4 5,9-5-17,-6 2 4,-3 3 5,7-3-15,-7 3 2,0 0-7,5-6-7,-5 6-12,0 0-11,0 0-14,5-5-74,-5 5-145,0 0 64</inkml:trace>
  <inkml:trace contextRef="#ctx0" brushRef="#br0" timeOffset="36780.849">15788 6271 30,'0'0'91,"0"0"4,0 0-7,0 0-7,0 0 2,0 0-11,0 0-13,0 0 9,0 0-6,0 0-10,0 0 3,0 0-9,0 0-2,0 0-7,0 0-3,0 0-4,0 0 1,0 0-11,0 0 4,0 0-1,0 0-16,0 0 8,0 0 6,0 0-6,0 0-1,-17 14-8,17-14 7,-8 10 4,4-6-4,-2-1 1,6-3-7,-7 7-5,1-5 4,0 3-8,6-5 12,-9 5-9,9-5 4,-8 3-2,8-3 8,-10 0-14,10 0 3,0 0 0,-11-5 2,11 5 1,-6-6-2,2 2-1,4 4-3,-5-10 4,2 3-10,3 7 5,-2-14-2,0 7-4,2 7 8,-1-16 0,2 7 1,-1 9-2,2-14 2,-2 7 3,5-1-11,-5 1 3,2 0 5,-2 7 2,7-10-5,-3 5 0,-2 0 3,-2 5-3,5-11 5,-3 7 3,-2 4-8,7-5-2,-7 5-2,5-6-5,-5 6 5,4-5 4,-4 5 1,0 0-6,7-3 5,-7 3-3,0 0 4,0 0 9,0 0-4,0 0-7,0 0 7,14 7-9,-12-2 13,0 2-4,0-1 4,-2 5-6,2-1 4,0 7-2,-2 0 11,0 3-8,-2-2 1,0 2-2,2-1-2,-4 4 6,-2-3-4,2-2-1,-2 2-7,1 0 13,-1-4-4,1 1-3,-2 0 1,0-2 10,-1-1-6,1 2 3,-5-5-4,6 0 9,-3-1-12,1 0 11,-2-4-6,3 3-1,-2-2 2,2-2-1,-2-1-2,0 1 0,3-2 4,-2-1-6,2 1 8,6-3-13,-13 0 6,13 0 6,-16-3-13,11 1 9,5 2 0,-11-5-5,4-1-2,7 6 0,-7-7 3,3 3-4,4 4-1,-4-7-6,4 7 6,0 0-6,0-9 4,0 9 18,0 0-17,0 0 0,11-6-6,-11 6 3,11 0 5,-11 0-5,16 0 3,-8 2-6,4-1 10,-3 3-16,0-1 14,2 3 6,0 0-14,0-2 11,-1 1-4,-1 0 5,2 2 0,0 0-3,-2-1 4,2-1-11,-1 1 1,0-1-9,2 1-1,-5-2 7,2-1-3,-3 1-20,2-1-8,-2 0-16,5-1-7,-5-2-18,4 0-91,-10 0-185,0 0 82</inkml:trace>
  <inkml:trace contextRef="#ctx0" brushRef="#br0" timeOffset="37291.5762">15834 6399 24,'0'0'102,"0"0"-1,0 0-15,0 0-17,0 0 3,-14 21-11,14-16-13,-4 3 6,3 0 4,1 1-17,-4 1-1,4 0-9,-4 1 3,4-1-1,-2 2-1,2 0 0,-3-2-4,3 1-6,0-1 3,-3 1-4,1-2 1,2 0-9,0-1 5,0-8-9,5 12 10,-5-7-3,0-5-15,5 7 16,-5-7-12,4 4 7,-4-4 8,5 6 7,-5-6-4,0 0 5,12-3 3,-12 3 1,10-8 1,-5 3 2,-1-1 2,0-1-1,1-1-11,-3 1 2,3-1 11,-1-3-11,-3 1 7,1 0 4,-2 1 5,0-1-11,0 0 0,-2 3-6,1-3 0,-1 0 2,0 0-6,-3 1 2,2 2-5,-1 1-5,0 0 3,0 0-8,-1 2 2,-1-1-7,-2 2-7,8 3 1,-9-6-15,1 3-6,3 1-13,5 2-10,-14-4 2,14 4-11,-10-3-5,10 3-10,-10 0-13,10 0-3,0 0-11,-9 0-3,9 0-9,0 0-77,-11 4-201,11-4 90</inkml:trace>
  <inkml:trace contextRef="#ctx0" brushRef="#br0" timeOffset="39072.3825">15950 6280 59,'0'0'87,"0"0"-6,0 0 7,0 0-8,0 0-5,-2-8-5,2 8 6,0 0-17,0 0 4,0 0-2,0-9 8,0 9-4,0 0-3,0 0-4,0 0-3,0 0 4,0 0 2,0 0-6,0-10-7,0 10 5,0 0-4,0 0-7,0 0-8,0 0 2,0 0-8,0 0-8,0 0 0,0 0-1,0 0-4,0 0-6,0 0 7,0 0-4,0 0-2,0 0-4,0 0 3,9 25-1,-9-16-2,3-1 5,-1 3-5,2 0-1,0-1 0,-1 2-1,-3 1 3,0 2 3,2-3-5,-2 1-8,0 0 6,0-2 6,4 1-5,-4-1 0,0-1 0,0 0-10,0-2 6,2-1-4,-2-7-7,0 14 0,0-9-14,0-5-7,0 10 4,0-10-8,-2 8-10,2-8 1,0 6-12,0-6-9,-6 8-10,6-8-11,-3 4-15,3-4-93,-6 3-210,6-3 94</inkml:trace>
  <inkml:trace contextRef="#ctx0" brushRef="#br0" timeOffset="39525.2803">16042 6272 59,'-5'3'83,"5"-3"-11,-6 4-1,6-4-10,-7 5-11,3-1 1,4-4-6,-9 7 2,4-2-9,1-1-6,0 1-3,-3 0-3,1 2 5,-2-2-7,4 3-3,-3-1-8,3-2 9,-1 2-10,1-2 1,-1 0-3,0 2-4,5-7 9,-4 8-7,4-8 6,-4 9-8,2-4-4,2-5 4,-3 7 4,3-7-6,0 0-7,0 0 6,5 14-3,-3-11-10,-2-3 11,8 5-3,-8-5-1,8 7 2,-2-7-1,-6 0 2,16 2-2,-10 1 2,2-2-7,1 0 9,1 2-4,2-1 8,-5-1-4,6 3-1,-3-2-3,0 1-8,-1-2-8,-1 2 0,2 0 0,-3-1-7,-1 2-2,4 1-7,-5-2-5,-1 0 2,0 1-4,0 2-3,-4-6-49,1 7-99,-1-7 45</inkml:trace>
  <inkml:trace contextRef="#ctx0" brushRef="#br0" timeOffset="40255.2228">16175 6309 81,'0'0'78,"0"0"-9,0 0 1,0 0-8,0 0-2,0 0 7,0 0-8,13 12-2,-13-12-7,5 10 6,-2-3-4,-1 1-11,-2-1-7,2 5 0,0-4-12,-2 3 8,2 0-5,-2-2 1,2 0-3,-1 1 1,-1-3-12,2 1 1,-2-8 7,2 12-5,0-6-6,-2-6 12,-2 8-6,2-8-6,4 6-3,-4-6-6,0 0 9,0 0 0,0 0-7,4 4 10,-4-4-13,0 0-7,0 0 13,0 0-7,0 0 5,3-20 3,-3 20-10,2-12 15,-2 7-10,0 5 7,0-14-4,0 14 2,-4-12-16,4 5 16,0 7 2,-1-12 6,1 12 0,0-13 6,0 13-6,1-7-6,-1 7 5,0-10 0,0 10-5,2-7 6,-2 7-8,2-6-5,-2 6-4,0 0 10,8-5-1,-8 5-6,6-1 8,-6 1-4,0 0-2,13-2 9,-13 2-6,0 0-5,14 7 7,-9-5-4,-1 1 4,2 0-4,-2 2-5,2-1 6,1 1-8,-1 0 4,1-1 3,0 1 1,-1 3-3,1-4 6,-1 3-11,-1-2 6,2 0 8,-2-2-11,-1 1-7,1-1 5,-5-3 2,10 5 4,-4-3 0,-6-2-4,8 4 13,-8-4-4,0 0-11,9-2 3,-9 2 5,7-7-8,-7 7 12,2-9-3,-2 2 1,0 7 6,0-17-2,0 7 0,0 1-5,-2-1 9,0 0-15,-1-2 10,1 2-1,0 0-6,0-2-2,-2 2-1,1-1-11,1 3 2,0-2-13,0 1-4,-1-1-16,1 4-2,2 6-8,-1-13-14,1 13-6,-2-10-18,2 10-14,2-9-61,-2 9-177,0 0 78</inkml:trace>
  <inkml:trace contextRef="#ctx0" brushRef="#br0" timeOffset="42160.724">6465 3627 71,'0'0'115,"0"0"-9,-1-6-4,1 6-15,0 0-8,0 0 2,0 0-7,0 0 1,0 0-7,0 0-13,-5-7 3,5 7-8,0 0-7,0 0-5,0 0-9,0 0-3,0 0-2,0 0 1,0 0 14,0 0-20,0 0-2,0 0 0,0 24-5,1-14-5,0 1 7,1 2-9,-2 3 10,1 9 6,2 5-10,-2 2-8,-1-2 7,1 5 1,-2 0 10,3 11-2,0 0-4,-2 3 5,1-2-4,0-1-5,-2-1 6,4 2 0,-5-2-2,1 1-7,1 4 9,-1-3-6,1 4 4,-2-2 2,0-2-4,1-1-4,1 0 0,0-13 0,-3 1 1,2 0-4,-1 0 6,0-1-6,-1-3 7,1-1-7,0-2 1,-1 0-3,2-8 1,-2-1-3,0-3 3,1 2-2,1-6 7,-1 0-14,1-3-5,0 0-2,1-8 3,0 11 2,0-11-4,-2 7 5,2-7-2,0 0-19,0 0-4,0 0-12,0 0 0,0 0-6,0 0-6,-14-21 14,13 12-33,0-1-6,0 0-4,-1-1-3,0-2-96,0 3-198,1-1 88</inkml:trace>
  <inkml:trace contextRef="#ctx0" brushRef="#br0" timeOffset="43241.0807">6741 4274 59,'0'0'142,"0"0"-14,0 0-5,0 0-8,0 0-8,0 0-3,0 0-12,7-2-11,-7 2-11,0 0-5,0 0-7,0 0-7,0 0 0,0 0-14,10-2-9,-10 2 9,0 0-5,0 0-7,0 0-3,11 3-8,-11-3 7,9 2-5,-5 1 0,-4-3 1,13 6-5,-8-2 8,2 4-8,-4-3 3,4 5-6,-2-1-2,-1 1 2,0 2 6,-2 0-4,2 2 3,-3 3-2,1-2-4,-1 1-2,-1 0 1,0 1-11,0-5 15,-1 0-6,1-1 1,0 5 1,-3-5-14,0 2 16,2-3-4,-1 0-4,0-1 0,1-4 6,1-5-2,-3 9-4,3-9 8,-1 8 1,1-8-1,0 0-3,0 0 4,0 0-4,0 0 0,0 0 0,-1-25-4,1 14 0,2-4-4,0 0-7,-1-2 6,2 0-3,0-9-2,0 9 3,1-4-3,0 2 3,2 1-4,-2 1 0,0-1 1,-2 1 0,2 3 2,-1 2-1,-1 0 3,1 3 0,-2 1-1,-1 1 2,0 7-9,4-11 14,-4 11-14,4-6 8,-4 6-4,0 0 11,3-4 3,-3 4 0,0 0-1,0 0 1,0 0 0,17 6 0,-11-3-4,-6-3 2,11 7-1,-4-4 2,1 2 2,2 2-3,-2-2 1,2 2-1,-2 1-3,1-2 5,-2 3-7,1-1 0,0 1 4,-1-1 5,-1 1-10,1 6 9,-2-5-7,0 2 9,-1 0-9,-3 0 4,1-1-3,-1 2 0,0-1-2,-1-2-1,0 3 3,-1-5-2,1 5 2,-3-4 1,3-1-9,-2 1-1,-1-3 0,-2 0 5,3 4-2,-1-4-1,1-1 0,2-5 4,-5 7-9,5-7 7,-3 4-7,3-4-3,0 0-9,-9 5-3,9-5 2,0 0 1,0 0 7,-14-16 4,13 12 0,1 4-10,-3-18 6,4 6 6,-1-4-12,0 0 5,4-1-1,-1-2-2,3 3 3,0-5-1,2-2 8,-1 5-8,0 1 6,2-2 4,-1 4-1,0-1 3,0 2 3,-1 3 1,2-3-9,-3 5 7,2 0 2,-3 1 2,1 2-4,0 1 0,1-2 4,-1 3 0,3-2-3,1 0 5,-4 2-3,5 2-1,-2-1-2,2-1 2,-1 4 4,0-5-1,0 5 1,2 0-2,-5 0 0,4 0-3,1 3 5,-3-1-2,-1 1 1,2 1 3,-2 1-3,0 0 5,-1 3-5,1 0 3,-2 0 4,2 2 8,-3 1-7,4 3 4,-3-3-6,-1 4 1,1-2 3,-3 3-1,1 1-2,1-2-2,-3 2 1,1 0-3,-3 0 2,0 0 5,-1-1-8,0-3 0,1 2 5,-3 1-9,0 1-17,-1-5-5,1-3-25,-1 5-8,-2 1-23,2-5-16,-1 0-89,-5-1-199,2-1 88</inkml:trace>
  <inkml:trace contextRef="#ctx0" brushRef="#br0" timeOffset="44822.4561">22244 3447 61,'0'0'65,"2"8"-4,-2-8-13,4 9 0,-3-2 1,1-1 6,-2-6-10,1 17 6,-2-6-6,2-2-4,0 4-4,1-3-2,-4 3 0,2 3 3,-1 3 7,-3 5 5,-1 5-2,0-6-1,-5 5-8,1 6 0,-2-2-1,-5 18-5,2-5 5,-4 4-2,0-2-6,1-2-6,0 3 5,1-5-7,4-9-4,-3-1-3,4-2 1,1 0 3,1 1 1,0-2-5,-1-4-4,3-8-3,2 2 3,1-2-8,-1-2 6,2 1-4,0 0 2,0-2 3,-1-5-4,3 0 6,1-10-1,-3 14-6,3-14 1,-1 12-10,1-12 2,0 0-6,0 9 3,0-9-5,0 0-13,0 0-13,0 0-10,0 0-24,0 0 3,15-25-21,-11 15-3,-2-1-75,-2 11-178,1-26 79</inkml:trace>
  <inkml:trace contextRef="#ctx0" brushRef="#br0" timeOffset="45992.372">22406 3960 111,'0'0'128,"0"0"-4,-3-10-14,3 10 3,0 0-16,0 0-4,0 0-12,4-9-7,-4 9-16,0 0-1,5-6-13,-5 6-5,7-5 1,-7 5-8,7-4-3,-7 4 5,13-1-8,-8 0-8,-5 1 5,17 0-8,-17 0-4,17 2 0,-7-1 5,-3 0-1,1 2-1,1 1-10,0 0 5,0 1 1,-1 1 0,0 1-4,0 0 3,-1 3 2,-3 0 3,2 2-2,-4 1 0,0-2-4,-2 7-3,-3-1 12,-2-1 2,0 1 0,0 1-3,-3-4 11,0 3-15,0-4-2,-3 0 7,3 2-8,0-6 0,1-1 0,1-1 5,-1 0-5,2-2-7,-1-1 6,2 1-6,4-5 4,-9 5-4,9-5 1,-6 1-6,6-1 3,0 0-7,0 0 2,-13-6-2,13 6 2,-2-12-6,2 6-2,0 6 0,6-23-3,0 8-2,1-2 6,-1 1-7,3-2 3,1 0 2,-1-1-2,4-1 5,-2 4 0,0 0 1,0 2 1,-1 1 2,2 0 6,-6 3 3,3 3 4,-4-2 6,3 1-1,-3 0-3,1 4-2,-2-2 1,0 1-3,-4 5-4,8-9 1,-4 6 4,-4 3-1,10-6-8,-10 6 1,9-3 4,-9 3 3,11 1-3,-11-1 13,13 6-15,-7-4 2,1 1-4,-1 1 5,4 3 2,2-1 1,-3 4-2,1-2-3,3 3 1,-5-1 3,2 1-1,-1 2-1,-3-1 2,1-3-1,-3 3 0,0 0 0,-1 4-4,0-4 10,-2-1-6,0 3 9,-1-2-11,0 0 0,0 2 2,-2-2-1,-1-3-1,-1 1 7,1 0-9,0-3 3,2 0-4,-2 1 6,0-2-5,3-6 0,-7 11 3,4-7 3,-1 0-3,4-4 3,-7 4-1,7-4-1,-8 5 0,8-5 2,0 0 1,-12-3-8,12 3 4,0 0-5,-10-8 3,10 8 0,-3-10-5,3 1 2,-2-3 3,4 0-8,0 0 0,4-5-4,-1 0-13,2-1 5,-1 0-4,8-5 4,-2 0-4,0 1 3,3-2 2,-1 2 4,-3 8-3,5 0 15,-1 0-12,-1 2 5,1 0 4,-2 3 7,-2 2 2,-1-2-4,-1 4 5,0 0 4,-2 0-5,1 0-1,-2 2-3,1-1 4,-7 4 1,12-3-2,-5 3-9,-7 0 7,14 0-3,-5 3 6,-3-3-2,1 2 2,3 3-4,0 0 2,-2 1-2,1-1 0,-1 5 1,1-3-1,-1 1 8,1 2-5,-1-1-1,-2 2 3,2 2-8,1 2 8,-4 0 2,-1-3-2,-3 1 3,0 3 0,0 1-5,-1-2 3,2 2-2,-5 0-2,1-1 0,0-1-15,-2-2-4,3-2-5,-1 2-2,-3-2-7,2 1-4,1-1 8,-4 2-13,3-4-5,-1 2-8,0-1-8,0 1-9,-2-1-12,1-3-81,-2 1-175,1-1 77</inkml:trace>
  <inkml:trace contextRef="#ctx0" brushRef="#br0" timeOffset="48076.1989">16464 6163 45,'0'0'60,"0"0"-7,0 0-3,3 6 8,-3-6-9,3 7-1,-3-7 0,0 9-8,0-9-11,2 9 3,-2-9 9,-2 11-4,-1-5-5,3-6-1,0 14-1,-2-5-10,2 1 6,-1 1-1,-1 1 4,-2 4-7,4 1-3,-4 1 6,4 0-2,0 1-6,0 1 7,-1 4-11,-1-5 4,4 5 0,-4-3-3,4 2-8,-4-3 12,2-1-5,0 1 2,0-4-5,2 2-1,-2-2 2,0-1-2,-2-3-4,4 0 3,-1-2 3,-1-1-6,0 1 2,0 0 7,0-4-12,0-6-3,-1 12-2,1-12 1,1 9-8,-1-9-3,0 8-9,0-8-8,0 0 6,0 7-13,0-7-27,0 0-89,0 0-164,0 0 74</inkml:trace>
  <inkml:trace contextRef="#ctx0" brushRef="#br0" timeOffset="49089.9044">16562 6596 63,'0'0'131,"0"0"-8,0 0-16,-2-6 4,2 6-9,0 0 3,0 0-13,0 0-9,-5-7-10,5 7-5,0 0-6,0 0-10,0 0 0,0 0-8,0 0-1,0 0-10,0 0-3,0 0-4,0 0-6,0 0 4,0 0-7,0 0 3,-5 21-4,5-21-1,0 12-3,0-4 10,0 2-14,0-3 3,0 4-4,2-1 1,-2 2-3,0-2-2,0 2 6,-2-1-3,2 0-2,0-1 1,-2 2-7,2-2 0,0 0-7,-2-1 0,0-1 7,1 0-4,1-8-2,-1 11-3,0-4-2,1-7-1,0 0 1,-4 10 4,4-10-4,0 0 2,0 0-5,0 0-2,0 0-8,0 0 10,0 0-5,0 0-4,-7-19 2,7 19 3,2-17-5,-2 7 8,1-1 4,-1 1-6,2-1 8,0 1-2,-2 1-2,2 2 8,-2 7-11,2-14 16,-1 6-10,-1 8 15,2-10-9,0 3 12,-2 7-6,4-10 9,-4 10-7,5-7-7,-3 2 7,-2 5 0,7-7-1,-1 5 5,-6 2-3,9-4-2,-9 4 0,9-4 5,-1 2-5,-8 2 1,11-1 1,-11 1 2,12-1-3,-12 1-9,12 2 11,-7 2 4,1-1-1,0 0 0,0 1-1,-2 1-3,1 0-1,-1 0 1,0 2-5,-1 2 9,1-1-7,-2 4-2,3-3 4,-4-1 7,1 2-6,-2-1 4,2 1-14,-2-3 22,0-7-16,2 17 9,-2-7-13,0-5 15,0-5-12,0 11 3,0-11 4,0 12 1,0-12 2,-2 8-4,2-8-7,-2 5 6,2-5 0,0 0-1,-3 8 3,3-8 0,0 0-1,0 0-6,0 0 4,0 0-3,0 0 0,0 0 3,-13-13-3,13 13 5,-1-12-10,1 4 11,0 8-4,3-20-4,1 11 4,-2-1 4,1-1-6,2 4 6,-3-4-6,2 2 5,1 1 3,-1 2-2,-2-1-3,3 1 4,-1-1 0,-1 2 7,-3 5-8,9-9 1,-7 6-8,-2 3 9,6-7-6,-1 5-2,-5 2-5,9-5 5,-9 5 10,11-3-6,-11 3 5,9-2-1,-9 2-8,12 0 0,-12 0 0,11 5 5,-7-3-4,-4-2 0,12 6 0,-6-2-3,-4 1 3,1 2-6,1 0 7,1 1 5,-2 1-4,-2 2-1,4-2-4,-5 4 2,2-2 1,0 5 6,0-1 5,-2 2-8,0-2-5,0 4-16,0-1-18,2 0 18,-1 2-15,1-2-9,-2 2-18,-2-1 2,1-1-21,-1 1-20,1-1-67,-4-4-181,-1 3 80</inkml:trace>
  <inkml:trace contextRef="#ctx0" brushRef="#br0" timeOffset="52230.8928">16836 3483 36,'0'-8'108,"0"8"-13,0 0-13,0 0-4,0-9 0,0 9 4,0 0-10,0 0-5,0 0 0,0 0-10,0-10-4,0 10-2,0 0 0,0 0-9,0 0-9,-6-5 1,6 5-3,0 0-5,0 0-6,0 0 1,0 0-7,-19 5 2,19-5-3,-12 8 1,8-4 6,-2 1-10,-1-1 0,2 0-6,-2 0 1,1 0 0,-1 1 0,2 0 1,-3 2 4,3-2-11,0 0 3,-1 1 7,3-1-4,-3 0-3,0 4-4,-2-2 7,4 1-6,-3 2 5,3-4 0,0 2-4,-2 1-1,0 2 7,4-1-8,-3 3 8,1-4-4,1 2-3,1 1 0,0-1 3,0-1-6,2-2 2,-2 4 3,2-2-2,0 0-2,2 1 6,0 1-3,-2-1-3,4 1 1,-1-1-2,-1 1 3,4-1 3,-3 2 2,3 2-5,0-1 2,-2-2-2,0 5 2,3-2 3,-3 0-4,3 1 6,-2 2-2,-1-1 0,1 1-1,-1 0-5,0-1 4,1 3-1,-2-2-1,1 0 1,-2 0-2,-2 0 4,2-1 3,0 0-6,-2-2 5,1-2 0,-1-1-4,0 1 6,-1-4-3,1 4 3,-2-2-5,0-3 0,0 2 3,0 0-9,-3-2 9,0 0 2,-1 1-5,1-1 4,-1 0-5,-1-2 5,-2 2-6,0-3 2,0 0-1,-2 2 4,0-2 5,-1-3-12,1 0 5,-2 1-3,-1-3 2,3 3-1,-1-6-4,1 3 3,-2-3 12,1 1-4,3-1-8,-1 2-5,0-4 1,5 3 4,-1-2-11,6 4 2,-11-6-8,11 6 4,-7-6-6,7 6 13,-2-6-13,2 6 1,0 0 1,0 0 1,9-10-7,-9 10 16,11-6-4,-4 2-4,-1 3 2,2-2 0,3 1 5,0-1-5,0 3 5,-2-1 3,2-1-7,-11 2 2,12 1 3,-12-1-1,13 4 2,-5-2-2,-2 0-2,-2 1 8,-4-3-4,9 10-6,-5-5 5,0 1 0,-2 1 0,2-1 8,-2 4-14,0-3 6,2 3 8,-2 0-3,-1-1-6,-2 1 7,2 1-2,1 2 1,-2-1-2,2 1 4,0-2-4,-2 6 7,0-1-3,2 0-1,-1 0-1,-1 1 5,2-2 2,-2 2-2,4 1-6,-2 0 8,6-1-9,-6 0 3,0 2-2,0 0 10,3-2-5,-5 2-8,2-1 14,0 0-7,-2 1-4,2 0 7,0-1-2,-4 2 1,4 0 2,-2-1 1,0 0-6,0-1-1,0 1 2,-2-2 4,2 0-12,0 0 5,0 0 1,2-1 2,-2-1-6,3 0 5,-3-4 12,0 2-14,4-1 2,-4 1 7,0-3-9,1 1 1,1 1 0,-2-2 0,0-1 3,0 1 3,4 0-10,-4-4 8,0 0 0,2 3-2,-2-9-5,2 15 3,-2-15-1,1 12 2,-1-12-2,0 10 2,0-3 3,0-7-4,0 0-1,4 12 4,-4-12 1,0 0 0,0 11-5,0-11 8,0 0-4,0 0 0,0 13-6,0-13 4,0 0-1,0 10-1,0-10-3,0 0 18,0 11-16,0-11 6,0 0-3,0 0 4,-2 12-7,2-12 2,0 0-2,-2 10 10,2-10-9,0 0 5,-1 13-3,1-13 1,-4 10-1,4-10 10,0 0-16,0 0 0,0 15-4,0-15 17,0 0-3,0 14-5,0-14-1,0 11 4,0-11-3,0 0-2,0 12 0,0-12 10,5 8-11,-5-8 2,2 9-5,-2-9 2,0 0 10,2 13-1,-2-13-5,0 9 4,0-9 0,4 12-4,-4-12-1,0 9 3,0-9-5,4 8 4,-4-8 3,0 0 0,1 15-4,-1-15 5,0 0-5,5 12-3,-5-12 3,2 7-1,-2-7 4,0 0-1,0 0 1,4 12 3,-4-12-7,0 0 1,3 8-4,-3-8 1,0 0 8,4 8-3,-4-8-1,0 0-2,0 0-3,0 11 8,0-11 5,0 0-7,0 0 3,0 13 2,0-13-4,0 0 7,0 0-10,-2 11 3,2-11-1,0 0-4,0 0 3,0 0-4,2 12-5,-2-12-1,0 0 10,0 0-7,5 8 0,-5-8 10,0 0-4,0 0 3,0 0-1,8 4-2,-8-4 1,0 0-5,0 0 3,12 3-1,-12-3 10,0 0-3,0 0-8,0 0 2,8 5 0,-8-5 5,0 0-2,0 0-1,0 0-3,0 0 10,0 0-10,0 0 6,0 0-3,0 0-6,3 6 3,-3-6 0,0 0 1,0 0 5,0 0-7,12 1 10,-12-1-11,0 0 5,0 0 0,0 0 7,22-2-13,-22 2 1,13-1 0,-13 1-3,0 0-3,15-4 0,-15 4-2,13-3 8,-13 3-3,13-1-2,-13 1-8,15-1 3,-15 1-5,14 0 2,-4-3 1,-10 3 1,17-2-5,-7 0-1,-10 2-7,14-4-7,-7 0 1,-7 4-3,14-7-10,-7 2-14,1 0-42,-3 3-113,-5 2 51</inkml:trace>
  <inkml:trace contextRef="#ctx0" brushRef="#br0" timeOffset="54748.7332">14807 3502 90,'0'0'80,"0"0"-7,6-4-6,-6 4-6,4-7-5,1 4-5,-5 3-4,18-6-3,-9 2-2,0-1-5,5 3 7,-1-1 7,1-1-15,1 0-13,1 3 6,-1-3-10,4 3 3,-1-1-5,-1 2 5,0 0-4,0 3-4,2-2 3,3 2-6,-4 1 7,0 1-8,2 0-4,-2 3 0,3-1-9,-2 3 17,-1-2-17,-2 2 4,4 1-1,-4-1-1,2 1-2,-2 1 17,4 3-17,-4-1 10,2-2-8,-3 1-5,-3 1 7,4 2 1,-5-1-3,2-1-1,-4 1-1,0 2 9,1 1-3,-2 1 0,-3-1 3,1 2 1,-1-2 5,0 1-12,-1 1 6,-2 1-5,0-4 4,-1 4 3,3-1-7,0-4 3,-2 1-1,5 0 3,-4-1-4,-1 1 2,3 0-2,-3-3-8,0-2 2,0 1 2,5 3-3,-5-5 3,2 0 4,1 1-10,0-3 10,1 2-7,-1 1 4,1-3 5,4 0-13,-3 2 7,3-4 2,0 0-1,3 0 1,-2-2 1,5 3-13,-3-3 10,3 0 2,-1 2 5,4-3-6,-1 0-1,-2-1 8,2 1-14,1-1 6,-2 0-10,0-2 12,1 2-7,-4 0 8,0 1 3,-1 0-1,1-2-6,-3 0 3,0 2-1,-4-1-1,4 0-2,-3 2 5,0-3-9,-1 2 12,-1-2-7,0 0 1,-6-2 5,0 0-1,14 8-6,-11-7 3,-3-1 3,0 0-3,13 4 4,-13-4-4,0 0 1,12 4 3,-12-4-2,0 0 6,11 0-4,-11 0-3,0 0-6,13 0 6,-13 0 3,13-3-8,-13 3-2,11-3 10,-11 3-5,10-3 5,-10 3 2,9-3-2,-5 0-11,3 1 7,-1 0-4,-6 2 7,10-2-1,-10 2 4,6-4-8,-6 4 6,0 0-3,11 0-1,-11 0 1,8-1 1,-8 1-24,9-1 27,-9 1-4,13 0 8,-13 0-10,14 0 2,-14 0-4,12 0 4,-12 0-8,12-1 14,-12 1-7,11 0 2,-6-1-1,-5 1 11,8-3-3,-8 3 3,8-3-7,-8 3 6,8-2-4,-8 2 3,7-4 1,-7 4-6,7-3 3,-7 3 9,11-6-8,-4 5-6,-7 1-14,9-5-12,-5 3 1,-4 2 6,8-3-1,-8 3-3,8-3 1,-8 3 2,7-3 2,-7 3 5,0 0 2,9-3-3,-9 3 5,0 0 4,0 0 8,0 0 5,5-3-2,-5 3 4,0 0-8,0 0 6,0 0 0,0 0-1,0 0 5,0 0-5,0 0-7,0 0 5,0 0-5,0 0 6,-10-15 4,10 15-5,-7-2-3,7 2 1,-8-2-5,8 2 5,-14-5-7,7 3 8,-1-1 2,-4 2-5,1-3 5,2 1-13,-1 1 10,0-1-2,-1 1-4,-1-2 4,3 1-8,1 1 8,1 0-3,-5-1 6,6 1 1,6 2 5,-11-6 1,6 4-5,5 2-2,0 0 6,-7-5-6,7 5-6,0 0 13,0 0-14,0 0 0,0 0 7,0 0-8,0 0 10,16-4-6,-16 4-1,18 0-7,-5 1-3,-4 2-7,4-1-2,-1 1 1,-1 1-4,-1 0-6,1 0-8,1 1 7,0 0 1,-1-1-2,0 1-5,1-1 3,-3 3 5,1-2 5,0-1 0,-1 1 1,-2-1 6,0-1-4,-1 1-3,1-2 9,-2 0-3,-5-2-1,8 6 12,-8-6-9,7 3 14,-7-3 1,0 0 9,3 4-1,-3-4 12,0 0-11,0 0 5,0 0-4,0 0 2,0 0 10,-16 8-3,11-8 4,-1 5-9,-3-4-2,2 1 5,0 1-9,1 0 1,-3 4-2,1-1 4,2-1-9,-3 1 6,3 2 0,-2 0-6,1 1-1,1-1 1,-1 1 2,0 0-7,2-1 10,-1 2 2,0-1-7,1-1 5,1 0-12,4-8 5,-8 12-6,8-12 16,-4 11-13,4-11 11,-4 5-16,4-5 18,-2 6 10,2-6 5,0 0-2,0 0 0,0 0-6,0 0 5,0 0 2,-11-21 10,9 14-8,1-2-5,-2 1-3,1-4-3,0-1 5,0 2-20,0-2 8,1 2-10,-3-1-3,4-5-11,-2 7 5,2-1 0,-2 0-24,-2 3-8,4-2-10,0 10-20,-1-11-15,1 11-88,-2-12-187,2 12 84</inkml:trace>
  <inkml:trace contextRef="#ctx0" brushRef="#br0" timeOffset="56619.6132">12488 3549 14,'0'0'83,"0"0"2,0 0-6,0 0-9,0 0-6,0 0-6,0 0-8,0 0-10,0 0 3,-16 17-2,10-13-7,-2 1-1,3-3-7,-4 3 11,2 0-13,-3-3-1,-1 2-4,2-1-2,0-2 4,9-1 13,-14 2-2,6-4 4,8 2 0,-12-4-4,5 0-3,7 4 11,-9-9-20,6 4 3,0-3-5,-1-3-1,3 1-7,2 1 6,-1-5-12,4 2 13,-1-4-9,-1 4 6,2 2-6,1-1-7,-2 1-4,1 1 15,-2 3-12,1 1 2,2-2 0,-5 7 3,6-9-11,-2 5 2,-4 4 2,9-6-1,-9 6 0,9-1 0,-9 1-1,10 0 11,-10 0-16,0 0 10,16 4-5,-10 0 1,-1-1 7,0-1 1,3 5-13,-3 1 7,2 1 0,1 0 8,-1 2-4,-2 4-1,0 2-1,2 2-1,-4 0 8,-1 9 0,-2-1-2,0 0 5,-3 1 1,-4-3-8,2 4 5,-1 0-2,-2 0 6,-1-3-2,-1 1-6,-2-3 4,0 0-5,3-7 4,0-1 0,-4 0 0,3-3 0,-1 0 3,-1-1-3,3-4 3,0 2-5,1-3 7,1-2 0,0-2 2,1 0 7,-1-2-8,7-1-2,0 0-5,-14-5 0,14 5 0,-9-7 4,7 1-3,-2 0-8,0-3 3,0 1-4,3-3 0,0 5 1,1 6 1,-1-15 0,2 8-7,-1 7-1,0-14 0,0 14 2,2-10-1,2 7-3,-4 3 6,0 0-5,10-4 5,-10 4-1,0 0 1,16 4 7,-9-3-10,2 3 5,-1-1-3,1 4-1,1-2 4,2-1-1,0 1 3,1-1 1,-2 1-7,2 1 6,4-1-12,1-1-13,-5-3 9,7-1-13,-1 0 0,1-1-3,1-3 1,1-1-3,5-5 3,-3 1-4,-5 0 5,4-4 3,-1-2 5,-5 1-3,-1 0 0,-2 2 14,2-3-4,-4-1 3,-3 3 18,-2 4-3,-1-2-2,-3 1 9,-1 3 5,1 1 19,-3 6 3,1-10 8,-1 10-9,1-7-1,-1 7-8,0 0-5,0 0 1,-10-4-3,10 4-2,0 0 1,0 0-8,-19 8-7,16-3 4,-2 0 2,1 0-1,1 2 4,-1 0-7,1 0-1,2 1-1,0 2 1,-2-2-3,4 4 4,1-1-5,0 1-3,2 2-2,0-3-10,1-2-12,-1 3-5,1 0 5,1 0-3,1-2 1,0-1 3,0-3-2,2-1 8,2 1 1,-3-3-4,2 2-1,2-4 6,-3 2 9,2-6-1,0 2 10,0-3 4,-2 0 11,2-1 4,-4-3 6,2 2 7,-2-3-3,2-1 4,-5 0 0,1-2-6,-2 0 2,1-2 0,-3-3-5,-2 2-2,-1-2-3,-2 2-2,1 2-1,-3-1-4,-2 0-4,0-1-10,1 4-11,-3 0-6,-2-2-2,1 7-4,-1 0-3,1 2-2,0-1-11,-2 3-6,0-2-9,-1 4-9,0 0-1,2 2-13,-5 1-11,4 0-1,-1 1-2,2 3-61,1-2-165,-1 3 74</inkml:trace>
  <inkml:trace contextRef="#ctx0" brushRef="#br0" timeOffset="57100.8386">13148 3500 16,'0'0'81,"0"0"-3,-2 9-6,2-9-11,-4 8-6,4-8-10,-1 9 9,1-9-12,-2 11-8,2-3-4,0-8 0,0 18-3,0-8 2,2 4 2,-1 1 2,2 1-7,0 1 1,-1 0 1,-1 1-5,2 0 4,-1-1-3,-1 1 1,4-2-7,-2 1-1,-1 1-7,1-7 6,0 3 2,-1-2-21,1-3-16,1 2-19,0-2-6,-2-3-17,2-1-14,-2 2-49,-2-7-132,6 5 59</inkml:trace>
  <inkml:trace contextRef="#ctx0" brushRef="#br0" timeOffset="57480.9412">13326 3530 13,'-9'4'99,"-1"1"-12,1 1-8,0 0-9,-2 1-2,2 1-13,-2-1-4,0 2-2,2-2-7,-1 1 0,-2 1-11,3-1-4,-2 3 0,1-4 16,1 2-14,1-4-5,1 4-16,-1-2 4,2-2-4,1 1-2,-1-1-11,2-1 15,4-4-4,-9 7-11,5-4 6,4-3-3,-5 4-8,5-4-2,0 0 9,-5 9-6,5-9 2,0 0-5,3 11 9,0-6-6,4-1 4,-3 1-2,6 0 18,-2 2-15,2-2-1,1 3-3,1-3 1,2 1 12,0 2-10,4 0 8,-2 2-4,0-4-5,0 3-1,-3-4 2,0 3-20,-1-4-7,1 0 0,-1-1-10,2 3-13,-5-5-43,-9-1-105,18-1 47</inkml:trace>
  <inkml:trace contextRef="#ctx0" brushRef="#br0" timeOffset="58525.0738">13434 3566 77,'0'0'90,"0"0"-5,0 0 7,0 0-11,0 0-10,3 18 14,0-13-6,-1 5-5,0 0-4,-1-1-13,1 1 0,-2 1 8,2 6-21,-2-3-2,1 0-8,-1 2 11,0 2-29,-1-1 11,-1 2 3,2-6-1,0 2-10,-2-4 1,1 1-6,1-12-5,0 17-4,0-17 6,-2 12-9,2-12-5,0 11 2,0-11 1,0 0-3,0 0 1,0 0-5,0 0 4,0 0 1,0 0 5,0 0-12,0 0 2,0 0 9,0 0-8,-2-46 8,0 35-4,0-6 2,2 0-9,0-2 10,0 2 1,0 2 1,-2 1 3,2 3-6,0-1 8,0 2-5,0 0 5,0 10 5,0-14-3,2 9 3,-2 5-6,2-9-4,-2 9-3,2-8-3,-2 8 6,0 0-1,4-5-2,-4 5-2,6-3-1,-6 3 6,12 2-6,-12-2 4,13 5 6,-7-2 1,0 1-5,4 1 0,-1-1 0,1 3 10,2-1-18,-1 0 12,-2 0-5,4 3 4,-3-2-1,1 0-11,-1 1-6,0-1-6,-1 0 0,2-3-10,0 2 2,-1-2 6,1 0-4,-4-4 12,3 3 3,0-3-8,-10 0 7,13-3 5,-5 2-1,2-6 1,-1 1 13,-3 0 5,-1-3 2,3 1 3,-2-2 11,0-1-3,-1-2 4,-1-2-1,-2-2-4,2 2 1,-4 0 3,1-2-5,0 2 1,-2-2-6,1 3-3,0 2 1,1 0-6,-1 1-1,-1 0 2,1 0-3,0 1-1,-1 2 1,1 8-9,0-14-16,1 7 0,-1 7-7,0-12 2,0 12-10,1-13-3,1 8 9,-2 5-22,3-12 1,1 3 10,0 1-10,3-2-4,-3 1 1,4-1 5,0 0-2,-3-1-4,5-4 6,4 2 9,-7 0-6,1-2 10,0 5 5,-4 1 8,0 0 9,-1 1 7,1 2 5,-1 1 11,0-2 10,-3 7-6,5-8 8,-1 3-1,-4 5-1,2-6-3,-2 6-3,0 0 4,0 0-8,0 0 5,0 0 0,0 0-4,0 0-4,0 0 0,-12 24 2,9-14-9,1 1 3,-2 0 6,-2 5-6,5 1-8,-3 0 17,2 0-1,2 3-18,2 1 3,-2-2 0,4 4 5,-4-2-2,4 4 6,-1 0-13,1 3 8,-2-9 4,-1 5-12,1 3 5,-1-8-3,0 9 0,-1-3 9,-1 1-4,2-6 4,-2-1-12,2 7 7,-2-2-1,0 2 5,2-9-3,-2 1-2,1-1 3,-3 0 0,3-1 4,-4 3 0,0-5 1,3-1-2,-2 1 3,0-3-6,1 1 1,-3-2-5,3-2 4,-1-1 2,3 1-3,-4-1-11,2-2-17,2-5-11,-4 11 1,1-7-18,3-4-6,-5 5-15,5-5-21,-7 2-56,7-2-162,0 0 72</inkml:trace>
  <inkml:trace contextRef="#ctx0" brushRef="#br0" timeOffset="59524.546">14031 3545 19,'4'4'92,"2"1"-9,-2 3-4,3-2-7,-1 3-1,-3-1-3,2 2-1,1 1 1,-5 0-5,2 2 1,0-1-8,-1 1 3,-2 2-1,0-4-15,0 4 0,-5-2-7,2-1 4,2 0-3,-5-3-8,2 4-2,2-5 1,0 0-3,0-2-9,2-6 5,-3 11-2,2-5 2,1-6 2,0 0 12,-4 5-4,4-5 2,0 0-3,0 0-11,0 0 8,0 0-7,-11-24 1,9 13-9,2-4 5,0-2-4,2-2-6,0 2-3,2 0 4,-2 1 9,2-1-7,0 2 0,-1 2 1,-1 4-8,1-1 21,-2 3 2,0-1-2,2 2 1,-3 6-8,1-11-2,4 7-6,-5 4 5,0 0-3,4-10-7,-4 10 5,3-5-7,-3 5 2,6-3 0,-6 3 0,9-3 6,-9 3-2,11 0-7,-11 0 2,16 3-5,-10-2 7,2 3-4,1 1-4,-1 0 3,-1 1 3,1-1-3,-2 2-1,2 0 1,-1 3-2,0-3 4,-2 1 2,-1 0 6,1 0-7,-1 1 0,1-1-3,0 1-1,-3-2 2,2 0-6,-2-1 1,0-1-1,1 0-3,-3-5-6,2 9-3,-2-9 3,4 8 13,-4-8-18,0 0 10,0 9 3,0-9-2,0 0 4,0 0-3,0 0-4,-6 8 6,6-8-2,0 0 1,-9 1 1,9-1 3,-9 1 1,9-1 2,0 0 1,0 0 8,0 0-7,-14-5 7,14 5-8,-4-7 5,4 7-7,-5-10 2,4 5 0,1 5 3,-2-17-6,2 9 2,2-3 1,-1-2-7,4 2 2,0-6-2,3 0 5,-2 2-1,4 0 3,-3 1 8,1-1-10,2 1 1,-3 1-3,0 2 8,-1 2-7,0-1 0,1 2-1,0 1-1,-4 0 0,3 3 3,-2-1 0,-4 5-2,4-8 3,-4 8-2,8-7-1,-8 7-3,6-2 2,-6 2-2,9 0 7,-9 0-3,13 2-2,-5 2 6,1-1 0,-1 2-2,2 2 1,-3-1-1,-1 5-1,1-2 1,2 0 2,-5 2-4,1 1 0,0 4-2,-2-5 6,5 5 3,-5-4-6,3 1 6,-2 0-4,0 0 2,1-1-3,-1 1-3,-3-1-1,3 0 7,-1 0-6,-1-1 7,0 2-7,0-4-6,-2 3 4,0-1 0,0 0-14,1-3-6,-1-8-15,-1 18 0,1-18-17,-2 18 3,2-11-9,0-7-13,-2 15-16,0-8-22,0 3-88,2-10-216,-6 8 97</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15T08:35:37.057"/>
    </inkml:context>
    <inkml:brush xml:id="br0">
      <inkml:brushProperty name="width" value="0.05292" units="cm"/>
      <inkml:brushProperty name="height" value="0.05292" units="cm"/>
      <inkml:brushProperty name="color" value="#FFFFFF"/>
    </inkml:brush>
  </inkml:definitions>
  <inkml:trace contextRef="#ctx0" brushRef="#br0">23440 8707 54,'0'0'60,"0"0"-11,0 0-3,0 0-1,0 0-3,0 0-6,0 0-2,0 0-6,0 0 0,-3 7 2,3-7-7,0 0 6,0 0-8,0 0-7,-2 8 4,2-8-4,0 0 3,0 0-2,0 0 4,-3 5-2,3-5 2,0 0 4,0 0-4,0 0-7,0 0-4,0 0 1,0 0-5,0 0 14,0 0-9,0 0 0,0 0-1,0 0-5,0 0 7,-1 9 3,1-9-2,0 0 5,0 0-4,0 0 1,0 0 7,0 0-8,0 0 0,0 0-5,0 0 7,0 0 9,0 0-16,0 0-8,0 0 13,0 0-7,0 0-11,0 0 6,0 0 2,0 0 1,0 0 2,0 0-6,0 0-3,0 0-1,0 0-1,0 0 0,0 0-13,0 0 4,0 0-4,0 0-6,0 0-5,0 0-14,0 0-1,0 0-10,0 0-61,0 0-126,0 0 55</inkml:trace>
  <inkml:trace contextRef="#ctx0" brushRef="#br0" timeOffset="1410.3477">23459 9043 9,'0'0'90,"0"0"-6,0 0-9,0 0-10,0 0 7,0 0-19,0 0-4,0 0-3,0 0-5,0 0 1,0 0-10,0 0 2,0 0-1,0 0 1,0 0-3,0 0-8,0 0 5,-13 18 6,13-18-8,-2 14 3,2-8-6,0-6-3,-3 13 3,2-2-5,-2-2-5,2 0 8,0 1-4,-2 2-3,2 1 8,-1-2-6,1 3 2,1-3-1,0 5-2,0-3 0,0 4 3,1 0-11,2 2 17,-3-2-1,1 2 2,1 1-4,0-1-4,-1 1 0,1-1 3,0 6-6,1-5-3,-2 5-2,1-1-1,1-4 9,0 6-11,-2-1-6,0-4 9,1 2-7,-1-3 4,0-2-9,2 6 2,-3-5-1,1-2 5,0 0 4,1 9-14,-1-8 13,0 0-1,0 0 4,2 2-10,0-3 8,-1 1-2,3 7-17,-4-6 12,3 0 1,-1 1 4,-1-1 1,2 1-1,1-1-5,-1 1 3,2-2-6,0-1-2,-3 3 7,1-2-4,0 0 7,1-1-4,1 0 0,-2 0 5,2 0 0,-3-1-8,1-1 5,0 1-5,-1 0 8,-1 0-5,1-5 1,0 5-4,0-4 2,-3 0 2,3 0 4,-2 0-2,0 0-7,-2-2 3,1 0 2,1 2-7,-1-1 7,-1-2-4,2 2 7,-1-5-4,2 1 4,-2-7-5,0 17 0,-2-10 2,4 0-5,-2-7 1,0 12 0,0-12-7,0 7 6,0-7 3,2 11-2,-2-11 0,0 6 5,0-6 5,0 9-9,0-9 1,0 8-1,0-8 6,1 8-9,-1-8 1,0 9 3,0-9 0,-1 9 2,1-9-3,0 8 5,0-8-9,-1 10 11,1-10 0,0 11 2,0-11-9,0 6 1,0-6-1,0 0 0,0 12 1,0-12 3,-1 9-3,1-9-5,0 10 0,0-10 3,-2 14 8,2-6-7,-1 1 1,0 1 1,-1-1-3,0 1 5,0 3-2,-1-4 4,0 5 8,2-4-7,-2 5 2,1 2-1,-1-3-7,1 2 11,-1-1-5,1 2-2,-1 0 0,2-2 3,-1 3 2,0 0-4,0 0 4,2 1-4,-3 0 1,4 6 2,-2-6-1,1 1-2,0-3 2,-3 1-2,3 0 2,0 1-1,0-2-1,0 1 2,-1-1-2,1 0 1,0 0-3,0-2 2,0-3-2,0 1 0,0-1-1,0 0-2,0 1 0,1 0 7,-1-3-8,3 1 3,-3-1-3,0 0 3,0-2-2,1 3 0,-1-2 3,2 0-2,-2-2-5,0-7 8,-2 14-3,1-6 1,0 0-1,1-8 2,-2 14-3,2-6 4,0-8-6,-2 12 1,1-6-4,1-6-8,-3 9 13,3-9-10,-1 10-14,1-10 6,-3 6 2,3-6-9,0 0-2,-3 7-14,3-7-8,0 0-12,0 0-6,0 0-16,0 0-15,0 0-100,0 0-213,0 0 96</inkml:trace>
  <inkml:trace contextRef="#ctx0" brushRef="#br0" timeOffset="3099.8694">23391 9147 19,'0'0'80,"0"0"1,0 0-5,0 0-17,-10-7-8,10 7-1,0 0-9,-5-5 5,5 5-15,0 0-2,-4-7 2,4 7-7,0 0-2,0 0-4,0-9 0,0 9 9,0 0-10,0 0-3,3-10-3,-3 10-2,2-7 6,-2 7 1,0 0 2,0 0 3,3-8 5,-3 8 0,0 0 5,0 0-3,0 0 7,0 0-3,2-5 2,-2 5-12,0 0 2,0 0 4,0 0 4,0 0-6,0 0-1,0 0-2,0 0 4,0 0-9,0 0 4,0 0-5,0 0-5,0 0 0,0 0 1,0 0-3,0 0-6,0 0 9,0 0-3,0 0-9,0 0 6,0 0 5,-9 20-4,5-13-3,1 5 7,-3 3-6,0 0 6,1 2 1,0 0 1,0-1 3,0 2-6,-2 0 5,2-1-1,0 3-4,0-3-3,1 2 0,0-2-1,-1 2 4,0-4-1,0-1-6,1 1 4,0 2-2,0-7-3,1 1-3,-1-2 5,1 2-5,1-2-1,-1-2 2,2 3-1,-2-5 2,1 1 6,2-6-6,-3 11-2,3-11 4,-4 6-5,4-6 3,-1 6 4,1-6-4,0 0-2,0 0-3,0 0-7,0 0-2,0 0 5,0 0-4,4-29-7,-3 18-9,2 1 8,1-1 1,-2 1 2,1-2 0,2-1 2,-1 3-1,-2-2-1,2 0 9,1-1-8,-1 0 3,0 1-4,0 1-1,1-1 4,0-2 3,-1 3 1,1 0-2,-3-1 6,4 0-1,-3 0 2,2 2-3,0-6-2,-1 4 4,3-5 7,-3 6-1,0-1-1,2 0-2,-1-3 6,-1 3-5,1 1-1,0 1 5,-1-1-2,-2 2-2,2 0 2,-1 0 6,-1 2-4,2-1-2,-3 3 2,-1 5 5,3-13-11,-3 13 3,1-9 2,-1 9-1,2-8 10,-2 8 2,0 0-3,1-7-10,-1 7 5,0 0 3,0 0-3,0 0 5,0 0-5,0 0-2,0 0 9,0 0 2,0 0-2,0 0 3,0 0-4,-17 17-7,13-12 7,2 1-7,2-6 8,-5 13-1,2-8-6,1 2-3,2-7 5,-3 10-2,3-10 1,0 11 1,0-11-2,0 9-2,0-9-2,4 9-1,-3-4-2,3 0 4,-1 2 2,0-2-7,2 2 3,1 2 1,-1 0 2,0 0-3,1 1 2,-1 2-7,3-2 10,-3 0-5,1 1 0,2 4 7,0-3 1,-2 2-12,2 1 3,-2-4 8,2 0-6,-3-1-3,3 6 3,-2-6-4,-1-1 4,1 1-3,-2 0 4,1-2-5,-1 2 1,0-2 2,0 0-6,-1-2 5,-1 0 2,2-1 3,-4-5 0,2 10 0,-2-10-3,3 7 6,-3-7 6,1 5 4,-1-5 3,0 0-5,2 7 13,-2-7-5,0 0 6,0 0-3,0 0-4,0 0-2,0 0-1,-8 6-7,8-6 0,0 0-3,-11 1 6,11-1-8,-10 2 4,4-1-1,6-1-4,-13 0 3,13 0 3,-14 4-12,2-4 10,0 1-3,0 3 2,-2-1-6,2 1-4,-6-1 5,5-1-3,-5 1 0,1-1-1,3 1-1,2-3 1,-2 2 0,2-2-6,-2 0-4,3 2-8,-1-2 7,-1 0-4,4-2-5,-1 1-5,1-1-11,9 2-11,-11-4 5,5 1-18,6 3-14,-7-7-21,4 2-6,3 5-127,-2-12-246,2 12 108</inkml:trace>
  <inkml:trace contextRef="#ctx0" brushRef="#br0" timeOffset="5940.1071">23487 9042 56,'0'0'64,"0"0"-4,-5-3-1,5 3-4,0 0-7,0 0-4,0 0-6,0 0-2,0 0 2,0 0-13,0 0 11,0 0-5,0 0-4,0 0 0,0 0-2,0 0 2,0 0 6,0 0 1,0 0-6,0 0-3,0 0 3,0 0-2,0 0-1,0 0 0,0 0-4,0 0-2,0 0 3,0 0 1,0 0 1,0 0 1,0 0 5,0 0-6,0 0 0,0 0-2,0 0-1,0 0-2,0 0 0,0 0-7,0 0 1,0 0-2,0 0 11,0 0-10,11-8 3,-11 8-6,0 0 1,0 0 2,11 0-4,-11 0 6,0 0-5,0 0-4,14 1 4,-14-1-2,9 1 6,-9-1-9,11 1 4,-5 1-2,1 0-2,2-1 4,1-1 2,3 0-6,-2 2 4,3-4-6,3 2 3,3-1 3,1-1-3,9 0 10,0-5-2,2 4-1,0-4 1,5 0 1,-1 0 12,3-1-11,11-1-1,-11 1-5,12 1 2,0 0-4,-14 2 1,2-3-1,14 1-2,-15 1 2,12-2-3,2 0 0,-14 1-2,15 1 4,-2 0-2,3-4 6,-14 7-5,12-4-2,1 0 1,-4 2-5,3-1 1,-16 2 4,18 0 0,-16 1-6,-1-1 3,3 1-5,-4 0 2,4-1 3,1 1 0,-3-2 2,0 1-2,-2-1-2,3-2-1,14 1 0,-1-1 7,0 1-2,-12-1 1,10-1 1,-12 2-3,12-5 0,0 4-1,-11 2-2,10-2-2,-10 2 5,-3-2-3,-2-1 5,-1 6-4,-4 0 1,1 0 3,-1-1-1,-10 2-3,0 0 2,-1 1-1,-1 2-3,-3-3-3,-1 2 6,-1-2-1,1 1-3,-4 3 5,1-3-2,-2 0 4,1 1-8,-9-1 6,14 1 4,-14-1-5,9 0 0,-9 0 5,0 0-8,9 0 6,-9 0 2,0 0-8,0 0-2,8 0-8,-8 0-6,0 0-4,0 0-15,0 0-11,0 0-12,0 0-12,0 0-13,0 0-10,0 0-18,0 0-82,-21 5-211,11-2 93</inkml:trace>
  <inkml:trace contextRef="#ctx0" brushRef="#br0" timeOffset="7579.7205">23497 9026 17,'-11'-1'62,"11"1"-4,0 0-2,-10 1-2,10-1-9,0 0-2,0 0-4,-8 3 6,8-3-4,0 0-9,0 0-5,0 0-3,0 0 2,0 0-3,0 0-4,0 0-3,0 0 4,0 0 0,0 0 2,0 0 1,0 0-4,0 0 4,0 0-5,0 0 3,27-5-4,-27 5 1,14-2 2,-5-1-4,1-1 12,-1-1-14,4 0 8,-2 0 7,2-1-11,2-1-3,2 1 4,-2-2 5,2-1-2,1 0-1,2 1 7,0 0-6,-1 0-3,5-3 3,-5 2-7,-1 2-1,1-1 6,-4 1-4,3 0-4,-2-3-6,0 4 12,-2-3-13,-1 4 5,-1-2-1,-1 2 1,-1 1-4,-3 0 3,0 0-2,0 2 1,-7 2-6,10-6 9,-10 6-2,5-4 7,-5 4-8,0 0 0,4-5 5,-4 5-4,0 0-5,0 0 4,0 0-4,0 0-1,0 0 3,0 0-3,0 0-3,-28 12 8,19-7-3,0-1 1,1 1-5,-2 1 1,0-1-1,1 0 0,-1 0-3,-1 2 5,1-1 0,-1-2-3,-1 4 5,1-1-7,0-1 3,0 1-2,-3-2 3,2 1 3,0-1-5,0-1 6,0 3-9,0-2 7,0 0 1,0-1-7,0 1-1,0-1 5,2 0-4,-1 0 3,-1-1 0,1 1-5,-1 1 7,1-2 1,-1 2-3,2 0 2,-4 2-5,2-3 0,-1 1 2,1 0 0,-4 2-5,5-2 5,0 0-3,-2 2 4,3-2-6,2-2 14,0 1-7,2 0-5,1 0-1,5-4 2,-11 3-14,11-3 4,-3 2-10,3-2 5,0 0 4,0 0 2,-8 5-9,8-5 5,0 0-1,0 0 7,0 0 4,0 0-2,0 0 0,0 0-1,28-5 2,-20 5 6,-8 0 0,14-2 2,-6 1-9,-8 1 6,14 0-2,-7-2-1,1 1-1,2 2 6,-10-1-7,18 0 2,-8 2 7,0-1 0,1-1-4,0 2 1,-1-2-4,1 3 10,3-1-11,-1 2 6,4 1-8,-4-2 7,4 1 4,-1 1 0,2 0-2,-1 1 2,2 0-3,-2 0-4,-2 0 2,4-3 7,-3 2-8,1 0 6,-1-1-6,-2-1 3,2-2-3,2 3 6,-6-2 0,2 0 0,-1 1-3,-1-1-4,-1 1 7,-1-2-2,1 0 3,-4 1-5,-7-2 5,13 0 1,-13 0-1,10-2 15,-10 2 1,7 2 1,-7-2-4,0 0-3,0 0 2,0 0 2,0-12-1,0 12-4,0 0-6,-7-9 2,7 9 0,-12-10 2,7 4-6,-1 0 6,1 0-4,-3 0 5,0-1-13,1-1 5,0-2-2,1 1-2,0-1-3,-1-1 0,2 2-2,0-3 3,2 2-4,-1-1 1,1 1-1,0-4-1,1 3-4,0-1 9,2 2-7,-1-1 4,1 0-11,0 3-4,-1-2 2,-1-1 6,2 3-5,0 8 0,0-15-7,0 8 5,0 7-9,-1-10 3,1 10-12,-1-9 1,1 9-13,-3-7-9,3 7-9,0 0-7,-5-5-97,5 5-182,0 0 81</inkml:trace>
  <inkml:trace contextRef="#ctx0" brushRef="#br0" timeOffset="9167.1485">25944 7940 30,'0'0'136,"0"0"-5,0-9-12,0 9-13,0 0-11,0 0-1,0 0-10,0 0-12,0 0-7,0 0-10,0 0-7,0 0-3,0 0-16,0 0 4,0 0 1,0 0-3,0 0-1,0 0 0,-4 29-9,1-17 2,0-1-6,-1 6 8,2-2-2,-2 5-5,-1-4-1,1 2 2,1 3 3,-2 3-11,-1 1 0,3-7 1,1 1-3,-2 0 6,2-1-7,0 5 1,-1-5 7,3 0-14,-1-4-2,1 0 9,0-3-7,0 6 1,0-6-1,-1-1 0,1-1-5,0 2-6,0-2-8,0-1-6,0-8-10,0 12-10,0-12-4,0 9-4,0-9-5,0 8-3,0-8-6,0 0-16,-4 6-99,4-6-194,0 0 86</inkml:trace>
  <inkml:trace contextRef="#ctx0" brushRef="#br0" timeOffset="9577.8505">25884 7933 95,'0'0'104,"6"-5"8,-6 5-30,0 0-2,4-3-12,-4 3-13,9-6-6,-5 3 1,4 1-10,0-4-7,1 2 12,1-1-11,1 1-10,0-1 0,1 0-3,1-1 0,-3 3-10,4-1 1,-3 2 7,1-4-4,1 3-3,-2 0-8,1 1-7,-6 2-2,1-3-1,-7 3-5,16 0-5,-16 0-4,13 3-10,-9-3-3,-4 0-8,10 4-9,-10-4-27,5 3-43,-5-3-130,0 0 58</inkml:trace>
  <inkml:trace contextRef="#ctx0" brushRef="#br0" timeOffset="9929.8702">25838 8296 60,'18'-10'109,"-18"10"-6,9-8-15,-5 6-15,-4 2-2,10-7-2,-6 2-17,3 3 4,-3-3-10,3 2-2,-1-1-1,2 1-2,-2-1-7,3 1 0,-2-1-6,4 0-8,-2 0-1,0 2-16,1-4 0,0 2-16,-1 1 9,3 0-17,-4-1-22,1-1-14,1 3-17,-3 0-57,-1-1-142,1 0 64</inkml:trace>
  <inkml:trace contextRef="#ctx0" brushRef="#br0" timeOffset="11439.1265">26197 8286 27,'0'0'102,"0"0"-8,0 0-15,7 0-5,-7 0-11,0 0-7,0 0 0,12 7-10,-12-7 4,7 8-22,-5-2 1,2 0 8,0 1-7,-3-1-4,3 3 3,-2 1-6,0 1-9,-2-3 10,-2 4-2,0 4-2,4-6-11,-4 0 4,2 0-3,-2-1 0,0 1 9,1 0-4,-1-5-7,2-5 2,-4 9-5,2-4 4,2-5-8,-5 5 7,5-5-1,0 0-16,-11 0 18,11 0 2,0 0-2,-13-5 4,13 5-11,-7-6 2,2 1-1,2-1-11,3 6 9,-4-11 0,0 5-4,4 6 6,-5-12 8,5 7-2,0 5-10,0-12 2,0 12 2,0-12 2,0 12 4,2-9-1,1 4-1,-3 5 3,6-10-4,-2 5-9,2 0 9,-2 1-6,3-1 8,-1 2-5,-1 1 0,2-2-1,-2 0-3,-5 4 5,15-3-1,-6 2-1,-2 1 2,-7 0 4,15 0-6,-9 1 0,2 2 0,-8-3-4,11 5 3,-4-2-2,0 1 0,0 3-1,-3 0-2,3 2 2,-3 0 1,3 0-2,-2 1 7,1 0-2,-2-1 3,3 1-4,-3 0 3,2-1-1,-2 0 1,-2 0-5,3-2-2,-3 0 2,0-1-12,0 0 3,-2-6-1,4 9 7,-4-9-16,6 7 9,-6-7-7,0 0 10,2 5-6,-2-5 2,0 0 7,0 0-2,0 0 5,0 0-3,0 0 8,0 0-9,2-21 0,-2 21 5,2-13-8,0 2 10,1 1-1,-1 1 6,0 1-3,0-2-1,1 1 11,1 2 0,-2 0-5,3-1 9,-3 3-5,1-2 3,1 2-4,-4 5 13,4-9-10,-1 2 3,-3 7-6,6-11 9,-2 9-10,-4 2 4,8-7-2,-8 7-8,6-5 4,-6 5 2,9-4-9,-9 4-12,0 0 19,10-1 1,-10 1-9,0 0 5,11 3-5,-11-3 4,8 5-5,-5-1 1,1 2 5,1 1-4,2-1 1,-3 2-7,2 0 1,-1 3 9,1-1 2,0-1-2,-2-1 2,3 0-7,-1 3 2,1-3 1,2-2 3,-2 1-3,2-1-2,0-1-8,-2 2 7,4-4 1,0-1-10,-2 0 11,2-1-7,1 1 3,-1-4 9,0 2-3,1-2-4,0-1 8,-3 3 0,-1-3-5,3-1 3,-3 1-1,2-2 4,-3-4-1,1 1-3,-1-1 1,0 1 1,-2-2 4,-1 1-3,0-1 6,-1 1 2,-1-1-1,0 0 2,-2 2 2,0 8-5,0-14-2,0 14 1,-4-13 5,1 7-4,3 6 6,-6-8-6,2 5 4,4 3-9,-12-3 0,12 3 2,-16 4-2,2-1-6,1 2 2,1 0-1,-3 4 0,2-2-5,3 1 4,-3-2 1,2 2-1,2 0 0,2 1-3,-3 1 2,4-1-3,-2-1-3,3 1 4,1-1 3,0-1 0,3 0-3,1-1 0,0-6-3,0 12 6,1-6 0,3-1-1,-4-5-2,8 10 4,-3-9-7,4 1 0,0 0 0,0-2-6,2-2 2,1 1-3,1-4-3,-1 1 0,0-1-8,-3 0 4,5 0-3,-5-1-1,5-5-6,-5 2 13,1 1-2,-3 1 6,1 0-1,-2-1 3,-1 2-3,-1 0 7,0 1-4,1 0 6,-2-1 1,-3 6 8,6-8 4,-6 8 8,4-5 1,-4 5-3,3-5 1,-3 5-3,0 0-1,0 0-8,0 0-4,4-7 1,-4 7 1,0 0 0,0 0 0,0 0 2,0 0-9,0 0 3,7 17 5,-5-10-5,-2-7-2,3 10 6,-1-2-5,0-1 6,1 4-3,1-1-1,0 1-1,-2 0 3,5 1 0,-2-2 2,0 3-13,1 0-1,1 0-10,-1-3 6,0 1-16,2-1 3,-3 0-13,1 0-3,1-1-17,-2-1-8,3 0-2,-3-2-10,-1-1-9,1 0-91,-1-2-195,-4-3 87</inkml:trace>
  <inkml:trace contextRef="#ctx0" brushRef="#br0" timeOffset="11869.1455">27323 8277 68,'0'0'148,"0"0"-10,0 0-14,0 0-13,0 0-9,0 0-4,0 0-2,-11 13-1,7-9-8,-3 5-4,0-1 1,1 3-6,-3 2-8,-3 1-4,3 1-8,0 2-7,-2-1-3,-4 4-3,5-4-4,-1 2-6,2-4-6,-3 2 2,2 0-1,1-2-6,-1 1-6,2-3 3,-1-2-7,5 0 1,-6 1-6,5-3-14,-1 1-10,2-2-5,-3 3-18,3-4-15,1-1-18,0 1-15,3-6-14,-4 6-14,4-6-20,-5 6-80,5-6-232,0 0 104</inkml:trace>
  <inkml:trace contextRef="#ctx0" brushRef="#br0" timeOffset="12239.8859">27024 8347 30,'0'0'141,"0"0"-11,0 0-4,0 0-4,0 0-12,0 0-11,7 14-10,-7-14-7,5 7-6,-5-7-6,5 6-6,-5-6-7,6 8-4,-2-3-5,3 3-2,2-1-7,-2 1-1,2 1-4,2-2-6,3 3-1,-1 0 0,1 2-7,-1-2 5,1 0-6,1 1 1,-1-1-7,-1-1 5,-4-2-7,5 1 5,-1 0-3,-1-1-7,-1 2-15,-1-2-15,-2-1-6,1 0-5,2 2-19,-2-5-13,0 2-15,-1 1-6,-3-3-19,1 2-94,-6-5-216,8 4 95</inkml:trace>
  <inkml:trace contextRef="#ctx0" brushRef="#br0" timeOffset="14649.6774">22287 10868 69,'0'0'144,"0"0"-6,0 0-6,0 0-13,-5-8-12,5 8-4,0 0-7,0 0-8,0 0-2,0 0-8,0 0-1,0 0-9,0 0-13,0 0 1,0 0-9,0 0-3,0 0-8,0 0-3,0 0-6,0 0 0,-8 22 0,4-7 2,-2 2-6,0 0 0,-1 9-1,0 1-1,0-2-4,-2 1-1,3-1-3,0-2 4,0-3-6,5-1-1,0-2-1,-1 3-1,0-2-4,1-1 5,-2-1-1,5-3 0,-1-1 0,-1-1-6,0-2-3,0 1-1,0-3-6,0-7 1,0 12-2,0-7-1,0-5-2,1 9 1,-1-9 2,0 0 8,0 8-5,0-8 1,0 0 4,0 0-5,0 0 3,0 0 0,0 0 1,0 0-1,0 0 3,0 0-3,0 0 0,0 0 2,-11-22-3,8 13 3,2-1-2,-1-1 4,2-3-3,0-4-5,-2 1 8,-1-1-1,3-1-3,-1-7 2,1 6 3,-1-5 0,2 0-1,0-3-1,1 2-2,-1 0 5,1 0-2,1 3 0,1-3-2,0 2 2,1 3-3,0 2 0,-1 1 2,0 0-1,1 1 1,-1 0 2,-1 3-1,0 2 1,0 2 2,0 2 4,0-1-2,-2 2-1,2 1-1,-1-2 3,1 2-1,-3 6-6,4-10 2,-2 6 0,-2 4-1,8-8 0,-3 5-7,-5 3 9,10-4-8,-10 4 1,12-2 2,-12 2 2,15 3-1,-6 1 0,1-1-1,2 0 5,-3 4-5,1 2 0,3 3-2,-3-3 4,3 1-2,-3 2 1,-1 3-1,0-5 2,-3 4 0,-1-3 0,0 5-1,-2-4 3,-3 3 1,0-2 1,-1 4-1,-4-2-6,-2 2-5,1-2 8,-6-3-10,3 5 6,-1-5 1,-3 1 3,3-2 1,-4 2 1,2-4 1,2 0-3,-1-2 0,1-2 10,-1 0-12,0 0 3,1-2-2,-2 1 0,1 0 1,0 0 0,1-4 2,3 3-1,0-2 5,7-1-4,-10 3-2,10-3 0,-10 2 1,10-2-2,-5 5-4,2 1 5,3-6-5,-3 9 2,3-9 6,3 11-6,0-5 0,0 3 5,3-1-1,0 0 1,0-1-3,3 2-6,-1-1 10,2 1-2,0 1-2,-2 0-4,1-1-5,1-1 5,-2 1-6,1 1 3,2 0-2,-2-1 0,0 2-7,0-2-4,-1 0-5,-2 2-7,2-2 4,1 1 3,-2 1-1,1-3 0,-1 1-7,1-1-3,0 1-8,0-1-12,1-2-11,-3 4-11,1-4-14,-4-1-96,1 2-203,-1-3 90</inkml:trace>
  <inkml:trace contextRef="#ctx0" brushRef="#br0" timeOffset="15509.6933">22632 11151 56,'0'0'114,"0"0"-3,0 0-10,0 0 0,0 0-17,8 20 15,-6-13-14,0 3-5,0 0 2,-1 2-1,-1 1-8,3 2-8,-3 1 0,0 1-2,1-1-2,-3 3-10,-1 1-1,2-2-4,-3-1-5,1 0-5,0 1-14,-1-3 10,-1 1-1,2-1 0,1-3-4,0-2-9,1-1 1,-1-2 0,2-7-3,-3 12 5,2-7-1,1-5 1,0 0-11,-3 5 2,3-5 0,0 0-4,0 0 1,0 0 7,0 0-11,-15-14 5,11 8-3,1-4-1,-2-1-5,3 1 3,0-6-5,0 0-9,-2 1 5,3 4 0,-2-3 3,2 0-2,1 3 0,-1-1 3,1-2-3,-1 4-2,2-3 4,0 2-1,3 1-3,-3 1 3,3-1-4,-2 2 7,2 0-3,0-1 3,-1 4-5,1-1 2,-1 0-2,2 1 3,1-2-8,-3 2 6,1 0 7,1 1 0,1-1-9,-6 5 0,8-7 2,-3 4-2,-5 3 10,9-4-8,-9 4 3,7-3-2,-7 3-2,9 0 2,-9 0 1,0 0 1,14 3-6,-9-1 17,-5-2-13,10 7-8,-6-4 6,2 1 7,-2 0-1,1 3-1,1-1 3,2 1 3,-1 1-5,-2 1 7,1-1-5,1 0 6,-1 1-2,-1 0-1,3 0-7,-4-1 3,0 0-1,0-1 2,0 0 0,0-1 2,0 1 0,1-2-6,-1 1-4,0-3-4,1 4 7,1-5 2,-1 2 3,-5-4 0,11 9 1,-6-5-2,1-1-3,1-2 5,-7-1 3,10 3-7,-5-2-3,-5-1 6,10 1 1,-10-1 0,9-3 2,-9 3-3,8-6 1,-4 2-2,-4 4 3,7-10-2,-4 3 4,-3-3-2,4 1 1,-3-1-3,0 0 5,-1-2-5,3-5-4,-4 0 0,1-1 2,-2 0 2,2-1-2,0 1 2,0 0-2,-2-2 0,0 1-7,2 1 4,0 1-13,-1 1-8,2-1-3,-1 4-1,2 1-8,-1 1-9,-1-1-9,3 3-7,-3-2-14,1 6-19,-1 5-11,2-12-32,-2 12-68,-1-7-221,1 7 98</inkml:trace>
  <inkml:trace contextRef="#ctx0" brushRef="#br0" timeOffset="18049.783">23624 9261 52,'0'0'101,"0"0"-17,0 0 3,0 0-14,0 0 0,0 0-6,0 0-5,0 0-5,0 0-2,0 0-9,0 0-3,0 0 0,0 0-5,0 0 1,0 0-15,0 0 6,0 0-1,0 0 1,0 0-5,0 0-5,0 0 0,0 0-7,0 0 10,0 0-6,0 0 0,0 0-9,0 0 4,0 0-1,0 0 14,0 0-12,0 0-1,0 0-1,28 3-2,-28-3 6,5 5 5,-5-5-7,8 4 3,-8-4-4,5 5 3,-5-5-4,4 4 0,-4-4 0,9 5-14,-6-2 6,-3-3 7,10 3-11,-4-1 8,0 1 5,-6-3-3,12 5-4,-6-3-2,0 0 3,5 1 1,-5 1-3,2-1 2,-1 1-6,0-1 2,2-1-7,1 4 8,-4-2 0,2 1 0,-2-2-4,4 4 3,-3-2-3,1-1-4,-2 1 7,3 1-2,-1 0-9,-2-1 10,2 1 0,-2 0-3,2-1-5,-3 1 6,1-1 14,3 1-13,-4-2 1,2 2-2,-2-1-1,0 0-3,0-1 4,0 0-2,1 1 1,1 1 4,-2-1-7,0 1-2,1-1 8,1-1 4,-1 3-4,2 0 5,-3-3-9,4 4 0,-1-1 3,1 0-3,-3-2 2,4 2 8,-1 1-16,-2-3 9,3 2 0,-4 0-2,2-1-1,0 0 3,2 1-2,-3-2 3,0 0-5,1 2 5,0 0-1,-1-1 1,2-1-4,-4 3 5,4-2-1,-3 1-2,2 0-1,-2-1 2,2 2-3,-2-2 1,1 2 4,0 0 3,-1 0-9,2 0 0,-1-2 4,-1 2 1,2 1 0,-1-1-1,1-1-3,0 0 7,1 3-6,-2-3 2,1 0-1,1 2 5,-2-3-3,4 1 0,-6 1 0,4-2-2,0 2-2,0 0 3,-1-2-1,-1 1 5,2 3-6,0-3 5,-1 3 0,1 0 2,0-4-4,-2 3 5,0 0-8,2 1 3,-2 0-1,2-1 3,-1 1-10,2 4 11,-1-6-3,2 6 0,0-2-6,-1 0 5,0-2-5,-2-1 7,0 1-2,1 2 3,1-3-3,1 3 0,0 0 4,-1-1-3,1 0-1,-2-2 1,4 4-5,-2-3 6,-4 0-3,2-3-1,2 3 2,-4-3 5,2 4-6,2-2 4,-3 0 3,1-1-9,2 1 3,-3 0 0,1 0-3,1 2-3,-2-2 6,2 2-2,0 1-2,2 2 2,-3-6 4,-2 4 1,3-3-5,-1 1 4,-2-3-9,2 5 6,1 1-2,-2-2 6,2 0-6,-2 0 0,-2-4 6,2 3-4,1 0-2,-2-1 11,4 4-12,-3-3 4,0 0-6,1-1 10,3 4-5,-4-4 3,0 2-7,1-2 3,1 1 13,-1 2-8,-1-2-8,5 2 4,-6-3-2,2 0 1,2 5 1,-1-4 3,-1 0-4,1 2 0,1 1 0,1-1 6,-3-2-4,1 3-3,0-1 4,-1-2-7,1-1 8,-1 7 7,2-4-10,-2-2 1,2 3-4,-2-1 1,1 1 4,-1-4-1,3 4 3,0-1-4,-3-1 1,0-1-1,0 0 3,4 2 0,-2-2-3,-2 1 3,0-2-1,3 3-1,1-1-5,-2 1 7,1 0 1,-1 0 0,2 0-6,-4-3 3,2 4-5,2 0 5,1-2 1,-2 2-5,1-1 4,-2 1 0,2-1 2,0 0 0,-3 1-6,4 0 2,-3-1-5,3-1 7,-5 1-2,2 0 2,0-1-6,1 3 9,-1-3-7,2-3 5,-4 5 4,0-5-5,5 4 5,-3 0 5,2-1-4,-1 1-1,1-2-5,-1 1 5,-2-1-5,2 1 5,-3-4 0,4 5-1,-1-2-6,-1 0 1,3 0 4,-4-2-2,2 3 3,1 0 0,-2-3 1,-2 1 4,1 0-9,3 2 3,-4-4 0,2 1 3,-2 0-4,-2 0 7,2 1-1,0-1-1,-3-1 2,1 0-2,2 0-1,-4-3 1,2 2-5,-3-1 2,2 1 2,0-1-6,-2-1 5,1 1-3,-5-5 4,8 8 0,-3-4-5,-5-4 5,6 5-3,-6-5 1,7 5 0,-6-1 2,-1-4 1,0 0-5,6 4 2,-6-4-1,0 0-1,0 0 5,0 0 0,4 4 3,-4-4-9,0 0 3,0 0-7,0 0-9,0 0-16,0 0-11,0 0-22,0 0-11,0 0-20,-15 10-20,8-6-92,-4 0-221,6-1 98</inkml:trace>
  <inkml:trace contextRef="#ctx0" brushRef="#br0" timeOffset="19916.3061">23620 9356 30,'0'0'81,"-3"-7"2,3 7-5,-4-7-10,4 7 2,0 0-3,-3-8-1,3 8-1,-6-3-9,6 3 1,0 0-5,-4-7-6,4 7-4,0 0 3,-7-5-7,7 5-2,0 0 0,-6-4 5,6 4-2,0 0 2,-4-5-2,4 5 0,0 0-9,0 0 8,0 0-10,-7-5 4,7 5-4,0 0-6,0 0 1,0 0-3,0 0-2,0 0 0,0 0-2,0 0-4,0 0-3,0 0 2,0 0-3,-4-5 4,4 5-4,0 0 4,0 0-3,0 0 4,0 0 0,0 0-2,0 0 0,0 0-3,0 0-9,0 0 6,0 0-3,0 0-2,0 0 7,0 0-8,0 0 1,0 0 4,0 0-4,7 22 0,-7-22 6,3 11 2,-1-5 4,1-1 1,-1 5-8,2 0 5,-1 1-5,1 1 4,0 0-4,2 3 1,-4-3 2,2 0 2,0 4-4,-3-4-2,3-1 2,-3-2 0,1 2-2,0-2 3,1 2-2,-2-5-3,-1 3 2,0-2 4,1 1-5,-1-8 3,1 10-3,-1-10-1,0 7 5,0-7-1,2 7 14,-2-7 7,0 0-2,0 0 2,0 0-5,0 0-5,0 0 0,0 0-1,0 0-3,0 0 1,-15-15-3,13 8 1,-2-5-6,2 1-1,-2 0-5,1-4 0,1-1 0,0-1-2,-1 3-1,2-3 4,1 1-5,-2 1 4,1-1 1,1 4 1,0-1-1,0-1-2,-1 2 0,1-1 2,-2 3 1,2-1-3,-1 0-1,1 0 1,-1 2-2,0 0 6,1 0-1,0 9-3,-3-13 2,2 6-3,-1 0 0,2 7 7,-3-13-7,0 7 5,3 6-5,-4-10 0,1 4 1,3 6 2,0-9-2,0 9-2,0 0 2,-4-10 5,4 10-6,0 0 3,0-7-9,0 7 6,0 0-1,0 0-6,0 0 2,0 0 2,0 0 1,0 0-3,0 0-2,0 0 3,0 0 1,0 0 3,0 0-3,0 0 2,0 0-5,0 0 6,0 0-2,0 0 3,0 0-1,0 0-1,12 22-1,-8-19 2,-1 4 5,1-3 1,1 2-8,-1-1-1,3 1 4,-2 0 5,3 3-7,-2-4 5,4 2 1,-1-2 0,0 2-4,5-1 4,2 0-2,-4-1 0,5 0 0,1-1 1,1-1 0,-1 2-1,2 0 1,-3 0-3,2-1 2,-2-1-4,1-1 3,0 2-2,-7-1 1,2-3 9,1 2-8,-4 1 1,2-2 0,-2 0 3,-5 0-4,2 1 0,-7-2-4,11 3 9,-11-3-4,6 1 4,-6-1 8,0 0 3,0 0-1,0 0-1,4 5-2,-4-5 0,0 0 0,0 0-1,0 0-3,-19 12 0,13-9 1,-3 2-3,-4 1 1,3 0 1,-4 2-3,-3 1-1,-1-2 0,2 4-1,-3-2 3,-7 3 0,3-1-1,4-1-2,2-3 1,-1 1 0,-1 1-5,2-3 0,0 1 5,0 0-3,0-1 2,6 0-2,-2-3-2,1 2-6,0-1 1,2-1-5,2-1-8,1-1-10,0 3-11,7-4-13,-12 2-18,12-2-13,-7 3-21,7-3-27,-8 1-138,8-1-292,-9 1 130</inkml:trace>
  <inkml:trace contextRef="#ctx0" brushRef="#br0" timeOffset="21484.8523">25838 10551 26,'0'0'127,"0"0"-5,0 0-15,0 0-16,0 0 4,0 0 1,0 0-5,0 0 0,2 21-8,-4-13-3,2 2-6,0 2-8,-4 0-6,3 5 2,-1 0-3,0 0-6,2 1-6,-2 0-5,2-1-1,-2 2-4,0-1-6,-1 0-2,2-1-1,2 3-5,-2-4 4,-1-3-5,4 3-9,-2-3 2,1-1 1,-1 1-2,2-1 0,-1-2-2,1 1-4,-2 0 4,0-4-1,0-7 2,2 11-7,0-6-10,-2-5 10,0 7 2,0-7 2,0 0-2,0 0-2,0 0 5,0 0-1,0 0-3,0 0 0,0 0-2,-7-21-4,4 10 3,-1 2 1,0-3 1,1-5-6,-3 2 0,2 1-3,-1 0 3,1-1-2,-4-2-3,4 0 5,-3 5-1,3-5 3,2 5-2,-2 0 1,-1-1-2,3 1 0,1 2-6,-1-2 10,0 0 0,2 0-6,2-3 3,-2 4 0,3 0-5,-1-2 5,3 2-1,-1 1-1,0-1 5,1 0-6,1 1-1,1 0 5,-2 0-6,0 1 1,1-1 3,-2 2 0,3-1 0,-1 4 2,0-2 4,-2 2-11,1 0 3,-1 0 0,-4 5 1,9-6-1,-2 3 2,-2-1-3,1 0 4,-6 4 0,11-4-1,-4 3-1,-7 1-3,13-1 2,-13 1-10,14 1 11,-7 0-4,-7-1 9,11 6-4,-5-4-8,0 2 8,-2 0-2,1 0-6,-1 1 11,0 0 0,-4-5-2,4 12 0,-1-6 5,-3-6 1,-3 17-7,1-8-1,-2-1 5,-3 3 5,1-3-2,-2 2-5,2-1 3,-1 1 1,1-3-3,-6 2 2,5-1 0,-1-3-6,-1 5-4,0-4 4,4-2 3,-4 3 1,5-5 9,-6 3-12,2-3 4,3 1 4,-1 0-7,-2 3 3,8-6 3,-10 3 6,5-2-7,5-1 6,-9 2 10,9-2-9,-7 2 0,7-2-2,0 0-10,-7 3 3,7-3-1,0 0-3,0 0 4,0 0 0,3 12-6,-3-12 2,6 6 2,1-2 1,0 3-2,-3-2 0,3 1 1,4 2 6,-4 1-3,2-3-7,3 0 4,-3 1-2,1-1 8,4 1-4,-3 2-2,2-2 3,1 1-4,2 1 5,0-2-4,2 1 1,-3 0 0,2-1-1,-2 2 2,3-2-1,-2 0 0,-1-1 1,1 1-5,-4-2 5,1 0-6,-2-1 8,2 1-4,-1 0-1,1-2 0,-4 0-3,0 1 6,-1-3 1,0-1-2,-3 3-7,-5-3-5,10 1 9,-10-1 2,8 4 3,-8-4 6,0 0-11,0 0 3,0 0 1,0 0-4,0 0 0,0 0-9,0 0-3,0 0-12,0 0-8,0 0-14,0 0-11,0 0-24,-12-26-9,12 26-16,-7-4-25,1 3-110,6 1-262,-16-3 116</inkml:trace>
  <inkml:trace contextRef="#ctx0" brushRef="#br0" timeOffset="28774.7708">23551 10161 24,'0'0'40,"0"0"0,0 0-4,0 0 1,-5 4-6,5-4 4,0 0-5,0 0 1,0 0-4,0 0-1,0 0-1,-4 5 1,4-5-4,0 0-1,0 0-1,0 0-2,0 0 4,0 0-2,0 0 0,-6 4-2,6-4 0,0 0-2,0 0 4,0 0 1,0 0-4,0 0 9,0 0-4,0 0-13,0 0 8,0 0-2,0 0-3,0 0 0,0 0-4,-4 4 4,4-4 0,0 0-6,0 0 1,0 0 1,0 0 4,0 0-9,0 0 2,0 0-4,0 0 4,0 0 3,0 0 2,0 0 2,1 12 4,-1-12-6,0 0-5,0 0 3,0 0-4,0 0 8,0 0-10,4 8 8,-4-8-5,0 0-1,0 0 6,5 5 0,-5-5 5,4 4 10,-4-4 4,5 4-5,-5-4-4,5 4 0,-5-4-8,6 2 7,-6-2 1,0 0-8,10 2-2,-10-2 2,7 3 0,-7-3 2,0 0-6,12 0-1,-12 0 7,6 0-4,-6 0 3,10 0 3,-10 0-7,0 0-1,10 0-2,-10 0 9,8-1-1,-8 1 0,0 0 0,13-4-3,-13 4-1,9-2 3,-9 2-5,6-3 2,-6 3-4,8-2 9,-8 2-12,9-4 0,-9 4 5,9-3 0,-4 0-5,-5 3 8,11-3-8,-6-1 4,-5 4-8,12-5 4,-4 3 1,-2-2 0,0 3 2,2-2 0,0-1-8,-1 0 4,0 0-1,-7 4 2,11-5-5,-6 4 1,-5 1 2,13-5 2,-8 2-3,-5 3 2,9-5 0,-4 5-3,3-3 3,-3-1-2,-5 4-2,12-5 2,-7 2-3,-5 3 1,12-5 4,-6 3 1,-1-2-5,-5 4 7,10-4-9,-4 1 10,-1-1-4,-5 4 2,11-6-4,-6 3 2,1 1 3,-6 2-4,9-7-5,-4 4-1,-5 3 9,9-6-3,-4 4-8,-5 2 11,10-7-3,-6 4 0,1-1 0,1 1 1,-3-3-4,4 2-1,-2-1 7,-5 5-5,10-6 0,-5 1-3,-1 0 5,-4 5 4,10-7-5,-5 4 2,-5 3-1,7-8 0,-5 4-2,-2 4 4,7-7-2,-5 2-1,-2 5-5,7-6 9,-7 6-2,5-8-1,-3 3-7,-2 5 10,5-9-5,-1 5 4,-1-2-3,-3 6-2,9-8 2,-5 4 3,-4 4-2,6-10-3,-6 10 5,4-5-2,0 2-5,-4 3 5,5-9-3,-5 9 4,5-6-4,-5 6 4,5-9 0,-5 9-2,5-5 6,-5 5-8,4-8 7,-4 8-6,3-7-4,-3 7 8,3-5-6,-3 5 6,0 0 0,7-6-1,-7 6-2,5-7 2,-1 3-6,-4 4 4,3-5-3,-3 5 6,6-6-7,-6 6 5,3-5-6,-3 5 12,0 0-8,4-6 0,-4 6 0,0 0 2,0 0-3,3-8 7,-3 8-8,0 0 4,3-7-4,-3 7 3,0 0-1,4-7-2,-4 7 11,0 0-7,4-7-1,-4 7-3,0 0 2,3-6 8,-3 6-4,2-7 2,-2 7-9,0 0 5,3-5 1,-3 5-4,0 0 2,1-9 6,-1 9-4,0 0 5,0 0-2,2-6 7,-2 6 1,0 0 2,0 0-6,0 0 0,0 0-4,0-9 3,0 9 1,0 0-2,0 0 3,0 0-6,-7-7 1,7 7 0,0 0-2,0 0-4,-2-7 7,2 7-4,0 0 3,0 0-2,0 0-3,0-9-1,0 9 5,0 0 4,0 0-11,0 0 5,1-11-12,-1 11 8,0 0-3,0 0 4,0 0 6,2-7-9,-2 7-2,0 0 8,0 0-1,0 0-5,0 0 3,0 0 2,2-8 2,-2 8-3,0 0-3,0 0-2,0 0 2,0 0 3,0 0 5,0 0-2,0 0-3,0 0 1,0-9 3,0 9 2,0 0-6,0 0 0,0 0-3,0 0 3,0 0 1,-4-8-3,4 8 1,0 0-1,0 0-2,0 0 3,0 0 1,0 0 2,0 0 0,0 0-13,0 0 8,0 0 1,0 0-3,0 0 1,0 0-5,-7-4-8,7 4 1,0 0-7,0 0-4,0 0 0,0 0-6,0 0 3,0 0 2,0 0-12,-7 16-2,7-16-8,-3 8-15,1-3-11,2-5-1,-8 6-17,5 0-77,-3-2-185,1 1 82</inkml:trace>
  <inkml:trace contextRef="#ctx0" brushRef="#br0" timeOffset="30059.6278">24136 10387 21,'0'0'117,"0"0"-14,0 0-10,0 0-3,0 0-10,0 0-2,-6-5-7,6 5 1,0 0-7,0 0-6,0 0 9,0 0-13,0 0-4,-7-4-1,7 4-5,0 0-12,0 0 1,0 0-12,0 0 3,-17 7-2,11-5 3,6-2-6,-9 5-6,4-1 2,-1 0-4,0 0-4,-1 2 5,-1 1-7,0-2 3,0 1 0,0-2-14,-1 4 6,3-1 10,-2 0-8,3-2 3,1 0-3,-1 1-5,0 2 4,1-3 9,2 1-11,-1 2 1,1 0 2,-1-1-3,0 0 2,1 2 1,-1-1-3,1 2 3,0-5-1,0 5-4,2-1 1,0-9 6,0 17 2,2-10-3,0 4-7,-1-5 2,0 1 7,2 1-6,-3-2 1,2 1-1,1 3-7,-2-4 4,2 5 4,1-2-1,-2 0-1,1-1 2,2 1-1,-3-2 5,1-1-4,1 1-2,1-1 6,-3 2-4,4-5-6,-2 1 2,2 1-1,0-3 3,-1 3-3,2-2 5,-1-1-3,3 0 6,-1-2-2,-8 0 2,16 3 4,-4-2-4,-4-2-7,-8 1 7,16 0-10,-7-3 10,-1 3-3,0-1-2,2-2 0,-3 2-4,0-1 9,-7 2-4,17-5 8,-6-1-11,-5 2 0,3 0 6,-1 1 3,-1-2-1,0 0-5,0 1 0,1-3 1,1 2 3,-2 0 0,0 0 0,-2 1 2,0-2-5,2-1 2,-1 0 7,2 0-11,-3 2 7,-1-5 12,1 3-8,-1-3 3,1 3-1,0 0 3,-3-1 0,1 1 0,-2 0-5,1-1 1,-1-3-5,0 3 4,0-3-2,-1 2-4,0-2 6,-2 1 3,1 0-8,-1 2 12,2 8-6,-2-14 1,0 3 2,-1 3-5,-2-1-6,2 1 7,-1-2-4,0 3 10,2 1-2,-1-2-2,-2 1 2,1 1-4,-1 0 0,1 0-4,-1 2 2,0-1-2,0 0-3,-3 0 6,-1 0 0,3 0-7,1 1-3,-2 1 6,0-1-2,0 0-2,7 4 2,-11-6-3,4 4 1,7 2 3,-11-5-5,5 2 2,6 3-3,-9-2-9,9 2 7,-12-5-1,12 5-3,-7 0-10,7 0 7,0 0-7,-15 2-3,9 1 7,1 1-9,0-1-6,1 2-1,-1 1-4,0 0-8,0-1-11,1 2-4,-1 0-18,1 1-5,-3 1-15,1-1-28,-1 2-68,0-1-207,1-1 92</inkml:trace>
  <inkml:trace contextRef="#ctx0" brushRef="#br0" timeOffset="31807.422">24130 10243 28,'0'0'56,"0"0"2,0 0-9,0 0-3,-2-8-2,2 8-5,0 0 4,0 0-1,3-10-3,-3 10-5,0 0 4,0 0-6,0 0 4,-3-9-9,3 9 0,0 0 3,0 0 3,0 0-9,0 0-3,-2-9 0,2 9 0,0 0-2,0 0-6,0 0 4,0 0-4,0 0 5,0 0-13,-3-7 11,3 7-2,0 0 0,0 0 0,0 0-3,0 0-2,0 0 3,0 0 2,0 0 0,0 0-8,0 0 3,0 0-10,0 0 11,0 0-6,0 0 7,0 0-2,0 0-2,0 0-10,0 0 5,0 0-6,0 0 5,0 0-2,0 0 6,0 0 4,0 0-11,0 0 10,0 0-11,0 0 7,0 0-5,0 0-1,0 0 6,0 0-4,0 0 12,0 0-19,0 0 8,0 0 0,0 0-8,0 0 8,0 0-7,0 0 6,0 0 6,0 0-12,0 24 6,0-24-3,0 0 7,0 0 1,0 0-2,3 8-3,-3-8 7,0 0-7,0 0-6,0 0 4,2 7 4,-2-7-6,0 0 4,0 0-3,0 0 3,2 5-3,-2-5 10,0 0-7,0 0 6,1 9-1,-1-9 3,0 0-12,0 0 13,4 6-6,-4-6 6,0 0 2,1 8 2,-1-8-4,0 0 0,4 6-1,-4-6 1,4 8 2,-4-8-6,5 7 19,-5-7-5,2 11-3,0-6 3,-2-5-1,4 11-6,-3-4 0,1-1-8,1 1 1,0 2 9,-2-1-3,1 0 2,1 1 4,-2 3 0,2-2 1,-2 0 14,2 0-13,-1 2 4,-2 0 3,1 0-2,-1 1 0,2 3-9,-1 1 3,-1-2 8,-1 1-4,-1 2-2,2-2 0,0 1-3,0 1-1,0 0-2,0-3-2,2 2-3,-1 0 1,1-5-7,3 5 4,-3-1 3,-1 0-3,2-5 3,-1 1-6,2 1 9,1 3-6,-4-4-4,2 1 1,1-1 1,-2 0-1,0-1-3,-1 0 6,2 1-5,-3 0 4,1 0-3,-1 0-7,1-2 4,-1 2 1,-1-3 2,2 1-6,-1 0 1,0 0 2,0-1-3,-1-2 3,1-7-3,0 14 12,0-8-6,0-6 9,-1 12-6,1-12 0,0 10 0,0-10 4,-3 11 2,3-11-9,-1 8 6,1-8 0,0 0-1,1 10-1,-1-10 0,0 0-7,0 0 0,0 8 2,0-8 1,0 0 3,0 0-9,0 0 6,0 0 5,0 0-4,0 0 4,0 0-11,4 6 7,-4-6 3,0 0-6,0 0 1,0 0-16,0 0-8,0 0-4,0 0-5,0 0-5,0 0-9,5-19-17,-5 19-9,3-9-14,-3 9-18,0-11-18,0 11-106,-3-11-246,3 11 110</inkml:trace>
  <inkml:trace contextRef="#ctx0" brushRef="#br0" timeOffset="41624.8667">29099 8335 14,'0'0'88,"-1"8"-4,1-8-8,-4 6-8,4-6-6,0 12-1,-1-2-1,-1 0-1,1 1-8,-1 0-1,-1 5 0,-1 1-7,1 0 6,0 0-10,-2 3 5,0 4 1,1 2-6,-1 3-2,-1-4-1,-1 6 1,3 0 0,-4-1-8,3 1 5,-3 5-2,3-4-3,-1 2-2,0-1 2,1-2-9,-1 5-3,1-4 2,-1 0-2,0 0-2,-1-3 1,3 4-4,0-1 6,2-5-3,-1-1-6,2-2 6,-2-4-5,3-3-7,2 0 3,-1-1-1,-2-6 3,1 2-5,1 0 3,0-3-1,-1-1-5,2-3-14,-2-5-2,2 10-6,-1-6-5,-1-4-15,3 7 0,-3-7-10,4 5-6,-4-5-16,0 0-12,0 0-14,0 0-67,0 0-178,11-12 78</inkml:trace>
  <inkml:trace contextRef="#ctx0" brushRef="#br0" timeOffset="43020.9401">29429 8911 5,'0'0'89,"0"0"-14,0 0 2,-8-7-10,8 7 5,0 0-16,-8-3 8,8 3-18,0 0 5,-14 2-9,14-2 2,-10 1-10,10-1 1,-12 4-11,5-2 4,-2 1 1,-1-1 0,2 1-7,-2 0 3,1 2 1,0-1-4,-1 1-5,1-1-1,1 1-4,0 0 8,0 1-6,0 3-1,-1-3-1,0 2 7,4 0-13,-2 1-2,2 0-7,1 1 4,-3 0 1,0 2 6,2-2 0,1 2-4,1 0-3,0-1 14,2 0-12,-1-1 4,1-1 2,1 3 3,1-2-21,2 0-5,0-1 11,2-1-3,-1-1-10,-2-2 17,3-1-13,3 4 5,-3-3-3,-1-2 6,-4-3-1,13 4 0,-6-3-3,-7-1 4,12 0-6,-4-1 10,-8 1-3,13-4 2,-4 1-3,-2 0 10,2-4-7,0 2 1,-2 0 1,2-2 0,0-1-11,-1 1 10,4-4-11,0-1 15,-4 2-7,1-3 1,2 0-3,-3 3 7,0 0-7,1-4 5,-2 3-3,0 2 1,-1-1-1,-1 1 4,-1 1 4,1-2-8,-1 3 9,0-2 1,-2 4-4,1-3 6,-3 8-1,4-9 3,-4 9-3,1-10 7,-1 10-6,0 0 1,1-7-5,-1 7-1,0 0 2,0 0 0,4-7-12,-4 7 17,0 0-9,0 0-1,0 0 2,0 0-2,0 0 0,0 0-1,0 0-6,6 20 6,-4-15 1,-2-5-2,2 13 0,0-5 3,-1-1 6,0 3-7,0 0 2,-1 1 4,2-1-9,0 0 2,0 0 5,-1-1 6,1 1-8,1-1 1,-2-1-5,3 1 1,-3-2 9,2 1-6,-2-2-10,2-1 6,-3-5-6,2 8 2,-2-8 3,4 12-10,-4-12-5,3 4 0,-3-4 4,4 6-1,-4-6-3,0 0-1,6 4-2,-6-4 0,0 0 3,0 0-8,0 0 0,9-11-7,-9 11 4,4-11-2,-4 11-1,3-11 0,-1 5 1,0 1 3,2-3 5,-1 3-2,-1-2 8,1-1 0,0 2 6,1 0 1,-1-1 0,2 0-3,-2 1 2,1-1 6,1 0-1,-1 0 5,-2 0-2,3 2 3,0 0-1,0 0 2,1 0 5,-6 5-6,7-9 9,-1 4 5,0 3-2,-6 2 1,5-5-6,-5 5 4,4-5-1,-4 5-1,0 0 3,0 0 1,0 0-14,7-2 14,-7 2 8,0 0 2,0 0-8,6 12 3,-6-12 0,2 11 7,-2-11-11,-2 11 4,2-11 4,0 14-6,0-4-7,2-3-9,-1 1 6,0 1 3,3 3-1,-2-4-7,-1 1 8,0-2-5,3 0-2,-4-7-2,6 15-2,0-11 1,-4 2-12,3-2-5,-5-4 5,8 8-4,-6-4-6,-2-4 13,4 5-2,-4-5 6,0 0-6,3 5 4,-3-5 1,0 0 2,0 0 3,0 0-6,0 0 3,0 0-2,2-19 8,-2 19 2,0-13 0,2 6-6,-1-1 14,0 2-8,-1 6 4,2-15 5,-1 9-9,2 0-3,0 0 5,2-2 0,-2 2-4,2-1-1,1 0 12,1-2-7,0 3 8,0-3-2,-1 4-9,2-2 7,-1 0 2,2 0-1,-2 2-5,3 0 0,-5 2 11,2-1-15,-7 4 1,9-5 0,-3 5-1,-6 0-7,10-3 6,-10 3-1,0 0-4,10 4 2,-10-4 6,7 5 0,-5 1-1,-2-6 9,2 10-2,-2-10 18,2 12-15,-2-5 2,0-7-3,0 14 3,0-9-6,-2 4 2,2-9 2,0 16-7,0-9-4,0-7-5,0 12 1,0-12-2,2 9-6,-2-4-15,0-5-14,3 10-2,-3-10-14,1 5-9,-1-5-22,0 0-56,1 8-153,-1-8 67</inkml:trace>
  <inkml:trace contextRef="#ctx0" brushRef="#br0" timeOffset="43889.1948">30225 8815 71,'0'0'80,"0"0"-15,0 0-3,0 0-11,-21 11 5,21-11-14,-6 6 2,2-2 5,4-4-2,-10 9-8,6-4-3,0 0 2,-2 2-2,1 2 5,-2-3-13,2 5-4,-1-2 8,-2 0-3,3 0 3,-3 2-5,3-2 1,-1 3-9,-1-3 3,2 1-3,-1 0-5,2 2 3,-1-2-3,2-3-7,1 0 12,1 3-7,-1-3 1,1 0-4,1-7-7,0 13 8,0-13-1,1 10-12,1-5 11,-2-5 2,6 9 2,-3-5-14,-3-4 10,6 5-3,0-2-6,-6-3 6,11 2-3,-11-2 0,12-2 0,-12 2 4,16-3-1,-9 2 1,0 0-8,3-3 9,-1 0-13,1 0 18,0-1-12,-1 0 2,0 0 0,1 1-2,-2-4-1,1 1 9,0 0-2,2-1-4,-3 1 10,1-1-6,1-2 4,1-2-9,-4 3 7,3 0 6,-2-2 0,1 2-5,-1-3-1,2 0 2,-1-2 0,0-1 1,0-2-4,-2 3-3,1-1 7,0 1 0,-2-3 1,-3 2 2,2-2-12,-1 0 2,0 6-1,-3 0-3,0 1 3,0-1-1,-1-1 10,0 1-10,-1 2-5,0 0 13,-2-1-11,1 3 2,-2-1-1,1 1-1,-1 2 8,4 5 3,-5-9-9,5 9-2,-7-8 2,7 8 8,-5-6-9,5 6-2,-9-1 4,9 1-1,-9 0-9,9 0 7,-12 1 0,12-1 6,-9 5-4,3-1 1,0 1-3,0 0-4,1 0 2,0 2-9,-3 2 4,2-1 11,0 4-4,1-3-9,-1 1 10,1 2 1,-1 0-5,1-2 2,1 2-1,0 3 9,0 1-7,0-4 5,1 4 8,0-1-6,2 1 0,-1 1 1,0-1-1,2 1 5,-1 1 7,1-1-7,0 0-1,0 0-4,0 1 5,0-1 2,0 0-4,1 0 1,-2 0 1,1 1 12,1-1 3,-2 1-12,1-1 5,0 3-4,-1-4 3,1 2-5,-3-1 1,0 0 0,1 1-2,-3-3-2,2 2 1,1-1-2,-1 1-1,0-5 1,1 1-1,-3-1-26,2-2-11,1 0-5,0 2-20,1-3-11,0-1-16,0-1-11,1-7-17,-2 12-112,0-7-238,2-5 105</inkml:trace>
  <inkml:trace contextRef="#ctx0" brushRef="#br0" timeOffset="44513.5683">29153 8788 112,'0'0'109,"0"0"-2,0 0-6,-8-6-4,8 6-6,0 0-2,0 0-3,-6-2-4,6 2 3,0 0-8,0 0-1,0 0-4,0 0-3,0 0-5,0 0-5,0 0-8,0 0-6,0 0-5,0 0-4,0 0-5,0 0-3,0 0-2,0 0-3,0 0-1,0 0-3,0 0 6,0 0-7,33-3-9,-20 1 4,6-3-15,1 0-5,7-1-9,-8 1-31,11-3-3,-10 3 8,7-4-26,-8 1-17,8 0-11,0-1-35,-8 4-72,0-2-221,-1-1 98</inkml:trace>
  <inkml:trace contextRef="#ctx0" brushRef="#br0" timeOffset="45267.3424">30640 9090 33,'0'0'111,"0"0"-5,0 0-7,0 0-11,0 0-7,0 0-6,0 0-10,0 0-13,0 0 4,0 0-9,0 0 0,31-5-8,-20 2 2,1 2-6,2 0-6,0-2-6,4 1-8,-2-1-4,3 2-13,-2-2-13,1 0-15,0-1-9,-2 2-13,4-1-5,-8 1-86,1 1-156,0-3 70</inkml:trace>
  <inkml:trace contextRef="#ctx0" brushRef="#br0" timeOffset="45576.6217">30680 9347 4,'0'0'148,"0"0"1,0 0-22,0 0-11,0 0-11,-3 6-10,3-6-10,0 0-8,0 0 0,0 0-5,0 0-12,0 0-1,0 0-8,17 0-2,-17 0-6,10 0-2,-10 0 1,17-3-10,-6-1-5,2 1 0,0-1-8,1 1 0,2-6-20,5 4-10,-2-1-26,0-2-12,8-2-24,-2 0-16,-4 3-30,-3-4-73,1 2-206,-2-1 92</inkml:trace>
  <inkml:trace contextRef="#ctx0" brushRef="#br0" timeOffset="46624.9364">31334 8489 58,'0'0'141,"0"0"-11,0 0-11,0 0-5,0 0-11,0 0-13,0 0-7,0 0-10,0 0 1,0 0-4,0 0-23,0 0-9,0 0-4,0 0 0,0 0 0,0 0-4,0 0-7,0 0-1,-8 27 1,8-15-3,-1 0-4,0 5 1,-1 1 9,-2 8 5,3 0-12,-1 3 3,-5 0 0,4 1 7,0-2-13,-1 1 2,0 2-4,4-2-1,-2-3-5,-1 1 1,1-1 1,0 0 4,1-7-8,1-1-1,-1 1 1,2-1-1,-2-3 6,-2 1-3,3-5-10,0 1-1,0-4-3,0 1-7,0-9-1,0 15-14,0-15-7,3 9-4,-3-9-10,1 8-13,-1-8 4,1 5-3,-1-5-9,0 0-21,0 0-102,0 0-208,0 0 93</inkml:trace>
  <inkml:trace contextRef="#ctx0" brushRef="#br0" timeOffset="46987.1625">31274 8553 135,'0'0'150,"0"0"-13,0 0-10,-1-10-15,1 10-8,0 0-11,1-11-11,-1 11-15,5-6-2,-5 6-10,9-8 0,-3 4-4,2-2-16,0 4 1,2-3-6,0 1 2,4 1-1,-2 1-7,0 0-1,5-1-4,-5 1-1,1-1-13,-1 3-5,-2 0-6,2 0-14,1 0-7,-2 3-1,-1-1-21,-1-1 1,0 1-3,-1 0-21,0-1-9,-2 1-18,0 2-69,-6-4-181,10 3 80</inkml:trace>
  <inkml:trace contextRef="#ctx0" brushRef="#br0" timeOffset="47279.6489">31260 8915 39,'0'0'113,"0"0"-16,0 0 0,0 0-9,0 0-7,0 0-11,0 0 0,0 0-14,0 0-9,0 0 8,0 0-18,0 0 2,20 7-5,-7-6-5,-3-2-16,4 1 7,-1-1-17,6 0-11,0-1-19,2-1-9,-1-1-21,-2 2-19,-1-1-55,1-2-142,0 0 64</inkml:trace>
  <inkml:trace contextRef="#ctx0" brushRef="#br0" timeOffset="48488.8174">31665 9025 50,'0'0'96,"0"0"-2,0 0-10,0 0-9,0 0-22,0 0 5,0 0-5,0 0-3,8 11-5,-8-11-6,0 8-2,0-8-6,1 14-2,-1-7 2,0-7-14,0 15 12,0-10-4,0 4-3,0 2-8,0-5 8,1 2-8,-1-8 9,-1 12-12,1-12 3,-1 12-5,1-12 1,0 10-4,0-10 10,0 8-6,0-8 5,0 0-5,-3 8-5,3-8 4,0 0 0,0 0-4,0 0-1,0 0 9,0 0-12,0 0 7,0 0-5,0 0-1,0 0 7,0 0-5,0 0 6,0 0-2,0 0 0,0 0 6,15-20-8,-12 14-4,1-1-1,2-1 8,-2 3-8,2-3 6,-1 3-6,-1 0-2,1-1-1,-1 1 1,-4 5-4,7-9 9,-5 6-6,-2 3 0,9-4-4,-9 4 5,5-5 0,-5 5-3,4-3-3,-4 3 1,0 0 5,0 0-1,0 0-1,0 0 4,0 0-4,0 0 5,10 7-1,-10-7 0,6 8 2,-6-8-12,3 8 10,0-4 4,-3-4-7,5 6 3,-5-6 6,4 8-8,-4-8 2,4 8-9,-4-8 12,2 7-3,-2-7-4,4 6 1,-4-6-4,6 4 4,-6-4 1,0 0 0,5 4-2,-5-4 2,0 0 5,0 0-6,0 0 6,0 0-5,0 0 0,0 0 2,13-8 1,-13 8-3,3-6 2,-3 6-1,0 0 3,5-8 8,-5 8 3,4-7 0,-4 7-1,3-4 15,-3 4-12,0 0-3,4-8 0,-4 8 0,4-5 1,-4 5-3,0 0-4,0 0 1,5-2-6,-5 2 6,0 0 0,0 0-3,0 0-5,17 5-1,-17-5 8,6 4-2,-2 0-2,-4-4-7,8 6 3,-3-3 5,2 1-4,0-2-2,1 4 3,-1-1 4,5-3 1,-2 0-7,4 0 1,-1 1-2,1-3-1,3 4 7,-3-4-8,3 0-18,3 0-4,-6-1 6,-2-2 9,5 1 0,-3-1-18,-2-1 17,-1-1 6,2 0-12,-3-1 6,-1 2 10,0-2-3,-3 0 12,0 0 24,-3 0-4,-3 6 2,4-12-8,-1 7 9,-3 5 7,0-12-4,0 12-4,-4-9 3,4 9 7,-6-7-2,6 7-10,-8-6 3,3 2-6,5 4 2,-13 0-7,7-3-3,6 3-3,-16 2 2,10 0-4,-3 1-4,1 0 1,-1 1 3,0 2-4,0 1 6,0 0-7,1 1 1,1-2-11,1 2 3,1 1 4,2 0 0,-2-1 0,1 1-5,3-1-6,0-3-14,-1 6-11,2-11 8,0 13 0,2-8-4,-2-5-5,2 12 15,0-9-8,-2-3 5,8 6-8,-8-6 12,8 0-7,-8 0-7,10-1 1,-10 1-4,12-7 4,-6 4 0,1-2 0,0-2-2,3 1 5,-3-1 9,0-3 3,0 4-9,-1-2 8,2 0 4,-3 0-4,3 0 5,-6 2-3,-2 6 14,7-8-5,-4 3-3,-3 5 1,7-7 0,-7 7 2,4-4-2,-4 4 4,0 0-1,0 0 4,0 0-5,0 0 9,0 0-1,0 0 4,0 0 4,13 9 4,-13-9-8,1 9 2,1-4 0,-2-5-1,4 11-2,-1-4 3,-2-2 1,1 3-12,0 0 13,2-1 0,0 3-5,1-1-2,0 0 3,1 0-10,2 0-20,-2 0-23,2 1-13,1-3-31,-2 3-67,-1-2-172,-1-4 77</inkml:trace>
  <inkml:trace contextRef="#ctx0" brushRef="#br0" timeOffset="48804.8569">32591 9019 33,'0'0'137,"0"0"-15,0 0-10,0 0-16,0 0-8,0 0-1,0 0 2,0 0 0,-14 14-5,9-6-10,-1 2-4,-1 0-9,-4 2 0,1 3-9,-3-2-7,4 2 2,-3 1-12,1-1 9,1-1-12,1 0-2,2-3-9,-4 2-18,4-2-11,1-3-16,1 1-19,0-4-15,1 1-9,1-1-10,-2-1-19,5-4-95,0 0-204,-13 4 90</inkml:trace>
  <inkml:trace contextRef="#ctx0" brushRef="#br0" timeOffset="49076.6253">32389 9043 10,'0'0'102,"0"0"3,0 0-24,11 20-2,-5-15-3,-4 2-6,4 0-6,-4 4-4,3-2-1,2 0-11,-1 3-6,0-2 4,0 2-10,1 1-5,1 3-1,-1-1 6,-1-3-6,0-3-13,-1 2-15,2 0-24,-1 0-9,-1-1 2,0 1-15,-1 1-10,1-2-3,2 1-4,-1-1-60,-2-5-132,1 2 59</inkml:trace>
  <inkml:trace contextRef="#ctx0" brushRef="#br0" timeOffset="49653.3136">31420 9642 117,'7'-1'105,"5"-1"-1,-1-1-8,4 1-4,2 0-2,3-1-10,0 0-7,9-2 0,2 0-12,1 3-6,5-4-7,0 3 2,14-3-14,-13 2 5,1 2-11,16-6 5,-16 5-11,15-1 2,-3 0-4,3-2-5,-2-1 3,3 6-15,-3-3-7,-2 2-1,3-3 3,-2 3-11,-3-1-21,-8 1 2,-2-1 1,-3 2-5,-35 1 1,69-3-7,-36 0 7,-2 1 2,-31 2 7,51-5 3,-51 5 12,43-7-1,-43 7 3,37-8 10,-37 8 12,0 0-4,33-6-1,-33 6 1,0 0-2,0 0 5,27-12 1,-27 12 3,0 0-8,0 0-7,0 0-14,0 0-12,20-18-14,-20 18-19,0 0-18,0 0-72,0 0-156,0 0 70</inkml:trace>
  <inkml:trace contextRef="#ctx0" brushRef="#br0" timeOffset="51188.7863">31954 9917 32,'0'0'76,"0"0"-2,3 5-5,-3-5-2,0 0-3,4 10-2,-2-5-11,-2-5 8,2 14 0,-2-5 10,1 2-20,-1 0-3,0 6 0,0 2 5,-1 0-7,-4-1-3,2 8 5,0-7 11,0 4-16,-3 1 2,2 3-6,0-8-1,-1 0-5,1 1-3,-1-1-3,0 0 0,1 0-5,2-2-3,-2 1-8,0-6 10,4 0-7,-3-2-3,2 1-10,0-5-2,-1 2 5,2-8-4,-1 11-5,1-11 6,0 10 3,0-10-1,0 0 0,0 7 6,0-7-2,0 0 1,0 0 0,0 0-2,0 0-5,0 0 6,-1-27-7,-1 15 6,2 0-1,0-4-4,-1-2 3,4-11-1,-2 4-6,0-3-3,-1 9-4,2-9 10,0 2-9,2 2 6,0-1 0,-1 7 0,-1 1-2,2-1 1,1-1 2,0 4-1,0 0 1,-1 4 3,2-4-5,1 6 0,-2-3 4,0 3 1,-1 1-2,2-2 7,-1 3-12,3 0 1,-3-3 8,2 4 1,0-2-3,0 5 2,1-4 1,1 2-6,-1 0 2,2 0 1,-1 0-6,0 3 8,3-1-11,-6-1 12,2 1-5,-8 3 4,15-1-9,-9 0 7,-6 1-10,15 2 8,-10 0 1,2 0-2,-2 4 5,1-4-8,-3 3 7,3 0-6,-6-5 3,3 12 4,2-5-2,-5 0 5,0 1-6,-1 2 7,-1-3-7,0 2 3,-1-1-3,0 4 15,-2-5-6,-2 3-7,2-2 5,0-2-4,-1 1 3,2-2-2,0 2-4,-2-1 8,1-2 7,-2 0-13,2 1 2,-1 1-2,-1-4-2,1 2 6,-2 0-7,1-2 5,0 1-4,1 1 5,-3 1-5,3-1-1,0 0 0,0 0 3,-2 1 3,1 0 3,0 2-7,0-2 12,1 2-11,0-2 6,4 0-5,-2 2 6,4-7-3,-4 10-2,1-1-2,2-2 7,0 2-2,1 0-1,1 0-6,0-1 2,2 1 1,1 0-2,-2 2 4,5-1-2,-4-1 7,3 1-9,0 2 2,2-1 0,-1-2-4,1 5 5,0-3 1,0 2 4,0-1-5,3-1-1,-5-1 2,0-2-4,4 2-4,-3-3-11,1 3-3,2-3-3,-3 0-13,0-2 8,-1 0-16,0 0-2,-3 1-20,2-3-14,-5-3-18,8 5-62,-8-5-172,8 3 78</inkml:trace>
  <inkml:trace contextRef="#ctx0" brushRef="#br0" timeOffset="52132.9546">32383 10318 109,'4'-4'130,"-4"4"-9,0 0-11,0 0-12,0 0-10,0 0-13,0 0-11,0 0-1,0 0-4,0 0-13,0 0 4,0 0-1,2 19 9,-3-9-2,1-10-1,-4 15-6,2-4 1,-2 2 1,-1 3-2,0-3-8,0 3-3,-1 0-7,1 0 0,1-5-4,-7 4-7,5-1 0,0-3 4,0 0-6,-3-1 1,4-2 7,1 3-13,-2-3-5,2-3 10,1 2-6,1-1-4,2-6 5,-5 9-6,5-9-1,-4 7 3,4-7-1,-4 5 3,4-5-5,0 0 5,0 0 0,0 0-2,0 0 0,0 0-1,0 0 0,-9-17-2,9 17-4,7-19 5,-6 9-3,3-2 2,1-2-11,1-3 8,0 2-1,2 0-4,0-2 2,2 3-1,-2-1-4,-1 1 5,4 0 2,-5 4-4,0 2-1,1 0 0,-1-1 1,2 1-1,-3 2-3,1 0 3,-2 2 2,0-1-8,-4 5 6,7-7 5,-4 4-2,-3 3-3,9-8 1,-5 5 4,-4 3-2,5-5 0,-5 5-1,7-3-6,-7 3-2,0 0 7,0 0-1,10 0-3,-10 0 3,0 0 0,10 4 1,-10-4 1,5 7-6,0-3 3,0 1-1,-1 0 7,1 2-2,-1-2-6,1 2 8,0 3-5,2-3 2,-2-1 1,0 1 2,0 1-2,0 0 4,-1-3-7,2 3 4,1 1-2,-2-2 1,-1 3 3,0-6-2,-1 3 3,1-3 2,1 1-6,-1-1 6,0 0-4,0 1-7,-4-5 8,4 5-2,-4-5 2,5 7-2,-5-7-6,5 5 5,-5-5 1,0 0-3,6 4 7,-6-4 0,0 0 7,0 0 3,5 5 13,-5-5-5,0 0 5,0 0-7,0 0-2,13-9 1,-13 9 1,9-9-3,-6 4-2,0-1 1,4-3-7,-3 2-2,0-3 2,-1-2-4,4 0 5,-2-4-2,0 1-1,0-2-3,2 0-1,-1 2 1,-1-1 0,0-1-4,0 0-3,-5 17-8,0 0-3,14-46 6,-14 46-8,8-27-7,-8 27-5,0 0-12,11-31 4,-11 31-6,0 0-9,9-25-7,-9 25-8,0 0-16,0 0-18,0 0-7,0 0-22,0 0-103,11-26-248,-11 26 110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15T09:10:42.886"/>
    </inkml:context>
    <inkml:brush xml:id="br0">
      <inkml:brushProperty name="width" value="0.05292" units="cm"/>
      <inkml:brushProperty name="height" value="0.05292" units="cm"/>
      <inkml:brushProperty name="color" value="#FFFFFF"/>
    </inkml:brush>
  </inkml:definitions>
  <inkml:trace contextRef="#ctx0" brushRef="#br0">17835 13808 22,'0'0'71,"0"0"-4,0 0-4,0 0-7,0 0-1,0 0-5,0 0-5,0 0 0,0 0-3,0 0-7,0 0-4,0 0 10,0 0-7,0 0 4,0 0-11,4-7 2,-4 7 0,0 0 9,0 0-17,0 0 4,0 0-4,0 0-12,0 0 5,0 0 10,0 0-3,0 0-1,0 0 6,0 0-9,0 0-1,0 0-8,0 0 2,0 0-2,0 0 1,0 0 2,0 0-12,-3-11 2,3 11 7,0 0-2,0 0-5,0 0-8,-3-11 10,3 11-3,0 0 1,-2-9 4,2 9 7,0 0-9,2-11-5,-2 11 7,2-9-6,-2 9-2,1-8 8,-1 8-5,2-12 7,-1 7-8,-1 5 5,1-12-4,-1 12 1,1-12 4,2 5-2,-2-3-7,1 3 4,-2 0 4,0 7-6,1-12-8,-1 12 11,0-12-3,0 12-12,-1-10 0,1 10-12,0-9-1,0 9-7,-3-6-2,3 6-10,0 0-1,-4-10-8,4 10-9,-4-4-63,4 4-136,-7-3 60</inkml:trace>
  <inkml:trace contextRef="#ctx0" brushRef="#br0" timeOffset="603.6818">17815 13427 73,'0'0'81,"0"0"-9,0 0-8,-5-5-3,5 5-19,0 0 7,0 0-10,-3-6 0,3 6 5,0 0 0,-4-8-9,4 8-3,0 0-3,-2-8-7,2 8-4,0 0 1,-2-11 2,2 11 2,-1-9-9,1 9 4,0-9-5,0 9-3,-1-10-4,1 10-10,1-12 27,-1 6-20,0 6-9,-1-14-7,0 4-8,1 10-21,0-15-3,-2 5-15,0-1-58,-2 1-126,3-2 56</inkml:trace>
  <inkml:trace contextRef="#ctx0" brushRef="#br0" timeOffset="1068.4968">17797 12833 20,'0'-12'42,"0"12"-3,0 0-5,1-11-3,-1 11-16,0-10-16,0 10 4,1-11 1,-1 11 2,2-9-3,-2 9-17,-3-8-17,3 8-33,-4-12 15</inkml:trace>
  <inkml:trace contextRef="#ctx0" brushRef="#br0" timeOffset="1488.4523">17692 12232 70,'0'0'66,"0"-11"-4,0 11-7,0-10 1,0 10-11,0-7-3,0 7-6,0-11-4,0 11 0,0-10-9,0 10 10,0-12-12,0 12-9,-1-11-3,1 11-10,-2-11-15,0 5-7,1-3-23,-6 3-39,2-5-92,1 4 41</inkml:trace>
  <inkml:trace contextRef="#ctx0" brushRef="#br0" timeOffset="1787.5436">17573 11789 39,'0'0'54,"0"0"-1,1-7-12,-1 7-2,0 0-2,2-10-2,-2 10-10,1-8-15,-1 8-8,0-10-8,0 10-8,1-10-39,-1 10-57,-2-9 26</inkml:trace>
  <inkml:trace contextRef="#ctx0" brushRef="#br0" timeOffset="2348.5054">17562 11093 5,'0'0'73,"-4"-8"-13,4 8-6,0 0-10,-3-7 1,3 7-5,0 0-6,0 0-1,0-10-7,0 10-4,0 0-5,2-12-5,-2 12-3,2-9-13,1 2 3,-3 7-10,1-12 0,0 2-1,2 2 1,-2-2-3,0 2-1,2-2-6,-1 0 2,1 0 2,0 1-40,-1-1-61,-2-1 27</inkml:trace>
  <inkml:trace contextRef="#ctx0" brushRef="#br0" timeOffset="3755.584">16119 12639 43,'0'0'47,"0"0"-2,0 0-3,0 0-5,4-5-4,-4 5-7,0 0 0,0 0-4,0 0 1,0 0-5,0 0-1,0 0 0,0 0-2,0 0-12,0 0 0,0 0-3,6-4-10,-6 4-5,0 0-2,4-5-8,-4 5-34,0 0-63,0-12 28</inkml:trace>
  <inkml:trace contextRef="#ctx0" brushRef="#br0" timeOffset="4555.9769">17480 11536 68,'0'0'78,"0"0"-5,0 0-4,0 0 2,0 0-11,0 0 2,0 0-15,0 0-1,0 0-9,0 0 2,0 0-3,0 0-16,0 0 6,0 0-4,0 0-13,0 0-4,0 0 8,0 0-17,0 0-3,-14-10-9,14 10-12,0 0-5,0 0-8,0 0-3,-14 9-58,14-9-110,-18 5 49</inkml:trace>
  <inkml:trace contextRef="#ctx0" brushRef="#br0" timeOffset="11800.4875">17595 11226 29,'0'0'73,"0"0"-7,0 0-1,0 0-6,0 0 2,1-11-13,-1 11 1,0 0-4,0 0 0,0 0-8,0 0-1,1-6-8,-1 6-1,0 0 6,0 0-11,0 0 4,0 0-8,0 0 0,0 0-1,0 0-6,0 0-4,0 0-5,0 0 6,0 0 1,0 0-1,0 0 3,0 0 1,0 0-8,0 0-7,0 0 5,0 0 8,0 0-4,0 0-3,0 0 2,0 0-2,0 0 2,0 0-1,0 0-1,0 0 2,11 13-4,-11-13 4,0 0 4,0 0-7,2 6 9,-2-6 0,0 0-8,3 5-2,-3-5 12,0 0 4,0 0-12,2 7 8,-2-7-8,0 0 12,2 9-4,-2-9 4,0 8 3,0-8 0,0 0 3,0 11 6,0-11 1,0 10-7,0-10 2,-2 11-5,1-6-2,1-5 3,-2 14 1,0-7-12,1-1 3,0 3-4,-1-1 5,1 1 1,0 0 1,1-1 3,0-8-8,-1 14-2,1-9-3,0-5 2,0 15-5,0-9 5,0-6 1,0 12-1,0-12-2,-2 9-1,2-9-1,-1 10-1,1-10 3,-1 9-6,1-9 21,-2 11-14,2-11-1,0 9 1,0-9-2,0 0-1,-1 9 1,1-9-2,-1 7 0,1-7-1,0 0 1,-1 10-1,1-10 4,0 0-10,-2 7 0,2-7-4,0 0-12,0 0 1,0 12-10,0-12 6,0 0-8,0 0 2,0 0-6,0 0-5,0 0-4,3 5-10,-3-5-4,0 0-13,0 0-8,0 0-18,0 0-57,4 5-166,-4-5 73</inkml:trace>
  <inkml:trace contextRef="#ctx0" brushRef="#br0" timeOffset="12330.5208">17666 11751 5,'0'0'58,"0"0"-5,3 8-3,-3-8 2,0 0 0,1 9 10,-1-9-15,2 5-4,-2-5 0,0 0 8,-2 12-13,2-12 11,0 7-7,0-7-12,0 0 4,-4 10-9,4-10 3,2 9-11,-2-9 8,-2 8-4,2-8-4,0 9-3,0-9 2,0 9-12,0-9 20,0 11-11,2-5-9,-2-6 5,1 12-3,0-7 1,-1-5 0,3 11-7,-2-6 8,1 1-3,-2-6-5,3 12 5,-3-6-6,2 1 3,-2-7-13,2 12 5,-2-7-8,0-5-7,3 12-8,-2-7-2,0 2-5,-1-7-16,1 12 5,1-7-4,-2-5-61,1 10-120,-1-10 53</inkml:trace>
  <inkml:trace contextRef="#ctx0" brushRef="#br0" timeOffset="12798.2969">17857 12325 25,'0'0'76,"0"0"-14,-3 8 5,3-8-2,-2 6-3,2-6-15,-3 8 6,3-8-16,-2 8 3,2-8-3,-2 11-3,2-11-5,-2 10-2,2-10-1,0 11-10,-3-4 7,3 0 5,0-7-4,-1 15 2,1-5-4,-1 0-8,1-2 4,0 2 4,-2-3-18,2-7 7,-1 17-1,1-10 0,0 0 1,0-7-12,-2 16-5,2-8-3,2-1-4,-2 3-6,0-4-2,0 3 3,0 2-13,0-4-7,1 5-9,-1-4-9,-1 2-56,-3-2-120,3 1 53</inkml:trace>
  <inkml:trace contextRef="#ctx0" brushRef="#br0" timeOffset="13148.9527">17903 12934 64,'0'0'76,"0"12"-10,0-12-3,0 8-6,0-8-8,-1 9-8,1-9 4,0 10-4,-3-3-7,3-7-8,-1 10 6,1-10-13,-2 11 9,0-5-1,2-6-9,-1 14-7,1-14-7,1 10-5,-1-10-9,2 10 5,-2-5-10,0-5-8,2 17 1,-2-8-11,-2 2-66,0-1-107,0 1 47</inkml:trace>
  <inkml:trace contextRef="#ctx0" brushRef="#br0" timeOffset="13468.7302">17943 13457 97,'0'0'94,"0"0"-17,0 0-8,0 0-9,0 0 4,-2 8-9,2-8-6,0 0-3,0 0-11,0 11-3,0-11-9,0 0-6,-1 12 2,1-12-7,-1 8-4,1-8-8,-2 11-1,1-6-3,1-5-7,-4 10-6,3-3-9,0 1 0,1-8-5,-7 12-5,6-6-12,0 0-46,-3 1-100,0-2 45</inkml:trace>
  <inkml:trace contextRef="#ctx0" brushRef="#br0" timeOffset="13648.6632">17927 13701 22,'0'0'68,"0"0"-29,0 0-22,0 0-20,0 0-22,0 0-25,0 0 12</inkml:trace>
  <inkml:trace contextRef="#ctx0" brushRef="#br0" timeOffset="18128.6869">17857 13148 15,'0'0'47,"0"0"-7,0 0-1,0 0-2,0 0-5,0 0-2,0 0 0,0 0-8,0 0 10,0 0-2,0 0-9,0 0 3,0 0 8,14-3-15,-14 3 6,0 0-2,8-2-7,-8 2 0,7-1-2,-7 1 1,12-5-2,-6 3 0,-6 2 3,10-2-6,-3-1-4,0 0 2,-7 3-3,12-5 6,-6 4-1,1-2 1,0 1-1,-7 2-1,12-3-6,-6 3-7,-6 0 7,13-3 1,-7 2-4,1-2 6,-7 3-1,10 0 3,-10 0-4,12-1 2,-12 1-4,10 0 6,-10 0 0,10 1-6,-4 2 5,-6-3-6,13 1-3,-5-1 3,-8 0-4,15 0 5,-5 0 1,-2 1-2,2-1 8,-2 2-9,2-2 2,-1 0 1,1 1 1,-3 1-2,-7-2 1,14 2 1,-8-2-6,2 3 7,-2-2-1,2 3-3,-8-4 5,11 4-8,-5-1 14,-6-3-19,11 4 9,-6-3 6,0 1-8,2 1-1,-7-3 1,7 5-1,-3-1 3,2 0 0,-2-1-2,-4-3-1,9 5 6,-4-2-1,-1 2-7,-4-5 5,12 6-6,-8-3 6,-4-3 0,9 6 0,-6-2-1,4-1 3,-7-3 3,7 7-1,-3-3-5,0 1 1,1-2-2,-5-3 9,7 9-8,-1-6-3,-2 2 9,0-1-5,-4-4-7,6 10 10,-2-7-7,-4-3 7,9 7-5,-5-3 9,-4-4-10,6 8 3,-6-8 2,4 6-6,-2-2 1,-2-4 7,6 7 4,-6-7-8,5 9 5,-4-6 3,-1-3-3,5 7-3,-3-2 5,-2-5 0,6 10-2,-5-4 3,0 0 5,2 1-14,-3-7 7,2 13-1,0-5 0,0-3 1,1 3-4,-1-1-4,0 0 5,1 4 0,0-2-1,-1-3 7,0 0-7,0 1-5,1 0 4,-1 0 0,1 0 4,1-1-11,0 0 15,-2 0-5,2-1 0,-1 2-1,0-2-1,0 2 0,0-2 2,-3-5 0,5 12-7,-3-7 1,3 4 8,-3-1-7,-1-3 0,1 2-5,0 1 8,-2-8-1,2 13 1,0-5 1,-1-3-3,0 1 2,0 1 1,-1-7 1,3 13-2,-3-8 7,0-5-7,1 9-3,-1-9 1,2 8 2,-2-8 0,1 7-5,-1-7 4,0 0 1,2 10 2,-2-10-2,0 5 3,0-5 5,0 0-2,0 9-1,0-9 6,0 0 4,0 0-6,0 0-2,-2 10-1,2-10-2,0 0 5,-3 8-9,3-8 2,0 0-4,-1 9 9,1-9-2,-3 7 0,3-7-7,-3 8-1,3-8 7,-2 8-3,2-8 2,-1 8 2,1-8-9,-3 6 7,3-6-1,0 0-2,0 0 2,0 13-4,0-13-3,0 0 5,2 7-3,-2-7-3,0 0 1,0 0 0,0 8 2,0-8 3,0 0-11,0 0-2,0 0 14,0 0-6,0 0 1,0 0 10,0 0-1,0 0-16,0 0 13,0 0 2,0 0-7,0 0 4,0 0 0,0 0-10,0 0 9,0 0-10,0 0-1,0 0-12,0 0-4,0 0-19,0 0-20,0 0-73,0 0-149,0 0 67</inkml:trace>
  <inkml:trace contextRef="#ctx0" brushRef="#br0" timeOffset="19247.8011">18446 13290 62,'0'0'71,"6"-3"2,-6 3-15,5-4-3,-5 4 5,8-5-13,-8 5-6,9-6 1,-4 2-2,0 2-9,0-3 5,-5 5-4,9-7-7,-2 3-2,-1 0-3,-1-1 1,0 1-1,2 0-5,-1-2 5,-1 1-7,3-2 4,-2 0-6,0 2 0,2-4-2,-1 2 1,-1-2-10,-1-2 1,4 3 2,-1-3 12,-3 1-12,3-1-4,-2 2 6,0-4-1,3 0-2,-2-1 8,-1-1-3,0 3-7,-2 4 9,1-9 10,1 6-11,-3 0-2,0 0 2,1 1-3,1-2-1,-3 0-4,2 3 11,0-2-2,0 1-1,-3 3-2,3-3 0,-1 2-1,-1 0-8,2-1 7,1 1-4,0 0 9,-1 1-3,0-1-2,2 0-7,0 0 6,0 1 5,0-3 2,2 3-12,0-1 7,2 0-7,-3 0 0,2 0 6,-2 3-3,2-2-3,-3 2 1,-1 0 5,2 1-2,0-1 3,-2 2-10,0-1 12,1 1-5,0-1 0,-1-1-4,1 1 8,3 0-8,-2-1 1,1-2-4,3 2 5,-2-2 1,4 0 0,-3 0-2,5-1 1,-3 1-4,2 0 1,1-4 9,-3 6-5,3-6 3,2 4-18,0-3 18,0 0-10,2-1 18,7-1-8,-8 2-3,7-3-2,-4 6 5,-3-4-7,0 5 3,-1-1-3,0-1 1,0 3 8,-5 1-7,1-1-1,-1 1 7,-1 0-9,-1 3-2,1-2 4,-5 1 10,2 0-12,-1 0 5,-7 2 4,9-3 0,-9 3-4,8-3-1,-8 3 21,0 0-3,9-2-5,-9 2 5,0 0-12,0 0 16,0 0-5,6-3-6,-6 3 3,0 0 0,0 0 1,0 0-5,0 0-6,0 0-17,0 0-15,0 0-7,0 0-3,0 0-6,0 0-1,0 0-13,0 0-10,7 9-9,-7-9-66,0 0-156,0 0 70</inkml:trace>
  <inkml:trace contextRef="#ctx0" brushRef="#br0" timeOffset="20297.6826">19926 12287 81,'0'0'105,"-5"-8"-14,5 8-11,0 0-1,-4-7-9,4 7-1,0 0-9,-2-8-14,2 8 4,0 0-9,-2-12-2,2 12-3,-1-10-1,-1 3-8,2 7 0,-2-9-1,2 9-6,-2-10 0,2 10-9,-1-12 4,0 6 6,1 6-12,-4-13-6,3 7 1,1 6 12,-9-9-20,5 5 6,0-1 3,4 5-4,-9-7 9,2 4-13,0 1 6,7 2 4,-14-1-10,5 1 6,9 0-4,-15 1 0,7 0-3,-2 0 10,2 2-5,-1 1 3,2-2-4,-3 1-4,1 1 2,0 1 4,-1 2-8,2-2 12,0 3-9,0 1-11,0-1 14,0 1 1,-1 1 2,1 0-4,1-1 2,0 1 0,1 0 6,1 2-7,-2 0 2,2 0-16,1-3 13,2 4 2,-1-4-3,1 0 3,0 2-3,0-1-1,2-2-3,2 3 2,0-2 6,-2-3-4,0-6 1,2 13-1,1-8 0,-1 2 13,-2-7-8,9 7 0,-4-4-3,-5-3 12,9 3-14,-2-3-1,-7 0 0,11 0-5,-11 0-7,16-4 1,-9 1 7,0 0-7,3-2-1,-3-2-2,3 2-3,0-2 3,-4 2 1,3-2-4,0 0-1,0 0 2,0-1 0,-1-1-1,-1 1 5,1-2-1,-2 2 1,-1 0 5,2-1 6,0 3-5,0-4-3,-2 3 3,-1 0 5,0 1 2,1-1-2,1-1 6,-2 3-3,0 0-6,1 0 11,-1 0-3,0 0 2,-4 5 2,6-7-5,-6 7 0,6-6 1,-6 6 2,4-5-2,-4 5 5,0 0-8,6-1-1,-6 1 9,0 0-6,0 0-3,0 0 3,11 0 4,-11 0 4,0 0-3,10 6-8,-8-1 14,-2-5 3,7 6 5,-6 0-16,-1-6 3,5 11 15,-2-2 9,-1 0-14,-2 4 7,0-2-3,2 4-2,-2 2 0,0-3 3,-2 2-9,2 2 4,-1-1 3,-1 1-1,0-1-1,1 0 4,-2 0-13,1 0 6,-1 2 3,1-2-5,-2 0 2,0 1 5,-1 2-2,3-4-4,-1 1-5,2-1-5,-2 1 6,0-3-4,2-1 3,0 3 2,-2-1 6,2-3-3,1-2 2,-1 2-7,-1-1-7,2-5-2,0-6 12,-1 14-5,1-8 2,0-6-3,-1 9 2,1-9-19,1 9-5,-1-9-17,0 0 14,3 5-7,-3-5-6,0 0-15,0 0-6,0 0-16,0 0-15,0 0-73,0 0-170,10-23 76</inkml:trace>
  <inkml:trace contextRef="#ctx0" brushRef="#br0" timeOffset="21038.475">20177 12193 22,'0'0'85,"0"0"-9,-4 11-3,4-11-13,-3 9-7,3-9 5,-3 10 2,2-3-4,1-7-8,0 13-4,-1-8-4,1-5 3,-2 16-1,2-7-14,-2 0 1,1 2 2,-1 0-1,1-2 1,1 3 3,-1 0-2,-1-2-11,1 1 5,1 2-3,-1-1 2,1-2-6,0 1-1,0-1 2,0 0-6,1-1 3,0 1-7,1-2-2,0-1 7,0 0-7,0 0 2,-1-1 2,-1-6-7,6 11 1,-5-5 3,4-2-10,-5-4 5,4 7-1,-4-7 2,6 4 4,-6-4-2,5 6-3,-5-6-1,7 2 0,-7-2 2,0 0-8,8 0 12,-8 0 0,0 0 1,11-2-6,-11 2-2,0 0-1,9-6 2,-5 2 2,-4 4-3,8-9 2,-5 4 13,2 0-3,0-5-4,-2 1 5,1 1-1,0-3-4,-1 2 3,-2-3-2,2 0 3,-3 2 2,3-1 2,-3-1-12,0 0 4,-2 1 5,1-1-7,-2-1 0,-3-1-2,4-2 4,-2 4-9,0-2 5,0 2-4,-1 4-1,0-4-1,0 0 3,0 3-3,0-1 0,1 2 3,1-2-2,-1 4 2,2 1-3,2 5-2,-8-12 5,8 12-1,-5-8 0,3 3 0,2 5 8,-6-7-9,6 7-7,-3-4 6,3 4-13,-6-4-7,6 4-1,0 0-9,0 0-5,0 0-1,-15 6-4,15-6-3,-6 5-5,2-2-4,4-3-10,-7 6 9,7-6-9,-8 5-17,8-5-5,-6 6-66,6-6-162,-6 2 72</inkml:trace>
  <inkml:trace contextRef="#ctx0" brushRef="#br0" timeOffset="21738.3704">20386 11718 42,'0'0'84,"0"0"6,0 0-12,-9-6-1,9 6-15,0 0 2,0 0-17,0 0 1,0 0-8,0 0 21,-12 13-9,12-13-12,-4 7-3,1-4 13,3-3 0,-9 9-11,4-2-5,1 0 2,1 0-2,-2 0-6,0 1-1,2 0 1,-2 1-5,3 1-13,-2-2 12,1 3-6,1-3 7,2 1-11,-3-1-2,3 1 9,-1-2-6,1 3-1,0-10-3,1 15 3,0-6 0,2-2-1,-2-1-8,2 1 7,1-2-6,0 2 3,1-2 16,1 1-17,-1-2-2,-1 2-3,0 0 2,2-2 0,1 0 6,-1 0-9,-1-3 6,2 4-5,-7-5 1,12 3 0,-12-3-2,12 0 7,-6 0 1,-6 0-2,14-3-3,-7-2-1,-1 3 1,0-3-4,2 0 6,-2-2 1,0 0 7,-1-1-3,1 1 5,0-3 2,-1 2 1,-1-2 0,0-1 0,-1 2-1,-1-3-3,0 3 0,0-1-5,0 0 0,-2 0 8,0 0-10,0 10 2,0-12 0,-2 3-2,1 1 3,1 8-5,-4-12 1,2 6 2,2 6-8,-6-9 5,4 3-1,2 6-1,-7-7-4,7 7 4,-8-4-3,8 4 0,-9-4 0,9 4-3,0 0-10,-16 2-1,16-2-3,-13 6-9,7-5-10,-2 4 4,0 2-18,-3-2-8,3 1-6,0 1-17,-1 2-17,-2-2-111,0 1-224,2-2 100</inkml:trace>
  <inkml:trace contextRef="#ctx0" brushRef="#br0" timeOffset="27758.4211">16897 13263 43,'0'0'64,"0"0"-10,0 0 7,0 0 0,0 0-9,0 0 1,0 0-6,-6-12 2,6 12-8,0 0-7,0 0-1,0 0-3,0 0-3,0 0-4,0 0 0,0 0-4,1-12 0,-1 12-6,0 0 6,4-5-12,-4 5 0,2-7 3,-2 7 6,4-6-8,-1 0 4,-3 6-5,6-10 3,-2 5-5,0 1 1,4-2-5,-3-1 6,-1 2-4,-2 0 0,5 1-2,0-1 0,-1 0-1,0 2-2,0-1-1,-1-1-1,0 2 3,3-2 2,-2 1 7,1 2-18,2-4 15,1 1-5,-1 1 4,-4 0-3,3-2 1,-2 2-7,2 1 4,-2-1 0,1 0 3,-2 0 0,-5 4 0,10-6-11,-5 2 11,0 0-4,0 1 2,-5 3-2,10-5 2,-5 1 1,-5 4 1,9-5 7,-9 5-7,11-3-1,-6-1 0,-5 4 3,10-3-5,-5 1-12,2-1 16,-7 3-3,11-4 0,-5 1 5,2-1-6,-8 4 3,14-4-5,-8 0 9,1 3-6,-1-1 5,4-4 2,-3 5 0,1-4-13,-2 3 5,4-3-3,-2 3 7,1-3-6,0 0 4,-2 2 2,0 1-3,-1 0 1,2-1-6,-1 1 7,0 0-1,-1-1 0,1 1 2,-7 2-3,11-3 4,-11 3-15,10-2 13,-10 2 1,9 0 3,-9 0-13,9 0 9,-9 0 3,9 0-6,-9 0-4,0 0 7,13 0-11,-13 0 5,11-2 1,-11 2 7,11-3 2,-11 3-7,11 0 12,-3-2-14,-8 2-2,13-4 1,-7 3 2,-6 1 4,13-3-7,-7 3 8,-6 0 1,12-4-5,-12 4-2,11-2 1,-6 0 2,-5 2 1,11 0-2,-11 0 0,0 0-3,12 0 5,-12 0 6,0 0-8,12 2-6,-12-2 11,6 1-5,-6-1-2,9 3 4,-9-3-4,9 2 3,-9-2-1,8 3 3,-3-2 1,-5-1-3,11 3 0,-11-3 5,9 3-1,-4 0-14,-5-3 13,9 2-3,-1 0 0,-8-2-2,10 0 2,-10 0-2,11 3 3,-11-3 2,11 1-3,-5 0 2,-6-1-4,12-1 1,-12 1 0,13 0 3,-13 0 3,10 0-7,-4 0 7,-6 0-8,12-1 4,-6-2-1,-6 3 14,13 0-10,-13 0-17,14 0 25,-8 0-5,-6 0-6,11 0 9,-11 0-8,12 0 1,-5 0 7,-7 0-7,13 3 10,-7-3-18,-6 0 3,14 0 3,-8 1 5,-6-1-7,13-1 5,-13 1 3,12 1-13,-12-1 10,14-1-4,-7 1 10,1 0-10,0-3-3,1 3 6,-9 0-1,15 0-3,-15 0 0,14 0 6,-8-2 0,-6 2-3,13 0-1,-13 0-6,9 0 6,-9 0-5,0 0 3,12 0 0,-12 0-8,0 0 4,0 0-13,9 0-1,-9 0-4,0 0-3,0 0-26,0 0-24,0 0-49,-18 12-133,9-7 60</inkml:trace>
  <inkml:trace contextRef="#ctx0" brushRef="#br0" timeOffset="29107.6291">5701 11459 6,'0'0'65,"0"0"-4,0 0-7,0 0-3,0 0-7,0 0 0,0 0-2,0 0-1,0 0 0,0 0-3,0 0-5,0 0-2,0 0-10,0 0-3,0 0-3,0 0 4,0 0-2,0 0-7,3 5 8,-3-5-8,0 0-2,0 0 4,1 7 1,-1-7-5,0 0-8,3 6-12,-3-6-4,0 0-11,0 0-2,0 0-5,0 0-10,0 0-1,0 0-41,0 0-93,0 0 42</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15T09:27:46.884"/>
    </inkml:context>
    <inkml:brush xml:id="br0">
      <inkml:brushProperty name="width" value="0.05292" units="cm"/>
      <inkml:brushProperty name="height" value="0.05292" units="cm"/>
      <inkml:brushProperty name="color" value="#FFFFFF"/>
    </inkml:brush>
  </inkml:definitions>
  <inkml:trace contextRef="#ctx0" brushRef="#br0">18898 5559 113,'0'0'104,"0"0"-11,0 0-1,0 0-10,0 0-12,0 0-6,0 0-3,0 0-7,0 0-2,0 0-1,0 0-6,0 0-7,0 0 5,0 0 0,0 0 3,0 0-4,0 0 1,-9 22 2,7-17-5,2-5-5,-4 9 9,0-4-12,2 1-4,-2 1-1,1 0 1,-4 2 0,3 2-5,-4 3 2,0 3 4,0-3-8,1 3 0,-2 5 0,0-3 2,2-1 6,-1 5-5,-1 1-8,2-4 6,0-3-5,-1 7-1,3-7-4,-1 8 0,2-7-11,-1-1 9,-2 3 1,2-6-2,3 5-4,-5 0 4,5-2-2,-2 1 8,0-4-7,0-2 1,2-1-7,-2-1 5,3 1-5,-2-6 3,0 1 0,3-6-3,-3 11 1,1-6-2,2-5 1,-4 7 7,4-7-13,0 0-16,-4 5-10,4-5-3,0 0-11,0 0-9,0 0-20,0 0-25,0 0-4,-13-18-14,11 11-102,-2-1-235,3 2 105</inkml:trace>
  <inkml:trace contextRef="#ctx0" brushRef="#br0" timeOffset="549.6607">18911 5649 3,'0'0'132,"0"0"-12,0 0-9,1-7-13,-1 7-4,0 0-12,0 0-6,0 0-5,0 0-12,0 0-7,0 0-4,0-10-3,0 10-9,0 0 6,0 0 1,0 0-2,0 0-6,0 0-8,4-5-1,-4 5 4,0 0-8,0 0-1,0 0 0,7-4 0,-7 4-7,8-3 1,-8 3 2,12-3-4,-3 1-4,1-1 3,2 1 0,-1-2-2,6-3-5,-6 6 5,7-2-8,-5 1 5,0-2 0,0 1-8,-2 1 5,1-1-1,-1-1 1,2 3-3,-3-2 0,0 1 4,-1-1-3,1 2 4,-2-2-4,1 1-12,-9 2 3,13-1-11,-8 0 1,-5 1-11,8-1 1,-8 1-8,0 0-1,11 0-5,-11 0 5,0 0 1,5 3-28,-5-3-11,0 0-23,0 0-69,0 0-179,-14 19 80</inkml:trace>
  <inkml:trace contextRef="#ctx0" brushRef="#br0" timeOffset="970.0944">18668 5944 68,'0'0'103,"15"2"-8,-15-2-8,0 0-1,0 0-13,0 0 4,0 0-5,0 0 1,0 0-6,16-4-5,-16 4-6,13-2-3,-2-1-7,-2 0-3,3-2-4,2 4 0,4-3-7,-6 0-3,7 0-5,0 0 2,0-2-4,-1 3-4,2-1-2,-1 0-3,0 3-23,0-2 8,-1 1-17,-1-1-12,-3 3-8,-1 0-24,-2 0-9,2 0-23,-5 0-70,-8 0-179,11 2 79</inkml:trace>
  <inkml:trace contextRef="#ctx0" brushRef="#br0" timeOffset="1419.5083">19223 6041 14,'0'0'163,"0"0"-5,-6-5-22,6 5-9,0 0-10,-6-8-7,6 8-16,0 0-2,-4-6-16,4 6-2,-2-6-8,2 6-10,-3-9 0,3 9-12,0 0-7,0-11 4,0 11-5,2-11-5,-2 11-3,2-10 4,-1 2-10,3 2-4,-4 6 0,4-12-1,-2 8-5,-2 4-2,2-9 4,-2 9-4,1-7-5,-1 7 4,0 0-9,0 0-3,0 0 0,0 0-2,0 0-4,0 0-6,0 0 3,0 0-3,0 0-16,0 0-1,0 0-9,0 0-2,0 0-7,2 28-9,-1-24-4,-1-4-12,1 10-21,2-6-11,-3-4-71,0 0-192,-1 12 86</inkml:trace>
  <inkml:trace contextRef="#ctx0" brushRef="#br0" timeOffset="2568.9478">19645 5700 36,'0'0'90,"0"21"-2,0-21-15,-2 10 3,2-10-13,-1 13 1,0-5-4,-1 1-2,0 2-4,-1 1-5,-1 0-7,2-1 4,-3 0-11,0 4 0,0-1-3,-2 0-6,3-1 5,-1-2-9,0 0-2,0 0 1,1-1-8,0 1 0,-1-2 1,0 0 0,3-4-9,-5 3 10,5-1 0,-2-2-2,0 2-3,1-2 0,3-5-5,-6 9-1,6-9 4,-6 8-1,6-8-3,-5 4 3,5-4-10,0 0 2,0 0-13,0 0-1,0 0-1,0 0 18,-11-12-10,11 12 0,0-13-4,0 13-1,2-16-3,0 7 9,0-1-10,0-2 3,3 2 4,0-2 9,0 0-18,2-3 7,-1 0-5,1-1 8,-1 1-2,2 0 5,-3 4-1,-1-1 3,1-1-6,1 2 10,-2-2-7,2-1 5,-1 4-4,1-2 3,-1 3 0,0-1 11,1 0-7,-1 2 3,2 1-4,-1-2 4,0 2-4,1 0 7,-2 2-5,0-3 2,0 3 8,0 0-11,0 1 6,-5 4-9,9-7 3,-5 5 3,1-1 4,-5 3-5,10-4 1,-5 1-3,-5 3 5,9-1-5,-9 1-1,0 0 1,13 4 4,-13-4-5,9 6 4,-4-3-3,-2 1-3,2 1 9,-2 2-3,0-2-4,-1 3 4,0-1-4,2-1 1,-3 2-1,-1 2-2,1 0 10,-2-1-8,0 3 7,-4-2-11,1 2 9,-1-2 6,-1-1-12,-1 1 4,-2 1-4,3 0 4,-2-1-5,0-2 0,0-2 7,0 2-9,2-1 10,-1-1-1,-2-2 1,4 0-3,-1 0-2,-3 2 6,1-2 2,0-3-10,2 2 10,6-3-10,-13 4 1,13-4-8,-11 2 12,11-2 0,-9 0-2,9 0 0,0 0-12,0 0 5,-11-3 8,11 3-8,0 0 4,0 0 7,0 0-14,0 0 4,0 0 4,12-16 1,-12 16-1,12-5-2,-5 3 11,2-1-16,-1 1 4,3 0 6,0-1-3,-1 2-3,1 0 2,1 1-5,-3 0 13,2 0-12,-1 1-2,-10-1 2,17 0 13,-8 1-18,1 1 7,-1 0 6,3 1-3,-6-1-2,2 1-2,2 0 2,-4 2 10,2-1-16,-1 1-1,1 2 5,-3-2 10,1 1-4,-3 3-1,0-1 4,0 1-6,-2 0 3,-1 1-4,0-10 4,-4 15 5,0-6-6,-1 0 7,0 2-3,1-4-4,-3 0 3,0 2 7,-2-2-6,1 1 5,0-3 4,-1 3-4,1-4 0,-2 2-3,1-2 1,1-1 15,0-2-8,-2 0-1,10-1 2,-17 0 0,9 0-6,8 0 1,-18-5-6,9 1 0,1 3 8,-2-4-7,3 2-1,-3-5-1,4 4-4,-1-1-16,0 0 5,2 2-11,-3 0-2,8 3-11,-9-7-9,9 7-12,-8-5-24,8 5-86,0 0-178,-10-3 79</inkml:trace>
  <inkml:trace contextRef="#ctx0" brushRef="#br0" timeOffset="2873.326">20126 5917 28,'0'0'42,"0"0"-20,0 0-16,0 0-23,0 0-17,0 0 7</inkml:trace>
  <inkml:trace contextRef="#ctx0" brushRef="#br0" timeOffset="3257.2301">20363 5682 109,'0'0'104,"0"0"-10,0 0-4,-3 7-14,3-7-15,-1 8 10,1-8-12,-1 13-4,-1-5-3,-1 2-1,0 1-1,0 0-3,0 5-1,-1-3 0,-1 4-6,-2 0 0,0-2-4,-1 0-9,0-1 0,0 3-3,2 0-5,1-3 1,0-2 0,-1 3-1,2-1-7,-2-2 2,3-3-15,0 2 1,2-4-16,1 4-9,-3-3-13,2-3-9,1-5-13,0 12-12,0-12-5,-2 6-86,2-6-175,0 0 78</inkml:trace>
  <inkml:trace contextRef="#ctx0" brushRef="#br0" timeOffset="3671.2393">20335 5684 17,'7'-4'97,"-7"4"-14,16-2-5,-6-1-16,1 3 2,2 0 2,-3-2-6,4 2-24,-2 2 13,-2-2 0,2 3-18,-2-1 11,0 1-5,1 1-4,0 1-2,-1-1-6,0 0-7,0 2-6,1-1 7,0 3-5,-2-1 0,-1 2-4,2 0 3,-2 0-1,-3 3 5,3 2-2,-5-2-4,2 0 1,-1 3 9,-1 1-8,-3-1 4,-2 2-1,1 0-1,-4-4 2,0 3 0,0-4-3,0 3 3,-2-5-2,0 2-1,-1-1-4,-1-1 0,0-2 5,-5 3-3,4-3 1,-4 2 7,2-3-7,-3 2-6,-2-3-1,5-2 6,-2 0 7,-2 0-19,-3-2-3,6 0-2,-3-3-10,3 1-19,-2 0-2,2-1-24,-1-2-24,-4-3-101,0 1-198,1 0 88</inkml:trace>
  <inkml:trace contextRef="#ctx0" brushRef="#br0" timeOffset="5099.1958">21522 5758 67,'-7'4'82,"1"0"-5,-4 0-4,1 1-12,0-1-2,-1 4-7,2-3-6,0 3-3,-2 0-7,2 0 12,1 1-14,0-1 3,1 1-12,-2 1 5,2 1-9,2-3 2,-1 4 1,1-2-15,3 0 14,-3-1-7,2 1-11,0-3 0,2 0 5,-1 2 2,1-9-4,-1 9 0,1-9 0,4 7 2,-4-7-10,0 0 12,8 2-5,-8-2-4,0 0 8,13-8-6,-8 2 2,4-4-8,-4-1 6,4 0 7,-2-1 2,-1-4-4,0 1-1,-2-2 3,-3 0-8,2 0 7,-2 2-5,-1-2-1,0 0-1,2 1-6,-4-1 10,2 0 1,-1 2-9,0 3 3,-1-1 5,2 1 7,2 1-9,-2-1 10,0 0-7,0 3 2,1-2 3,0 2 0,1 0 0,-1-1-8,2 5-1,-3 5 10,6-10-10,-2 5 5,2 0-6,0 1 7,1 0-6,2 2 7,2 0-13,-2 2 6,2-1-6,-1 4 5,-1-3-3,1 5 1,0-2 1,-1 2-4,0 1 4,0 0 2,-1 3-6,-2 2 7,2-2-9,-1 7 11,0 0 3,-2 0-5,-1 3-11,1 7 8,-1-1-1,-2-1 6,2 1-1,-4-1-5,0 5 2,1-3-6,-2 3 2,-3-1 4,3 1 0,-3 1-1,2 0 3,-2 4-7,-1-3 1,1 0 5,-2 1-1,2-3-2,0 0 1,-1 2 5,-1-2-1,3-3-6,-1 2 3,0-1 1,-1 3 0,2-5-5,2 1 1,-2-6 7,2-1-10,0 0 2,1 1-3,0-3 4,1 0 5,-1-3 1,0 3-11,0-7 8,1 0-3,1 0-5,-2-3 4,0 0 7,0-7-3,1 9-3,-1-9-4,0 0 9,0 0 2,0 7-6,0-7 9,0 0-8,0 0-3,0 0-5,0 0 8,-1-29 0,1 20-3,0-3 1,-2-8-2,4 1 7,-1-7 1,2 0-7,-1 1 4,1-4-5,0 2 13,1 0-14,-2 0 4,-1 3 12,-1 5 8,-1 0-2,-2 1-3,-1 3-3,-1-2 3,-3 2-1,1 0-6,-2 1 3,0 6-2,-3-4 1,2-1 2,-1 5-3,0-1-2,2 2-13,-1 1 9,3-1 7,-1 1-9,1 2 3,1 1-1,6 3-4,-6-7-2,6 7 12,-4-7-13,4 7 3,0 0-2,0 0-4,12-10 5,-2 5 4,0 1-10,4-1 8,1 0-6,4 0 1,-2 0-2,2 0 7,-1 1-7,0-2 7,1 2 0,-1 1 9,2-2-18,0 0-3,-2 0 4,-1 0 0,0 3 0,-4-4 4,-2 3-4,3 0 3,-3-1-2,-1 1-1,1 1-4,-4-1-1,-1 1 1,1-1-1,-7 3-5,10-4-11,-5 1-10,-5 3-10,8-5-25,-3 1-16,-5 4-18,7-8-100,-2 4-223,2-1 98</inkml:trace>
  <inkml:trace contextRef="#ctx0" brushRef="#br0" timeOffset="6278.9731">22378 5490 56,'0'0'82,"0"0"-9,0 0-6,2 23 4,-2-23-4,2 12-5,-4-2-11,2 1 0,-1 3 7,1 2-5,-2 1-10,-1-2 5,-1 4-2,2-1-10,-2 0-10,0 1 7,-4 0 4,3-1-9,0 1-4,-4-4-2,2 2-2,1-1-1,-1-1-10,0 0 9,3-3-9,1-2-2,-1 1-7,-1-3-12,2 2 3,-1-3-2,3-2-9,1-5-4,-5 12 0,2-8-8,3-4 1,-6 8-5,6-8 1,-8 3 3,8-3-8,-6 1 6,6-1 1,0 0 10,0 0 2,-17-9 3,12 2 1,1 2 9,1-5 8,-3 0-4,1-2 7,0-4 12,-4 0-1,5-1 0,-1-1 8,1 1 2,1 0-1,0-3 3,-1 0-6,3 2 9,-3 1 4,3-2-4,1 2 0,1 0-8,3 0-3,-3 2 2,3-4 1,-1 9 1,2-5-8,0 0-2,1 4 2,4-1 3,-1-3-11,2 1 8,1 4-3,-1 0 1,0 1-1,3-3-6,-4 6 5,3-1-3,-1 3 0,-1 1 5,3 0-1,-1 2-2,0-2-3,0 3 7,1 0-10,-2 2 3,4 0-2,-3 3 1,1 1 2,2 3-4,-3 1 7,-2-2-2,2 6 0,-1-2-1,-3 2-1,-2 3-5,1 0 7,-2 7 4,-1-4-1,1-1-3,-5 0 10,1 6-9,0-6 7,-2 7-7,0-8-4,1 0 5,-2-1-3,-1 0 6,1-2-5,1-3 0,0 0-15,-1-2 20,2 0-8,-1-1 0,0-1 0,0-8-2,0 11 8,1-7-7,-1-4-8,2 9 13,-2-9-6,0 0 6,0 0-5,1 7 8,-1-7-6,0 0 2,0 0-6,0 0 2,0 0 1,0 0-4,7-19 0,-7 19-1,3-11 5,1 5 1,-1 0 3,-1 0-2,-2 6-11,7-11 11,-4 7-4,3-1 1,-1 0-2,1 1 0,0 0 1,0 0-2,1 0-2,1 1 3,1 2-2,-2-2-4,1 3 6,-8 0-2,17-1 4,-10 2-10,1 2 4,2-2-1,1 4 7,-4-2-4,1 1-2,2 1 7,-3-3-2,2 4 1,-1-2-9,1-1 5,0 3-2,5-2 3,-3 0-4,2-1 13,-1 1-9,1-2-4,1 1 3,1 0-2,-2-1-2,-1-2 0,0 3 7,-1-3-6,-2-1 2,2 1 5,-3-3-7,1 2-1,0-4 3,-2 2-1,-2-4-7,3 2 9,0-3-4,-1 2-3,0-4-1,-2 1 4,3 1-6,-3-1 6,1 0 4,-1-2-5,-1 2-6,0 1 8,0-2-1,-3 1 2,0 3-1,-1 6 1,0-13 1,0 13 6,-4-12-2,2 7-4,2 5-7,-5-11 18,1 7-9,4 4 1,-10-5-4,10 5 4,-8-2-9,8 2 0,-12-2 4,12 2-10,-8 4 7,8-4 6,-11 8-9,4-1 6,-1 2-1,0-1-5,1 3 7,-2 2 0,-1 3 5,1 0-2,2-1-1,-3 1 1,1-2-7,3 3 10,-1-2-7,2 2 3,2-6 3,1 1-6,1-2 9,2 3-3,0-2-2,0-1-3,3 0-6,0-2 11,0 2 4,0-4-8,1 1 0,4 1 2,-3-3-3,3-1 0,0 1-2,3-4-15,-1 1-16,2-2-10,0 2-18,0-4-7,1 0-22,-2-2-95,2-1-200,2-1 89</inkml:trace>
  <inkml:trace contextRef="#ctx0" brushRef="#br0" timeOffset="7365.4786">23942 5240 4,'0'0'149,"0"0"-15,0-8-16,0 8-11,0 0-11,0 0-10,0 0-9,0 0-14,0 0 1,0 0-5,0 0-9,0 0-9,1 32 2,-1-22-3,-2 7-6,-1-1 1,-4 9-12,1 1-4,1 1 9,-1-1-4,-2 2 4,-1-1-8,2-1-7,1 3 1,0-4-1,-2 0-5,3-1 7,-1 1-1,3-9 0,-1-1-6,-1 2 1,0-1-5,3-5 0,-2-2-7,3 3-2,-1-2-7,0-1 3,0-3-1,2-6-10,0 12-8,0-12-3,-1 7 5,1-7 0,0 0-1,-1 7 2,1-7 16,0 0-6,0 0 0,0 0 4,0 0-6,0 0 5,0 0 1,0 0-3,0 0 11,4-26-5,-2 20-2,4-3 3,-3 0 3,5-1 10,0 4-2,-1 0 11,1-1-6,3-1 4,0 1-7,1 0 14,0 2-5,0 0 1,4-2-5,-3 4 4,5 1-7,-4 0-5,0 0 0,-1 2 7,1 1-12,-2 2 13,1-1-8,-1 1 3,-1 3 0,2 0-5,-4 1 7,1 3-2,-1-3 2,-1 1 6,-1 3-11,-1-1 8,0 2-4,-2 0-6,-2-1 1,0 1 9,-2-1 1,-2 1-3,0 0 2,-1-3 0,-3 2 9,-2-4-6,0 2 14,-1 1-16,-1-3 10,-1 0-7,-1-3-3,2 3-12,-5-2 9,1 0 0,1-3-6,-1 2 10,0-3-2,0 0 0,1-1-7,-2-1-4,3-2 2,-1 0 3,1 1-3,0-2-5,-1 0-15,3-3 5,1 2-18,-4 0-7,4-3 5,0 2-25,1 1 0,0-2-8,0 0 6,3 5-20,0-3-2,0-1-16,5 6-61,-6-9-170,3 5 75</inkml:trace>
  <inkml:trace contextRef="#ctx0" brushRef="#br0" timeOffset="8735.4318">24341 5203 33,'0'0'95,"0"0"-7,0 0-3,0 0-9,0 0 0,0 0-3,0 0-5,3 22 13,-3-13-4,0 3-3,-2 4 8,1-2-16,-3 5-4,2 9-6,-4-2 0,1 3-9,-1-3-6,0-2-2,4 1-7,-5 1 2,1-1-5,1 0-2,1-5-2,2-1-4,-1 1 1,3-5-2,0-1-2,0 3-1,0-5-6,0 0 1,1 0-7,2-3 3,0 1-3,-1-2-6,2 1 13,1-4-6,-1 1 1,2-1 3,-1-1-1,0-1-15,-5-3 10,11 6-5,-5-5-1,0 1-5,-6-2 8,11-2-4,-11 2 0,12-2-9,-6-4 2,0 2 1,-1-1-3,3-4 3,0 3 2,-4-2-2,3 1 14,-1 0-14,1-2 4,-4 2 0,3 2-2,-3-1 12,-3 6 9,7-9 3,-5 7 4,-2 2-8,4-8 1,-4 8-2,4-4-7,-4 4-1,0 0 3,0 0-7,0 0 3,0 0 0,0 0-3,0 0 9,0 0 0,10 14-10,-8-7 6,0-1-1,-1 1-5,2-1 4,0 1 0,-1 2-1,1-2 1,2 2 0,0-3-3,0 3 9,-1-4-9,1 0 0,-1 1 3,6 0-2,-1-1 4,0 1-4,2-5-2,1 2-1,-1-3-5,3 0 2,-2 0-7,3-1 0,-2-1 2,-3-1 0,2-3-2,-1 1-3,2-1-2,-5-3-1,1-2-2,1-1 0,-3 1 9,0 0-2,-3-1-1,-2 3-1,-2-3 2,-2 0 4,0 3 10,-4-3-6,-1 4 2,-4 1-2,1 0 7,-2 2 2,-2 0 0,-2-2 4,-2 2 4,0 0 0,1 1 1,3 3 8,2-1-6,0 1 4,-1-1 2,6 2-14,7 0 4,-14 0-1,14 0-6,-8 0 0,8 0 10,0 0-10,-3 8 3,3-8 1,0 0 1,19 9-8,-10-4-7,4-3-5,5 3-16,2 0-9,-1-2-15,1 0 0,-2 1-3,-3 0-6,3-1-5,-5-1 8,1-1-1,0 2 11,-1-2 6,3 2-7,2-2 11,0-2 10,1-1 7,0 2 1,-1-2 1,0 1 8,-4-2 9,-1 1 3,1 0-1,-1-1 15,-2 1 5,-3 0 11,0 0 15,-2-1-4,-6 3 10,12-5-9,-12 5-1,5-5 1,-5 5-6,4-7-2,-4 7-3,0 0-2,2-6 1,-2 6-10,0 0 5,0 0-9,0 0 2,0 0-4,0 0-1,0 0-2,0 0 1,-27 10-5,23-5 2,2 1-8,-2 3 8,1 0 1,0 1-2,-1 1-6,0 3-1,-1-2 1,2 4 2,1-4-6,-1 1-3,2 2 7,1-3 1,-2 0-4,4-2 8,-2 1-4,3 0 7,-1-3-10,2 2 5,2-2-9,1-1 1,-1 1 5,2-2-1,2 1 3,0-4-1,3 2 0,1-4-7,1 0 8,4-1 2,1-2-2,0-1-7,-1-1 0,2-1 6,-2 0-1,1-3-3,-3 1 0,4-3 1,-4-1 11,0-1-12,-1-1 4,2-6-5,0-1 1,-9 4 1,6-6-4,1 0 2,-6-1-5,-2 0 3,-1 4 0,-3 1-5,0-3 2,-1 3 2,0 0-1,-3-2-1,-3 3 4,1 5 1,0-5-14,-1 0 13,-1 7-5,1-1-2,0 0 3,0 2 2,-1 1 4,1 0-5,-2 3 2,5 5 6,-4-10-10,4 10 9,-5-7-10,5 7 4,0 0-3,-3-5-1,3 5 2,0 0 4,0 0 0,0 0-1,0 0 2,-13 15 3,9-7-10,2 3 5,-4 1 3,3-1-2,-5 5-1,3 1 5,-1 1-3,2-3 0,0 5 4,0-2 0,1 2-8,0-2 9,2 1-1,-1 2-7,0 2 8,2-4-4,0 1 4,2-2-3,-2-2-6,2 1 1,0 0 8,1-2-4,-1 0 4,2-2-2,3 1-2,-2-2-10,1-2 1,3 3-8,-2-5 2,1 1-21,0-2-5,1 1-11,1-3-13,-2-2-10,-2-1-16,3 0-34,-9-2-65,14-2-204,-14 2 90</inkml:trace>
  <inkml:trace contextRef="#ctx0" brushRef="#br0" timeOffset="9108.3766">25593 5504 97,'0'0'138,"0"0"-13,-13-3-7,13 3-10,-16 5-17,16-5-1,-15 5-7,5-3-13,1 3-4,-1-1-4,2 2-12,-3-2 1,3 2-5,0-1 0,-3 2-16,2-1 2,-2 2-4,-1-1-1,2-1-8,0 2 0,1 0-3,0 1 2,3-1-4,-3-1-3,2 1-2,2 1 1,1 1-3,-1-1 0,1 1-3,4-2 4,-3-1-5,3 4 8,3-1-5,-2-2-3,3 4 12,2-4-8,-2 3 0,5-3-2,1-1 1,3 5-4,4-3-1,1-1 4,8 1 3,-6-1-7,5 2-13,-3-6-8,3 5-4,-5-3-6,3-4-12,1 3 3,-3 2 12,8-6-5,-2 2-21,2 0-9,-8-1-20,0-1-25,0 1-68,-2-4-191,-2 2 85</inkml:trace>
  <inkml:trace contextRef="#ctx0" brushRef="#br0" timeOffset="10449.196">19040 6272 60,'0'0'126,"0"0"-28,0 0 4,0 0-2,0 0-5,0 0-20,0 0-1,0 0-11,0 0-5,0 0-6,0 0 9,0 0-1,0 0-12,0 0 1,0 0-6,24-5 3,-24 5-6,13-1 2,-4 1-2,1 0-9,2 0-2,1 0-1,-2 0-2,8 0-7,-2 0 5,3 1-4,2-2 1,0 2-3,5-2-2,1 2 2,1 0-7,1 2 0,-1-4-2,4 2-1,5 0 9,1-1-1,-1 1 6,15-1-6,-15 2 1,14 1 1,1 1-8,-3-3 0,-10 0 2,14 2 1,0-2-3,-1 1 7,0 3-12,2-5 3,1 4-1,2-2 1,4 1 0,0 0-3,0-1 2,29 0 1,-31-2-3,1 6-2,1-5-4,-1 2 7,-1 0-5,0 1 2,3 2 6,-6-4-10,6 3 8,28-5 12,-26 0 6,28 0-2,-27 0 2,33-5 3,0 5-4,-5 2-10,2-2 6,-1 3 0,0-8-2,3 7-7,3 1 3,7-6 0,2 3-1,-2 3 3,-1-6-9,-2 6 0,5-3 0,-3 0 1,2 3-4,0-1 2,-2 0-3,-1 3 1,-6-3-3,-3 1 2,-5 1 2,-1 0-2,-29 0 3,5-1 0,-1 1-3,24 1-1,-29-3 1,0 3 0,-2-2 0,-1 0-2,-1-2-2,-2 2 1,-3 1 0,-13-4 3,14 4 2,-17-4-2,1 2 0,-2 0 3,-1-2-2,-2 0 3,0 0-4,-13-2-1,3 1 0,-5 0 4,-3 0 1,-4-1-4,-2 2 10,0-1 7,-8 1 4,13-4 0,-6 4-4,-7 0-1,11-4-2,-7 1-1,-4 3 2,9-3-3,-9 3-4,5-5 2,-5 5-4,8-2-1,-8 2-2,7-5 0,-7 5 2,5-5 1,-5 5-4,0 0 0,6-5 0,-6 5-1,0 0-1,5-5 1,-5 5 1,0 0-4,0 0 0,2-6 1,-2 6-6,0 0 1,0 0 4,0 0-7,0 0-2,-2-11-3,2 11-7,0 0-4,0 0-1,0 0-3,-5-9-1,5 9-5,0 0-9,0 0 3,-6-3 2,6 3-8,0 0-3,0 0-2,-7-4-9,7 4-4,0 0-11,-13-1-6,13 1-6,0 0-14,-13 3-12,13-3-16,-12 4-119,5-4-266,-4 1 118</inkml:trace>
  <inkml:trace contextRef="#ctx0" brushRef="#br0" timeOffset="14230.8837">21799 7675 43,'-1'-8'103,"1"8"-6,0 0-4,-3-7-8,3 7 0,0 0 2,0 0-8,0-13-8,0 13-1,-1-7-3,1 7 1,0 0-3,0 0-1,0-9-1,0 9-5,0 0-8,0 0 10,0 0-11,0 0 0,0 0-7,0-10-7,0 10-5,0 0 2,0 0-7,0 0 3,0 0-12,0 0 2,0 0 1,0 0-7,0 0-2,0 0-3,0 0 3,0 0-4,0 0 1,0 0 1,0 0-3,0 0 2,0 0-2,0 0 1,0 0 2,19 14-2,-19-14 1,6 7-4,-6-7 1,7 3-1,-7-3-1,6 5-1,-1-3-1,-5-2 0,9 5-11,-4-5 13,-5 0 3,8 7-7,-4-4 5,1-1 2,-5-2-6,11 5 7,-5-2-7,-6-3 3,9 6-3,-6-3 3,4 0 0,-2 3-1,1-1-2,1-2 6,-2 0-9,2-1 13,2 3-8,-2-3-4,-1 3 0,3 0-1,-3-2 9,3 1-6,-2-1-5,4 1 12,-4-2-6,-1 2-3,3 0 4,1-1-3,-2-1-4,0 2 8,-2 1 1,5 0-1,-2 0-4,2-1 5,-2 0-3,0 0-2,0 4 7,-1-3 6,1 0-1,2-1-2,1 3-9,-3 0 8,3-1 1,-1-1-3,1 2 1,-2-2-1,3 4 0,0-2-2,-1-2-1,0 2 5,1-1-5,-2-2 5,1 1-3,0 2 0,1-4-4,0 3 6,2 2-4,-3-1 0,1-4 2,2 5 0,-2-1-8,5-1 7,-2 2 4,1-1-8,-2 0 1,1-1-1,1 1 0,0-2 1,-3 2-1,1-1 3,-2 1-2,-1-3 0,0 1 3,-1 2-4,1-3 0,-3 1 3,3-1 0,-1 0 2,-4 0-2,2-1 0,-1-1-2,-1 1 2,-1-1-2,1 0 1,-7-2 2,10 3-5,-10-3 5,13 6 8,-8-5-1,-5-1-4,10 0 3,-2 3-2,-8-3-5,9 0 5,-9 0 3,11 2 1,-5-1-1,-6-1-6,12 1 2,-5-1 1,-7 0 2,15 1-6,-9 3 2,5-4 0,-1 1 0,-1 0 0,1-1 1,0 3 5,3 0-7,-3-2-2,2 2-2,-2-2 5,-1 2-4,2-2 0,1 4 3,-2-5-2,1 2-5,-2 3 7,0-4 1,4 3-2,-3-1-2,2-1 1,-1 2 1,0-1 0,-1 2 2,1-1 1,1-1-6,-1-1 3,0 3-2,0-3-3,1 2 5,-3 0 0,0 1 0,1-2-1,-3-1-2,1 0-1,-1 1 1,3-1 5,-4 1-4,0-1 1,2 0-2,0 1 0,-8-3 1,11 3 1,-6-2 2,-5-1-3,9 2 0,-2-1 4,-7-1-3,10 1 4,-10-1 6,9 4-9,-3-2 2,-6-2 3,12 3-6,-12-3 4,9 5-3,-4-5 3,-5 0-8,6 2 4,-6-2 3,8 4-5,-8-4 1,6 1-3,-6-1 4,7 4 1,-7-4-4,5 3 3,-5-3-1,6 4 2,-6-4-5,6 5 4,-6-5-2,6 4 1,-6-4-1,9 4 2,-5-1-4,-4-3 0,10 3 4,-5 1 0,-5-4-2,9 5 3,-3-1 0,2-2-3,-2 1-2,1-1 4,-1 1-2,0 0 0,2-1 2,-2 1 0,1 1-3,-2-2 3,1 1 0,2-2 1,-8-1-7,13 3 8,-8 1-6,-5-4 1,11 4 2,-6-4-2,1 4 1,-6-4-2,10 4 0,-5-1 0,-5-3 1,8 6 0,-6-3-1,-2-3 1,7 2 0,-4 3 0,-3-5 1,6 7 3,-6-7-5,6 3 0,-6-3 1,5 5 1,-5-5 2,6 4-5,-3 0 6,-3-4-3,8 6-1,-8-6 2,7 5 2,-2-3-6,-5-2 5,9 6 0,-4-3-2,-5-3-1,12 6 4,-7-5-3,0 2 0,4 2 0,-1 0 0,1-2 0,-2 1-1,0-1 2,3 2 0,-1 0 0,1 0-1,2-1 1,-2-3-3,0 6 1,4-2 2,-5-1 1,1 4-2,3-4 2,0 0 1,-2 2 0,1 1-6,-1-2 2,-1 2-1,1 0 3,0-2 1,6 3-2,-7 0 3,0-2-3,2 1-2,-1 1 4,3-1-2,-2 0-1,-1 1 2,0-1 2,2 4-3,2-3 0,-2 2 1,2 0 2,-5-2-6,4 2 7,0-1-3,-1 2-2,0-6 3,1 5-2,1 0 1,-1 1 0,3-3 0,-2 2 0,0-3 2,2 2-1,-2 0-1,1 0-4,1 0 4,-2 0-2,1 1 1,1-2 2,0 2-3,-1-1 0,0-1-1,1 2 4,0-2-1,1 0-2,-3 1 1,3 1 1,0 0-2,-1 0 1,0-1 0,-1-1 3,-1 0-3,1 2 0,-1-2 1,2 1 1,2 0-3,-5 0 1,2-1 1,0-1-3,-1 3 1,-5-4 2,5 1 2,1 0-4,-2-1 0,-4 1 2,4-2-2,-2 2 5,1 2-2,-1-4-4,-2 2 0,4-2 1,-5 0 2,3 3-2,1-2 0,-3-1 2,0 2-1,3-2 2,-4-1-3,-1 3 0,2-2 3,0 0-1,-2 0-2,2 0 2,-2-3-2,-2 2 6,1-1-5,-1 1 1,1-1-2,1 1 3,-1 0-3,1 0 0,-1-2-1,0 1 12,1 5-11,0-4 3,-1 0-5,0-1 6,-2 0-5,1 1-1,3-1 6,-2 3-3,-1-3 1,2 1 0,-3 1-5,4 0 4,0-1 4,-4 2-6,4-1 2,-2 0-3,0-3 5,3 5-1,0-2 1,-2-1-2,1 3-2,0-3 2,3 1 0,-2 0 2,1 0-3,-1 0 0,2 0 1,-1-1 2,0 3-2,4 1 7,-1 0-8,-5-2 4,5-1-3,-3 2-2,0-2 3,1 0-3,0 2 1,1-2 2,-2 3 1,1-4 0,0 4 0,3-1 0,-3 0-1,-3 0 0,4-4-1,1 4 0,-6 0 0,2-4 0,1 2 0,-2 2-1,-1-2 1,2 0 2,-1 2-2,0 0 1,0-2-2,2 0 4,0-1-4,-1 1 0,-1 2 4,1 1-4,2-3-2,-1 0 3,0 2 3,1-1 0,1 0 0,-1-1-2,-2 1-2,1-1 5,1 0-6,2 5 4,0-5-3,-3 0 1,1 2-3,0-2 3,-1 1 1,1 1-2,-1-1 1,-1 2 1,0-3-4,1 2 5,0 0-2,-1-1-3,-1-1 6,2 0-2,2 1-1,-4 1 2,4-2-4,-3 2 3,1 0 0,5-1-1,-7 0 1,0-1 0,4 1-1,-4 0-2,0-1 0,0 1 4,-2 0-1,1-3-2,2 2 3,-1-1-3,-4 0 2,3 0 0,-1-1 1,0 1-5,-1-1 1,1 1 13,-2-1-13,1 0 3,-6-3 0,14 4 2,-8-2-6,1 1 2,-7-3-2,10 7 4,-4-5-2,-6-2 2,9 3-1,-5-1 0,-4-2-3,7 3 3,-7-3 0,5 4 1,-5-4-2,0 0 1,11 2 1,-11-2-1,4 3 0,-4-3 5,7 1-3,-7-1-5,0 0 4,0 0 2,0 0-6,7 4 3,-7-4 1,0 0 1,0 0 0,0 0 0,0 0-4,7 0 1,-7 0 0,0 0 1,0 0 0,0 0 1,0 0 0,0 0 1,0 0 1,0 0 1,0 0-1,0 0 0,0 0 2,0 0-2,0 0-11,0 0-8,0 0-11,0 0-21,0 0-22,0 0-22,-12-21-24,6 18-25,1-2-16,-3 3-122,0-5-302,0 2 135</inkml:trace>
  <inkml:trace contextRef="#ctx0" brushRef="#br0" timeOffset="16929.9989">21768 7729 59,'0'0'79,"0"0"-9,0 8-2,0-8-12,0 0 0,0 0-8,-4 12 9,4-12-8,-3 8-1,0-4-16,3-4 7,-6 12-5,1-7 0,2 1-20,1 0 14,-2 1-4,1-1-4,-1 3-2,0 0 4,2-3 1,-2 3-9,0 1-8,0 0 8,1-1-14,0 0 1,0-1 1,1 2 4,-1 0-6,1 2 5,-2-2-8,1-1 7,0 3-5,0-4-2,-1 4 6,2-3 14,-1 3-14,-1-2 5,0 1 1,-1-3 8,0 2-8,0 0 0,1 0 3,-1-1-1,3 1 1,-1-1-1,-2 0-9,0-2 10,1 2-6,0 0 5,-1-2-8,0 1 13,1 1-18,-2-1 3,1-3 3,-1 4-5,0-3 6,2 0 1,-1-1-7,0 3 2,-1-3 3,2 2-3,0 0 3,0-2 0,0 1-5,0 0 1,-1 3-3,-1-1 1,2-3 2,0 4 1,-1-1 0,1-1-3,0 2 0,1-2 3,-4 3-6,3-3 9,1 3-1,0 0-3,-2-2-2,1 0 10,1-1-2,-3 4 6,1-2-8,1-1 3,0 2-3,-1 1 4,-1-1 2,1 0-2,0 2 1,1-2-2,0 2 2,1-2-10,0 0 9,0 1-4,-1 0 2,-2 0-2,3-1 0,1 3-4,-1-2 2,1 0 2,-1-1-4,0 0 4,0 0-2,1 0 7,0 1-15,-2 0 5,2-4 1,-2 2 3,1 2-3,1-5-4,-1 5 8,0-3 0,2 2 0,-2-1-1,1-1-3,-1 1 0,1-1 3,-2 0 1,4-8-3,-4 14 2,3-7-3,-2 0 2,1-2 0,-2 2-2,4-7-1,-4 13 2,2-4 1,-1-3-1,0 0-3,3-6 2,-7 12-2,6-7 0,-3 2-1,1-1 4,3-6-3,-2 11 0,-1-5 5,0 1-2,2-1 0,1-6 3,-5 11-3,4-4-3,-4-1-1,4 2-5,1-8 8,-6 13 5,5-6-5,-2-2 3,3-5-3,-3 16 4,1-11-6,0 3 3,-1-1-5,1 0 5,0 0 1,0 4-1,-2-5-2,0 4-1,2-3 2,-1 0 4,-2 1-10,1 1 7,-1-1 2,-1 1-2,2-2-2,-3 3 1,4-3 4,-3 3-3,1-3 1,-1 1 3,1-1-7,-2 0 3,4 0-3,-1 1 2,-3 2-5,1-3 6,4-1 1,-1 2-3,-2 0 2,0 0-5,1-2 2,-1 2 11,0-1-7,2-1-3,-1 0 0,0 1 0,2-2 6,-1 2-4,1 0 2,-1-1-3,1 0-6,-1 0 9,-2 1-2,5-7 4,-5 10 1,4-5 4,-2 1-17,3-6 4,-3 10 5,0-5 1,0 0 0,3-5 0,-5 9 2,0-6-5,5-3 4,-6 12 1,3-7 1,0 0-4,3-5 1,-6 11 3,1-6-6,1 0 4,-1-2 0,1 4-1,0-2 0,0 2 3,-1 0-4,1-4 10,-1 6-14,0-3 4,3 0-1,-5 2 9,2 0-5,-1 0 1,1 0-6,-2-2 1,1 2-3,2 0 3,-1 1-1,-2-1 5,1 1-4,1-1 0,0-1-2,-1 4-2,0-3 7,3 2-3,-5-2 1,3 1-1,0 0-4,1-1 4,-1 1-2,0 1-1,-2 0 0,4-1 1,-3-1 4,2 1-5,1-1 4,-3 1 3,2-2-6,0 1 4,0 1-5,1-4 4,-2 3-4,1-1 0,0 1 3,0-2 4,1 0-10,3-6 8,-7 11-8,4-5 6,-1-1 1,1 1 1,3-6-2,-5 8 4,2-4-7,3-4 5,-6 10-7,4-5 1,2-5 6,-4 7 2,4-7-9,-5 7 1,5-7 5,-3 8 0,3-8-1,-5 9-2,2-6 1,3-3 0,-7 7-1,3-3 1,1 1-4,3-5 7,-6 10-6,2-7 1,4-3 1,-8 9-3,6-6 10,2-3-5,-9 9 0,4-4 0,1 1 0,0-1 2,0 1-4,4-6 0,-8 8 6,5-1-4,-1-3-5,-2 4 2,2-3 4,0 1-4,0 0 4,-1 3 8,1-4-9,0 4 0,-1-1-4,1-1 5,-2 1 1,1 3 8,-1-1-2,0 0-2,1-2 2,-1 1-1,-1-1-1,1 2-4,0-1 2,-1 1 2,2-2-3,-4 1 5,3-1-5,-2 0 1,4-1-4,-1 1 3,0 1 0,-1-4 0,3 2-2,-2 1-2,1-3 2,0 4 2,1-3-6,0 0 2,-1 1 3,2-2 2,-2 0-1,4-5-6,-5 12 3,2-7 2,1 0-4,2-5 2,-4 11-7,4-11 10,-4 9-2,3-4-2,1-5 1,-3 7 0,3-7 0,-4 7 0,4-7 1,-3 6 1,3-6-6,0 0 3,-6 9-3,6-9 6,-2 4-6,2-4 8,0 0-5,-4 8-1,4-8 0,-5 4 0,5-4 3,-5 3-2,5-3 6,0 0-5,-7 6-3,7-6 4,0 0-8,-2 6 9,2-6 3,0 0-4,-3 7-1,3-7 0,-4 5-2,4-5 3,-3 5-5,3-5 1,-3 8 1,3-8 7,-4 5-6,4-5 2,-2 7-3,2-7 3,-8 7-4,8-7 2,-3 7 0,3-7-4,-2 7 2,2-7-1,-3 5 6,3-5-3,-2 7-4,2-7 8,-4 7-6,4-7 1,-4 5-3,4-5 3,-3 8 3,3-8 4,-2 6-7,2-6 0,0 0 1,0 0 3,0 0-6,-1 8 2,1-8 1,0 0 0,0 0 5,0 0 14,0 0 2,0 0 2,0 0-4,0 0-5,0 0-2,0 0 8,0 0-11,0 0 3,0 0-6,0 0 3,0 0-12,0 0-11,0 0-13,0 0-15,0 0-31,0 0-10,0 0-24,0 0-125,0 0-249,-8-23 111</inkml:trace>
  <inkml:trace contextRef="#ctx0" brushRef="#br0" timeOffset="19607.1384">20484 10335 39,'0'0'96,"5"3"-6,-5-3-11,7 2-6,-7-2-2,7 5 4,0-2-8,-7-3-11,9 5-2,-6-3 1,-3-2-1,9 6 2,-2-2-8,-2-2-4,-5-2-2,10 5-2,-6-2-13,1 1 7,3 0-5,-3-1-1,1 0-3,3 2-5,0 2-5,-1-3 2,-1 1-4,3 0 1,-2 0-1,1 0 3,-2-2-3,-1 1-2,4 2 0,-2-1-2,-2-1 3,2 1-7,1 0 4,0-1-5,0 2 2,2-1 4,-2-1-8,0-2 6,3 2-2,-2 1-4,0-2-3,3 1 7,-3-1-7,3-1 4,-3 2-1,2-2-2,-2 3 3,0-3 3,0 1-7,-3-1 5,0 0-4,0 0 2,-1-1 3,-6-1 2,13 3-1,-8 0-2,1 1 0,-6-4 0,9 2-2,-5 0 6,-4-2-1,9 3 2,-9-3-6,8 3 0,-8-3 1,8 4-3,-3-1 2,-5-3-4,11 2 6,-11-2-5,9 4 1,-4-3 3,2 3-1,0-1-4,0-1 5,0 1 0,2-1-2,1 0-2,1 1 1,-1-1 0,1 1-2,-2-1 0,3 1 2,-1-3 2,0 3-4,1-1 5,0 1-3,1-2 0,-1 2 2,0-1 1,1 0-4,-2 2 3,1-2-3,-1 1-2,1-2-1,0 2-2,-1 1 2,0 0 5,-1 0-5,1 0 16,-1-1-14,-4 1 1,6 2 0,-5-2-1,0-1 4,2 2-8,-3 0-1,1-1 8,-1-2-1,0 3 2,3 2-4,-4-4 2,2 0-6,-2 0 3,0 2 4,3-1 5,-2-1-6,-1 1 3,3-1-7,-1 1 10,1 3-9,-3-3 2,2 1-1,1-1 0,-1 1-3,1 0 1,-2-1 2,1-1 4,-1 1-3,3 2 3,-3-3-6,-1 1 7,4-1 0,-4 0-2,3 1-9,-3-2 7,3 3-2,-2-3 7,2 2-5,0 2 1,-1-2-3,2-2 6,-3 2-7,1-3-4,-1 2 7,1 1 1,-1 0-2,3-1 1,-4 1 0,2-1 1,0 3-2,-2-3 2,3 0 1,-3 2-2,3-1-7,-2 0 8,-2 0 1,1 1-1,0 1 0,0-3 1,2 4-8,-1-2 5,0 0 0,1 2 3,1-2-4,-2 2 6,2-1-5,-1-1 1,5 2 0,-5-1 1,2-2-4,2 2 5,-1 2-5,0-2 4,0-1-2,2 0-1,2 5 1,-3-4-1,1 0-2,-1 2 8,3 1-4,2-2 1,-5-1-1,2 1 5,-2-1-5,0-1-1,-1 2 2,3 1-2,-2-3 4,0 3-4,0-3-3,-1 2 1,0-1 3,2-1 0,-1 2 0,1 0 0,-1 0-3,1 0 2,-1-1-4,0-1 8,-1 2-1,0-1-4,-1 1 0,3-2 5,-1 1-2,-1 1 2,1-2-4,-1 1 0,-1 0-1,2 0 5,1-1-4,-2 1-4,-1-2-1,1 2 7,-1-1-3,1 0 0,2-1 2,-2 1 3,-1 0-5,2 0 7,0 2-10,0-3 7,0 2-7,0-1 4,1 0 1,3 2 2,-3-2-1,0 1-1,1 0 1,3 2 0,0-2-3,0 1-3,-3-2 0,4 3 4,-2-3 4,3 2 1,-2 1-3,0-2 2,0 1 0,1 1 0,0-2-1,-1 2-2,1 0 4,-3-1 2,4 2-9,-2-2 4,2 1-4,0 2 7,-1-2 1,1 1 2,0 2-2,6 0 7,-4-1-10,-2-1 9,8 1-5,-1 1 1,-6-2 0,7 0 4,-8 1-5,2-2 2,6 3-2,-7-1-3,7 1 3,-6-2 2,-2 0-2,9 4 9,-7-4-14,4 3 8,-4-5-3,5 5 1,-6-4-7,7 5 5,-3-2-1,3 0-4,-6-1 3,4 0-2,-6-1 1,8 4 4,-7-5-4,6 3 4,-7 0-2,9 1-5,-8-4 1,-1 2 5,8-1 0,-7 3 1,6-2-2,-7 0 6,1 0 1,2-2-4,-2 2-1,5-1 0,3 3 1,-6 0 2,-3-6-6,6 6-2,-6-3 5,1-1-2,1 0 1,6 1-4,-8 0 0,6 3 1,-5-6 2,1 4-3,5-3-1,-5 3 1,-2-4-5,8 6 5,-7-5-2,7 3 6,-6-3-3,4 4 0,-3-6-1,-1 4 4,-2-1-6,8 0 4,-7 1-3,0-2 0,0-1-3,1 2 3,-3 0 1,1-3 0,0 5 1,1-5 3,0 4-7,1-2 4,-2 1-5,-3-1 2,3 0-2,-2 3 4,1-3-4,-5-4 3,4 5-3,-4-2 5,0-2-3,0 2 1,-2-1-2,1 1 4,-4-3-1,1 0 1,-2-1 4,0 2-4,-6-4-5,11 4 0,-8-2 6,-3-2-3,8 3-3,-8-3 3,0 0-3,7 3 3,-7-3-2,0 0 2,0 0 1,0 0 1,6 4 1,-6-4-1,0 0-2,0 0 2,0 0 2,0 0-2,0 0 3,0 0-1,0 0-4,0 0 2,0 0 2,0 0-2,0 0 4,0 0-9,0 0 3,0 0 3,9 0-7,-9 0 3,0 0-3,0 0 2,0 0 2,0 0 2,0 0-4,6 4 0,-6-4 1,0 0-4,0 0 4,5 3 0,-5-3 5,0 0-2,9 2-7,-9-2 8,0 0-8,8 3 5,-8-3-3,4 6 3,-4-6 3,0 0 0,7 3-4,-7-3 0,8 3 5,-8-3-4,6 2-3,-6-2 1,7 3 0,-7-3 4,6 3-2,-6-3 6,9 4-10,-9-4 4,6 2-4,-6-2 1,9 4 6,-9-4-1,7 3-2,-7-3-2,7 4 3,-7-4 4,4 6-7,0-3 1,-4-3 1,8 4 3,-4 0-2,-4-4 1,12 4-6,-6-1 5,0 1-3,1-1 0,-1 1 2,5 0-1,-3 0-2,1 0 2,0 1 0,0 0-1,0 2 1,-2-2 1,4 0 0,-6 0 0,4 0-1,0 2-4,-3-4 4,3 4 4,-3-2-2,2-1 1,-3-1-6,1 3 2,0-3 2,1 1 1,-3-2 0,-4-2-1,12 7 5,-9-6 1,-3-1-8,9 4 5,-9-4-4,7 2 1,-7-2-1,9 3-3,-9-3 7,0 0-4,8 2 6,-8-2-2,0 0-3,5 4-1,-5-4 2,0 0-5,0 0 5,0 0-3,10 0 1,-10 0-2,0 0 0,0 0 7,3 7-5,-3-7 4,0 0-7,0 0 5,0 0-1,0 0-3,0 0-3,0 0 7,7 5-1,-7-5-1,0 0 0,0 0 3,0 0 0,0 0-2,0 0 0,5 3 1,-5-3-3,0 0 4,0 0-5,8 2 6,-8-2-7,0 0 6,7 0 0,-7 0 4,0 0-8,0 0-1,0 0 2,7 3 1,-7-3 2,0 0-13,0 0-11,0 0-6,0 0-14,0 0-12,0 0-21,0 0-13,0 0-24,0 0-121,0 0-250,-18-15 111</inkml:trace>
  <inkml:trace contextRef="#ctx0" brushRef="#br0" timeOffset="22407.182">26130 9839 50,'0'0'68,"0"0"-3,0 0-1,0 0-2,0 0 2,0 0-10,0 0 11,0 0-16,0 0 6,0 0 0,0 0-8,0 0-8,0 0 1,0 0 2,-6-4-13,6 4-2,0 0 3,0 0-6,0 0 1,0 0-5,0 0-1,0 0 1,0 0-3,-8-4-8,8 4 7,0 0-10,0 0 7,0 0-8,0 0 2,0 0 1,0 0 4,0 0-7,0 0 4,-15 4 4,15-4-14,-7 5 6,7-5 1,-5 7-3,1-3 0,4-4-12,-7 10 6,5-6 10,-2 2-3,-1 1-10,1-2 12,-3 2-3,2 1 12,-1 1-10,1-4 10,-3 4-13,2 2 1,0-2-3,-1 0 13,1 0-15,-2-1 10,2 0-4,-1-1 12,1 4-13,-1-2 6,-2 0 5,2 0-2,-2 2-9,1-2-2,-2 0-4,1 0 6,3 2-5,-4-2 7,2 0-1,1 2 3,0-3-4,-3 6 0,4-3 2,-1-2-4,-1 2 3,0-1-3,2 0 5,0 1-10,1 0 5,0-1-1,-2 1-8,1-3-4,1 3 9,1-2 1,-3 0 2,3 1-6,1-1-1,-3 1 6,3-1-3,-1-1 0,-1 4-4,3-5 10,-2 3-6,2-1-1,-4 0 2,4 0 9,0-1-16,-2 0 11,0 2-3,2-2 3,-1-1-2,1 0 3,-2 2-7,1-1 9,-2 1-2,1-1-3,3-1 0,-1-2 4,-2 4-5,2-1 3,0-2 3,-2 0 1,1 1-10,1-1 10,-3 4-4,2-4-6,1 1-3,0 0 9,0 0-8,2 1 4,-4 0-5,1 0 5,2-2-6,-1 1 6,2-7 0,-5 14 4,2-4-7,-1 0 5,3-3 3,-3 0-3,0 2-4,0-1 5,3 0-4,-3 0-1,-1 1-3,2 0 4,-3 1 2,4-3 4,-2 1-4,1-1 2,-1 0 1,-2 2 1,3-1-5,1-1 5,-3 0-1,0 1 0,1 1-2,0-1-2,0-1 0,-1 2 6,-2-1-4,4-2 1,-1 4-7,-1-2 5,1 1 4,0-4 0,-2 4-4,0-3 8,0 2-7,1 1-6,-2-1 3,-1 1 7,0-1-6,2 1 3,-2-1-6,3-2 13,-2 4-5,2-2 7,1-2-10,-3 2 3,3 0-5,-2 0 6,0-1-7,-1 1 5,1 1-1,-1-2 1,3 0-6,-2 0 8,2 1-2,0 0-5,-2 1 4,1-3 0,0 3 2,0-1-5,1 0 6,-1-1 3,-1 2-9,-1-1 10,3-2-9,-6 3-1,6-2 6,-4 1-5,3 0-4,-4-2 6,4 0 0,1-2 0,-2 3-1,1-3 2,0 1-2,0 1-3,5-6-8,-9 10 14,6-7-9,-2 3 9,1-2-2,4-4 1,-5 7-3,0-2-2,5-5 2,-6 6-2,6-6 4,-5 8 3,5-8-9,-6 7 7,6-7-6,-4 7 10,3-3-4,1-4 0,-6 8 3,2-2 0,4-6-7,-6 11 0,3-7 4,3-4-4,-5 9 5,2-7-4,3-2 5,-5 10-1,2-6 6,-1 2-5,4-6-3,-4 9 0,4-9 1,-7 8-6,5-3 3,2-5 8,-4 8-10,0-3 2,4-5-5,-6 8 9,2-3 2,2 0-4,2-5 0,-5 9 7,1-4-8,4-5 3,-7 9 2,5-5-4,-2 2-1,-1-2 4,0 1-5,5-5-3,-7 10 7,3-5 0,2 0-5,2-5 12,-7 11-13,4-7 8,-1 3-4,4-7 3,-5 10-3,2-5 0,0 1 1,3-6 3,-6 10-4,3-3 3,1-2-5,0 1-1,-1 1 2,-1 1 1,2-2 6,2-6-4,-5 12-4,3-2 4,-2-3 7,2 1-6,-2 1 0,1-1-3,-3 2-4,2-1 2,0 1 3,-3-3 0,1 4-2,1-1 3,0 1 4,-2-2-8,1 1-2,-4-1 11,4 2-11,-2-3 8,0 3-4,2 0 2,-3-2-3,4 2-2,-3-3 4,3 3 6,-3-1-7,2-2-1,-1 1 3,1 0-3,-3-1 2,4 1 2,-1 1 0,1-2 6,-2 1-7,1 1-4,-1-1 1,2-1 1,-2 1 2,2-1-6,2 0 9,-3 1-4,0-1-5,-1 0 6,3 1-4,-2 0 4,2-4 2,-2 3-4,-1 0 1,3 0 7,-3-2-9,3 0 2,2 1-3,-5-2 3,3-1-3,1 3 3,-1-1 0,0-1-3,0 1 2,1 2 5,3-8-5,-9 6 0,7 0 0,-2-1 1,4-5-3,-8 6 4,4-1-2,4-5-1,-5 7-2,1-3-1,1 0 1,3-4 13,-7 9 1,7-9-7,-6 7-4,3-3 6,-1 0 1,1 1-9,3-5-1,-7 8 5,7-8 1,-5 10 1,2-8-5,3-2 4,-6 9-4,6-9 7,-4 8-5,3-4-4,1-4 1,0 0 4,-4 9 0,4-9 1,-4 7-8,4-7 6,-3 7 1,3-7-2,0 0 0,-3 9 1,3-9-7,-2 7 6,2-7 2,0 6 1,0-6-3,-4 6 5,4-6-4,0 0 5,-7 4-5,7-4 14,-4 6-12,4-6 0,-2 5 1,2-5 1,0 0-3,-5 8 1,5-8 2,-5 5-1,5-5-4,-4 4 2,4-4 2,-4 6 2,4-6-2,0 0 1,-5 9 1,5-9-10,-4 5 4,4-5-2,-5 9 2,5-9 0,-8 7 3,6-4 0,2-3-1,-4 10 0,0-6 0,4-4-5,-6 10 4,3-3-1,-1-1 2,4-6-4,-7 11 0,4-6 3,1 2 3,-1-2 2,3-5-10,-4 8 4,2-2-5,2-6 6,-2 7-2,2-7-1,-6 8 8,6-8-4,-3 6 0,3-6-1,0 0 2,-5 7 0,5-7-1,0 0 6,-4 7-11,4-7 5,0 0 4,0 0 0,0 0 6,0 0 6,0 0-3,0 0 2,0 0-1,0 0 1,0 0-5,0 0 2,0 0 2,0 0-11,0 0 0,0 0 0,0 0-4,0 0-4,0 0-13,0 0-2,0 0-8,0 0-5,0-26-24,0 26-20,0 0-20,2-9-110,-2 9-220,0 0 97</inkml:trace>
  <inkml:trace contextRef="#ctx0" brushRef="#br0" timeOffset="28276.8982">23518 6728 6,'0'0'92,"0"0"-11,0 0 1,0 0-9,0 0-6,0 0 2,0 0-3,-3-7-8,3 7 0,0 0-8,0 0 5,0 0-10,0 0 5,0 0-3,0 0 0,0 0-2,0 0-2,-5-6 1,5 6-4,0 0-4,0 0 1,0 0-4,0 0-6,0 0-1,0 0-3,0 0 3,0 0-9,0 0 0,0 0 1,0 0-6,0 0 8,0 0-11,0 0-1,0 0 5,0 0-7,0 0 0,0 0 1,-15 8-5,15-8 4,0 0-8,0 0 4,-2 7 0,2-7 1,0 0-3,0 0 0,0 10-2,0-10 7,0 0 1,-2 9 2,2-9-5,-1 8 5,1-8-3,-2 10 7,0-6-4,2-4 4,-2 13-7,2-13 4,-1 11-3,0-4 1,1-7-6,-3 13 8,2-6-5,1 3 6,0 0-12,0-2 6,-1 0-6,2 1 4,-1-1 1,0 0 3,1-1-5,-1 2-2,3-2 9,-2 1-3,-1 0-8,0 0 4,1 0-1,1-2 2,-2-6 3,1 14-3,0-5 0,-1-2-3,2 3-2,-2-2 9,1-1-4,-1-7 1,1 14-8,-1-3 8,0-2-2,0-2 4,0 0-3,0 3-7,0-1 7,0-9-3,1 16 2,-1-9-5,0 1 6,-2 2-1,2-10 3,-1 13 0,-1-4-8,1 1 6,0-2-5,-1-1 8,2 2-6,-2 2 1,2-4-1,-3 2 4,3 0-7,-1-1 2,1 2 2,-1-3 1,1-7 0,-1 15-3,1-6 5,-2 0-4,1-1 2,0-1-1,1-7-3,0 14 3,0-7 3,0-7 1,0 14-4,0-8-4,0-6 5,1 12-2,-1-12 2,-1 12-2,1-4 0,0-8 5,0 11-2,0-11 4,0 11-9,0-11 3,-2 10-3,2-10 6,-1 12-3,1-12-1,0 11 1,-1-5 0,1-6 1,-1 9 7,1-9-8,-2 12 1,2-12 1,0 11-4,2-5 0,-2-6 3,1 10-3,-1-10 3,1 10 0,0-4-1,-1-6-1,3 8 2,-3-8-3,3 9 2,-1-6-3,-2-3 9,0 10-12,0-10 8,4 10-5,-4-10 7,1 9-6,-1-3 1,0-6 5,0 14 1,0-9-9,0-5 10,-1 14-6,1-7 1,0-7-4,-3 16 5,3-10-2,0-6 1,-1 12-7,1-4 8,-1 1-1,1 3-2,0-6 2,0-6 2,0 18-9,1-8 10,-1-1-3,0 3-3,1-2 0,3 0 9,-3 0-9,-1 2 2,0-5 1,2 3 1,0 1-6,0 0 0,-1 2 4,-1-2-1,1 1 0,0-1 1,1 2-2,-2-4 7,2 2-9,0-2 1,-2 3 2,1-1 3,1 0-1,0-1-1,0 1 0,-2 0 1,2-1-2,-2 1 3,1-1-1,0 0 1,-1 1-7,2-2 14,-4 1-10,2-2 3,0 2-4,2-3 0,0 2 4,-2-1-2,0-8 0,0 14 4,1-7-5,-1-7 0,0 13-1,0-6 2,0-7 1,1 13-1,-1-9-2,2 3 1,-2-7-4,0 13 7,0-7-5,0-6 5,1 12-2,0-7 3,-1-5-2,1 11-3,-1-11 2,2 12-1,-2-7 0,0-5 1,1 9 1,-1-9 1,1 11-5,-1-11 6,-1 9-3,1-9 2,1 9-2,-1-9 4,2 9-5,-2-9-2,1 11 2,0-4 6,-1-7-1,0 8-6,0-8 3,3 9-3,-2-3 1,-1-6 4,1 11-1,-1-6-1,0-5 5,2 12-8,-2-12-2,1 9 1,-1-2 3,0-7-3,1 11 2,1-5 1,-2-6-1,2 12 4,-1-6-1,-1-6-2,3 11-3,-3-5 5,0-6-4,4 11 1,-3-6 1,0 2-1,0 1-3,1-2 6,-2-6-3,2 11 3,0-5 0,-2-6-2,1 12 1,0-6-2,-1-6-3,1 10 9,1-5-3,-2-5 5,1 11-8,-1-11 2,0 10-1,1-4-1,-1-6 2,0 11 1,0-4-6,0-7 5,0 11-1,0-11-3,-1 11 1,2-4 4,-1-7-2,0 10-1,0-10 2,2 12-1,-2-7-4,0-5 0,0 10 2,0-10 6,2 12-7,-2-7 4,0-5-4,2 12 6,-2-5-1,0 0-3,0-7 0,2 13 6,-2-8-5,0-5 1,0 14 0,1-9-1,-2 4-5,1-9 6,0 15 2,-2-6 0,0-1-7,2-1 5,-1 0-4,1-7 6,-1 17-1,-1-10 2,2-7-6,0 14 3,-1-6 1,0-1 2,1-7-8,-3 13-1,2-4 6,0-2 5,1 3-2,0-2-1,0 1-7,-2 1 8,2 0-5,0-3 2,-1 2-2,1 0-1,0-1 0,-1 2 5,1 0-1,0-10 0,-2 15-1,1-7 3,2-1-5,-1-7-2,-1 13 3,0-5 1,0 2-2,-1-3 6,1 0-1,1-7-4,-1 16 3,1-6-5,-2-1-1,0 2 5,2-5 2,-2 2-2,2 4-4,-2-5 1,1 3 0,-2-2 0,3 1-1,-1 0 3,1-9-1,0 18 1,-1-9-3,1 1 0,-1 0 3,-1-1 1,2-1 1,0 2 1,-1-1-3,1 1-1,0-10 1,0 14-5,-1-6 13,1 1-10,-2 0 1,1 1-1,0-2 0,-1 1-1,1-1 1,0 1 2,0 1-3,-1-3 3,1 4-1,1-11 3,-1 16-2,-1-9 1,-1 2-3,2 1-1,1-10 3,-2 13 1,1-6-4,1 0 1,0-7-4,-1 14 4,-1-8 1,2-6-3,0 14 4,-1-7-1,1-7 0,-1 15 0,0-10-3,-1 3 3,2-8 1,-1 14-7,1-6 9,-1 0-3,1-8-2,1 13 3,-2-6-3,-1 0 8,2-7-2,0 14-4,-1-7-3,1-7 8,0 13-10,-1-8 4,1-5 1,-1 14 2,1-7-1,0-7 3,-2 12-8,1-6 5,1-6-2,0 11 0,0-11 1,-1 13 1,1-6-1,0-7 1,0 10-1,0-10 1,-2 12-1,2-12 0,0 12-1,0-12 2,-1 10-2,1-10-2,0 11 9,0-6-9,0-5 2,-1 13-2,1-13 5,1 10 1,-1-3-3,0-7 3,-1 11-4,1-11-1,1 12-1,-2-4 2,1-8-3,0 13 8,0-7-7,0-6 3,0 11 0,-3-5 1,3-6 3,3 15-5,-6-10-2,3-5 3,3 8 1,-3-8-4,0 13-1,0-6 4,1-2-3,-1-5 8,1 12-3,-1-12 2,2 11-9,-1-4 2,-1-7 3,0 12 0,1-5 0,-1-7-1,2 9-1,-2-9 8,1 11-8,-1-11 4,0 11-3,0-11-1,1 11 4,-1-11-4,-1 9 4,1-9 1,1 7 3,-1-7 0,0 7-3,0-7 2,0 0-3,0 10 4,0-10-2,0 0 11,-2 10-1,2-10 2,-2 7 2,2-7 3,0 0-3,-2 9-2,2-9-5,0 0-3,-3 6 4,3-6-3,0 0-1,0 0-4,-4 9 6,4-9-2,0 0-8,-1 8 6,1-8-3,0 0-1,0 0-2,1 11 1,-1-11-4,0 0 7,0 0 3,3 7-8,-3-7 1,0 0 0,0 0 0,1 8 1,-1-8 0,0 0 2,0 0 2,0 0-3,0 0-4,0 0 9,0 0-7,0 0 1,0 0-3,0 9 4,0-9 0,0 0-4,0 0-1,0 0 1,0 8 1,0-8 3,0 0 3,0 0-2,0 0-4,0 0 3,0 0-1,-1 9-3,1-9 2,0 0-1,0 0 4,0 0-3,0 0-2,0 0 4,0 0 0,0 0 1,2 7-3,-2-7 2,0 0-4,0 0 5,0 0-1,0 0-3,0 0 3,0 0 0,0 0-1,0 0 9,0 0 2,0 0 8,0 0 0,0 0 3,0 0 0,0 0-1,0 0-2,0 0-1,0 0 0,0 0-5,0 0 2,0 0-2,0 0-2,0 0 7,0 0-8,-5-25-5,5 25 1,-1-8-1,1 8 2,0-10-1,0 10-3,-2-10-1,-1 3 0,0 0 2,0-1-4,-1 1 4,1-1-2,-1 2 1,2-1-1,-4-1 2,2-1-4,-2 1 1,1-1-2,0 0-1,0 1 1,-2-1 3,0-1-2,1 2 0,-1-1 1,1 1 0,-2-1-1,2 2-3,-1-1 2,2 0 5,-2 1-3,2 0-3,-2-1 1,3 2 3,0 0-6,1 1 8,-5-1-3,4 0 1,4 6 1,-6-9-1,2 5 4,4 4-7,-5-6-1,5 6 4,-4-7-1,4 7-1,0 0-1,-6-5-1,6 5-2,0 0 1,0 0 1,-4-7-4,4 7-1,0 0 6,0 0-2,0 0-1,0 0 2,0 0 0,0 0-2,0 0-1,0 0 6,0 0-4,0 0 1,2 23 0,-2-23-1,5 9-1,-3-4 2,-2-5 0,2 12-3,2-6 0,1 0 1,-1-1 0,3 4 0,1-2 1,-1 1 3,0 2 1,3-3-4,0 3 1,0-3 0,-1 2 0,4-1 2,-4 1-1,1-1-1,0 1 2,-1 1-3,4 1 1,-2-3 1,-2 2 1,0-1-1,1-1 3,-1 1-6,-1-4 0,-1 3 4,0 1-1,-1-1-2,0-1 3,0 1-2,-3-3 3,1-1-5,-1 1 1,-3-5 4,5 8-1,-5-8 0,3 6 1,-3-6-3,2 6 2,-2-6-1,0 0 6,3 4 3,-3-4 8,0 0 0,0 0-2,0 0 4,0 0-4,0 0-3,0 0 1,0 0 1,0 0-2,0 0-3,0 0 2,0 0-4,0 0 1,-17-12-2,17 12-1,-3-7 2,3 7-2,-2-10-2,2 10 2,-2-12-3,2 12-1,0-10 1,0 3 1,0 7 1,0-12-2,0 12 0,1-15-1,0 10-1,3-4 2,0 1 1,0-4-4,-1 3 1,1 0-1,0-2 1,1 2-3,-2 0 1,3-1 2,-1 0-1,0 0 0,-1-2 3,1 2-2,-2 0 1,3 2-1,-2-1-2,1 0 3,-1 1-2,0 1 0,0 0 4,-2 1-5,1 0 3,1-1-2,-1 2 1,1-2-1,-4 7 4,4-10 1,-1 3-4,-2 2 1,-1 5-2,5-10 1,-5 10 0,5-9-3,-3 3 1,-2 6 1,3-7 1,-3 7 0,4-5 3,-4 5 3,0 0 3,1-9-2,-1 9-1,0 0 2,0 0-1,0 0-2,0 0 0,0 0-1,0 0 0,0 0 3,0 0-5,0 0-3,0 0 2,-5-8 0,5 8 0,0 0-2,0 0 1,0 0 2,0 0-2,0 0 2,0 0 0,0 0 2,0 0-5,-14 2 3,14-2 1,-11 1-4,11-1 1,-17 2 0,9 0 2,-1-1 0,-2-1-2,0 0 2,-3 3 1,2 1-4,0 0 3,0-3-2,-2 1-9,1-1 1,0 1-1,-1 2 2,1-1-3,0 0 4,1-1 3,1 0-2,-1 1 2,0-1-3,2 1 2,0 0 2,0 0-6,2-2-9,1 1-4,7-2-7,-14 3-6,9 0-11,5-3-4,-7 4-7,7-4 2,0 0 0,-4 5-4,4-5 2,0 0-6,0 0-6,0 0-15,0 0-16,0 0-23,0 0-33,0 0-92,0 0-267,0 0 119</inkml:trace>
  <inkml:trace contextRef="#ctx0" brushRef="#br0" timeOffset="30072.9334">24413 7006 9,'0'0'103,"0"0"-3,0 0-17,0 0-4,0 0-7,0 0-1,0 0-14,0 0 0,0 0-6,-15 16 1,11-13-4,4-3-11,-12 7 3,6-4-5,0 1-9,-2-1-5,1 0 6,0-1 0,-2 1-5,3 0-8,6-3 5,-15 1-5,7-1 2,8 0-4,-14 3 1,6-6-1,8 3-1,-13 0-8,13 0 8,-12-5-5,8 1-1,4 4-1,-9-7 7,6 4-8,3 3 0,-4-10-3,4 10 5,0-12-2,0 12 0,2-10-2,-2 10 4,2-12-5,1 7-1,-3 5 1,4-11 3,0 6-5,-2 0 5,-2 5-4,5-9 1,0 5 4,-5 4-5,5-8 0,-2 3-1,-3 5 6,5-5 0,-5 5-3,5-4 2,-5 4-4,0 0 4,11-3-2,-11 3 4,0 0-15,12 4 9,-12-4 2,10 7-3,-6-4-3,4 5 6,-3-4 3,1 5-1,0-1-3,0 3 1,1-1 4,0 5 15,-2-1-8,0 4 7,-1 1-10,-1-2 4,2 3-7,-4 6 5,-2-1-1,1 1-1,-6-1-2,2 0 1,0-1-1,-1-4 2,-2-3-2,-3 0 1,2 0 2,-2 0 0,0 0-9,0-2 3,-1-2 2,3-2-3,0-2 4,0-1 2,-2 1-2,-2-3-2,3 0 0,2-1 2,-3-2-2,3 1-3,-1-1 0,8-3 2,-16 1-3,7-3 7,9 2-5,-18-6 2,10 0-5,-1 1 0,2 1-4,-1-5 7,3 1-4,-1 0 1,0 1-3,0-4 4,1 4 3,0-2-4,2 2 6,1 1-12,2 6 4,-4-14 3,1 8-1,3 6 4,-4-9 4,4 9-2,-1-8-5,1 8 4,0 0-5,0 0-3,-1-9 2,1 9 1,0 0 1,0 0-6,9-3 8,-9 3-1,0 0-3,0 0 3,20 5-5,-11-1 3,0 1-1,1 1 7,2-2-6,-2 1-4,4 0 8,-2 0-4,0 2-2,0-2 4,2 3-4,-1-1 1,-2-1 0,5 3 7,-6-3-11,0 0 4,3 0-5,-5-1-4,-1 1-6,3 0 5,-3 0-5,-1-2-6,-2 3-5,1-4-11,3 3-3,-4-3 0,2-1-8,-1 1-16,-5-3-7,9 5-14,-9-5-79,6 4-179,-6-4 79</inkml:trace>
  <inkml:trace contextRef="#ctx0" brushRef="#br0" timeOffset="31467.9539">24697 7051 56,'0'0'86,"0"0"-3,0 0-8,0 0-11,0 0-1,0 0 2,-4 28-7,2-19 5,-2 0-4,2 2-6,-2 1 0,0 0-6,-1 2-5,1 1-5,-4 2-2,4-3-5,-1 4-1,1-4 6,0 4-10,1-4-2,0 2-6,-1-5 13,4 2-10,-2-1-6,2 0 3,2-3-3,-2 2 0,4-2 0,-1-2 2,-1 0-6,3 0-3,-5-7 3,3 7-2,1-2 0,0-1 1,-4-4 0,11 4-7,-11-4 7,10-1-5,-10 1-1,14-9-6,-5 3 1,-1-1 0,0-2 2,0 0-6,-4-2 7,1-4-1,1 0-3,-4 3 4,1-5-5,-1 0 1,-3 2 8,0 0-10,-2-1 4,1-1 0,0 5 6,0 0 0,-1 0 1,1 1-3,-2-2 13,2 2 1,-1 1 0,-1-1-2,1 1 7,2 2-2,0 2 4,-1-3-12,2 9 4,0-12-4,3 7-2,-3 5 0,4-12-4,0 6-1,-1 2 4,3 0-6,-1-2 2,-5 6-1,11-5 1,-2 0-2,0 1 1,2 4-4,1-5 4,-3 5-7,0-3 3,1 2 1,-10 1 0,16 2-7,-9 0 2,-2-1 1,-5-1 3,13 6-3,-9-3 3,1 2-5,-1-1 6,0 3-2,2-2-3,-5 0-1,3 6 3,-1-4-2,2 3 4,-4-1-2,2 1-4,-1 1-2,1 0 9,-3 0 0,2-1 3,1 2-1,-6-2-7,3 2 1,-2 0 3,1-1-2,1 2 5,0-3-4,-2 2 1,1-4 0,1 2-1,-1-4-2,1-6 9,0 14-4,0-8 0,0-6 1,0 14 4,1-10-9,-1-4 0,0 10-3,0-10 4,3 6-1,-3-6 6,3 5-6,-3-5 6,0 0-5,8 1 5,-8-1 0,0 0-2,12 0-4,-12 0 3,0 0-4,11-8-2,-5 4 9,-2-1-2,0-1 5,3-3-4,-2 0-8,2-1 6,-2 0-1,0-2 1,2-2-1,-1-3-1,1 3-1,-4-1 6,4 1-4,-5 2-1,1-1 0,-2 2 5,1-2-3,-2 3 0,0-2 3,0 0 0,-3 3 0,0-1-4,-2 2-2,0-3 10,-1 4-1,-2-4-4,3 5 2,-4 1 5,2-2-4,1 2-1,-3 1-4,4 0 5,5 4-5,-11-5-3,11 5 7,-9-5-4,9 5 1,-7-6 1,7 6-3,-3-3 0,3 3-9,0 0 9,0 0 4,0 0-5,0 0-1,0 0-3,16-9 0,-6 8-1,2 1-1,0 0-1,4 0-9,-3 0 6,1 0-1,3-3 4,-3 0-4,4 3 4,-5 0-1,1-3-3,-2 2 5,1-2-2,1 3 6,-1 1-2,-4-2 2,2 2-4,-2 1 0,-9-2 1,13 0-2,-7 1 5,-6-1-8,12 3 14,-7-1-11,-5-2 5,10 4-4,-4-1 2,-3 2 1,-3-5 1,6 5 2,-2 1 7,-4-6 2,3 10-6,-1-2 6,0-3 5,-2 4-2,0 2-1,0-4-1,-2 2-3,2 2 0,-1 0 2,2-1-2,-2 4 0,1-4-2,1 2 5,1-3-6,0 3 5,-2 0-5,5-1 2,-4-2-1,3 1 0,0 0-2,1-2 0,-1 1-1,2-1 6,-2-1-6,1 0 4,0-3 0,-1-1 0,-4-3 1,11 7-4,-6-6 4,-5-1 4,9 3 8,-9-3 4,11-2 4,-11 2 5,14-2 2,-9-3-1,1 0 6,-1 2-5,1-5 3,0-2 0,2 2-6,-4-3 0,0 1-4,-1-3 0,-1-2-4,1-2-1,0 1-3,-3 2-5,0-2 0,-1-1 1,1 1-2,-1 4-5,0-6 0,-4 4 1,2-3-2,-1 3-4,0-1 3,-1 3-2,-2-3 3,3 4-3,0 4 0,1-4-3,-1 6-6,-3-4-2,3 5-8,-1-3-10,1 3 0,-1-1-8,5 5-2,-7-6-6,7 6-6,-6-7-2,6 7-3,-9 0-2,9 0-2,0 0 15,-12 6-12,8-2-8,-2 0 1,2 3-5,0-2-7,-2 2-10,1 2-13,-1-1-97,0 1-207,0-4 92</inkml:trace>
  <inkml:trace contextRef="#ctx0" brushRef="#br0" timeOffset="32305.1794">25748 6849 73,'0'0'112,"0"0"-12,0 0-8,0 0-3,0 0-23,0 0 11,0 0-8,2 24 0,0-14-3,-1 2-7,-1-3-8,1 5 10,-1 1-6,-1 2 4,1 0-6,-3 0-7,1 2 4,0-2-8,0 2-2,-1-1-6,1 0-4,0 0-1,-2-1-6,-1 1 4,2-2-2,1-4-5,-2-1-3,3 3 3,-1-7-4,0 4-1,2-4 0,-2 0-5,2-7 1,-2 11-3,2-11 1,-2 4 5,2-4-2,0 0 2,0 0-2,0 0-4,0 0 1,0 0 22,-7-24-1,5 15 2,0-3-8,-1-4 5,3 1-8,-4-5-1,4 0-3,0-6 0,-1 4-5,2-4 0,0 1 0,-1 6 3,3-5-9,-3 4 10,0 4 4,3 1 0,-1-1-5,0 3 4,-2 2-1,2 3-2,-1-2-2,3 1 0,-2 3-3,-2-3 3,0 9-6,4-8-5,-4 8 1,3-8 1,-3 8-5,6-6 0,-6 6 0,8-2 2,-8 2-3,11 1-1,-11-1 1,13 1 0,-2 4-1,0-1-1,-2 1 0,3 5 3,1 0-1,1 2 3,-1-2-1,3 4-1,-3-2 0,1 1 0,-3 4-3,0-3 3,1 1 0,-3-1 1,1-2-1,-4 0-3,2-3 3,1 5 1,-5-3 1,3-1-2,0-1-2,0 1 6,-3-3-5,-1-1 2,1-1-2,0 2-1,1-3 5,0 0-3,-5-4 3,4 7 0,-4-7 4,5 6-4,-5-6 1,0 0 12,6 4-3,-6-4 7,0 0 8,0 0 1,0 0 4,4-14-4,-4 14 0,6-15-1,-6 5-3,0-1-5,0-1 0,0 2-3,2-9 0,-2 5-4,0-4 1,2-1-2,-2 2-3,0-4 1,4 3-2,-4-1-2,3 1 0,1 0-2,-2 0 2,1 3 0,1-3-10,0 3-7,2-2-5,0 2-6,-4 1-4,2-1-6,-1 3-13,1 0-6,0 1-5,-1 1-12,2 3-16,-3-1-8,0-1-18,2 4-32,-4 5-167,-2-13-335,2 13 148</inkml:trace>
  <inkml:trace contextRef="#ctx0" brushRef="#br0" timeOffset="37630.9884">25445 11087 2,'0'0'45,"0"0"-5,0 0-1,0 0 1,0 0-1,0 0-4,-9 0-4,9 0-1,0 0 0,0 0-4,0 0-1,0 0-9,0 0 4,0 0-4,0 0 3,-8-7-5,8 7-5,0 0 2,0 0-3,-9-2 3,9 2-4,0 0-1,0 0-1,-8-4 0,8 4-1,0 0-1,0 0 4,0 0-6,0 0 6,0 0-2,-9-1 7,9 1-1,0 0-2,0 0-1,0 0 0,0 0-1,0 0-1,0 0 2,0 0 0,0 0-2,0 0 2,0 0-3,0 0 6,0 0-7,0 0 10,0 0-13,0 0 7,0 0 0,0 0 2,0 0 1,0 0 1,0 0-1,0 0-6,0 0-3,0 0 2,0 0 2,0 0-5,0 0 2,0 0-1,0 0 4,0 0 2,0 0-6,0 0 0,0 0 0,0 0 9,0 0-1,0 0 2,0 0 3,0 0-1,0 0 6,0 0 2,0 0-4,0 0-4,0 0 0,0 0 4,0 0-6,0 0 0,0 0 2,0 0-3,0 0-3,0 0 4,0 0-3,0 0 1,0 0-9,0 0 8,0 0 4,0 0 4,0 0-9,-10 3 3,10-3-2,0 0 9,0 0-4,0 0 2,0 0-6,0 0 1,0 0 2,0 0 1,0 0-5,0 0 7,0 0-14,0 0 4,0 0-3,0 0 6,0 0-7,0 0 5,0 0-2,0 0 3,-1 9 3,1-9 0,0 0-1,0 0 0,0 0-1,0 0-3,0 0 2,1 12 3,-1-12-2,0 0 2,0 0-7,0 0 6,8 6-4,-8-6 5,0 0 8,2 7-2,-2-7-7,2 5 3,-2-5 3,0 0-5,0 0 3,5 7-4,-5-7-2,0 0 3,0 0-6,0 7 5,0-7-8,0 0 6,0 0-4,2 6 5,-2-6-5,0 0 0,0 0 1,0 0-2,0 0 3,2 7-1,-2-7-4,0 0 5,0 0-7,0 0 7,0 0-4,4 4-2,-4-4 0,0 0 4,0 0-1,0 0 4,0 0 0,8 2 1,-8-2 1,0 0 4,0 0-6,7 3 3,-7-3-5,0 0 4,0 0-4,0 0 1,0 0-2,10-1 1,-10 1-5,0 0 4,0 0 3,0 0-4,0 0 4,0 0 1,13-3-1,-13 3 3,0 0-2,0 0 6,10-1-1,-10 1-1,7-3 4,-7 3-5,0 0-2,0 0 0,10-1 1,-10 1-3,0 0-2,0 0 0,10 0-5,-10 0 6,0 0-2,0 0-1,0 0-1,0 0-2,9 0-2,-9 0 4,0 0-2,0 0 5,8 1-3,-8-1 0,0 0-3,10 3 2,-10-3 2,0 0-1,7 1-2,-7-1 3,0 0-3,0 0 5,9 1-8,-9-1 3,0 0-3,8 2 5,-8-2 0,0 0-3,0 0 4,8 3-4,-8-3-1,0 0 3,6 2-1,-6-2 2,0 0-1,0 0 3,7 3-7,-7-3 1,6 2 2,-6-2-1,0 0 5,0 0-1,3 7-3,-3-7 0,0 0-1,0 0 2,7 4-1,-7-4 2,4 2 2,-4-2-4,0 0-2,7 4 0,-7-4 4,0 0-2,7 3 2,-7-3-1,3 5-3,-3-5 2,0 0-2,0 0 0,6 3 0,-6-3 1,0 0 0,0 0 2,6 5 1,-6-5-10,0 0 6,5 4 4,-5-4-7,0 0 3,0 0 0,4 4-2,-4-4 2,0 0 0,0 0 0,4 4 4,-4-4 0,0 0 0,5 5-1,-5-5 1,0 0-6,0 0 4,6 7-1,-6-7 1,0 0-2,8 3 2,-8-3-1,0 0 2,5 6-2,-5-6-4,6 2 17,-6-2-10,0 0-2,6 5 1,-6-5-5,8 4 4,-8-4-8,5 3 8,-5-3 1,3 4-1,-3-4-4,0 0 6,9 4-1,-9-4-1,3 3-3,-3-3 6,4 4 2,-4-4-7,5 6 2,-5-6-4,4 5 9,-4-5-7,0 0 0,5 6-1,-5-6 8,4 5-2,-4-5-5,0 0 0,4 6 3,-4-6-6,0 0 11,3 6-6,-3-6 3,0 0-2,6 4-3,-6-4 2,0 0-1,4 5-1,-4-5 1,0 0-6,6 6 7,-6-6 4,0 0-2,4 4-5,-4-4 1,0 0 4,5 3-3,-5-3-3,0 0 1,6 4 5,-6-4-8,8 3 8,-8-3-3,6 3 2,-6-3-1,5 2 1,-5-2-4,10 4 5,-10-4 0,7 3 1,0 0 2,-7-3-5,9 4 2,-3-3-1,-6-1-4,11 5 5,-5-4-2,1 2-5,-7-3 16,12 5-13,-6-1-4,0 0 6,-1 0 0,-5-4 1,11 6 3,-4-3-6,-3 3 0,1-2 4,1 1-5,1 1 4,-3-2-2,2 2-2,0-3 3,1 2 0,-1 0-1,1 0 3,0-2-1,2 4-2,-3-4 0,-1 1 1,4-1-1,-2-1 2,-3 2-8,5 2 8,-3-4 1,0 1-3,2 1 6,-3-2-4,-1 4-2,0-2 1,-4-4 0,12 5-1,-9-2 2,1 2-1,-4-5-3,7 6 3,-7-6-1,6 7 0,-4-3 7,3 0-8,-5-4 3,3 6 2,-3-6-3,4 8 0,0-5 2,-4-3-5,2 7 7,-2-7-7,7 5 3,-7-5 6,4 5-6,-1 0 0,-3-5-2,7 3 10,-7-3-13,9 9 1,-5-9 7,-4 0-5,10 5 0,-6-3-1,-4-2-1,6 5 4,-1 0 2,-1-2-4,-4-3 3,9 6 0,-4-3 4,-5-3 1,9 4-8,-5-1 1,1 1 3,-5-4-6,8 4 4,-8-4 1,10 4 1,-10-4 0,6 2 0,-6-2-1,11 4-1,-11-4-1,8 1 2,-8-1-1,9 3-3,-9-3 3,8 3 1,-8-3-3,9 0 3,-9 0 2,10 2-3,-10-2-2,9 3 2,-9-3-2,8 1-2,-8-1 6,10 0-4,-10 0 5,8 3-1,-8-3-7,11-2 3,-11 2 1,12 2 3,-12-2 0,11 0 0,-6 0-7,-5 0 6,13 2-4,-13-2 6,13-2-3,-13 2-2,9 2 9,-9-2-6,14 0-4,-9 1 3,-5-1 6,10 2-9,-10-2-1,8 0 0,-8 0 4,9 3 0,-9-3 2,8 2-2,-8-2-2,9 3 3,-9-3-3,12 1 6,-6 2-3,-1 0-4,-5-3 5,10 1 2,-10-1-3,10 3 8,-10-3-9,11 1-1,-6 0-1,-5-1 1,9 3 0,-9-3 5,7 2-9,-7-2 8,8 3-3,-8-3 0,7 3 0,-7-3-1,0 0 3,10 1-3,-10-1 0,8 1-1,-8-1 0,5 4 1,-5-4 4,6 3-6,-6-3 1,8 4 2,-8-4-1,4 3-2,-4-3 5,5 5-5,-5-5 8,4 5-8,-4-5 6,8 4-1,-8-4-6,3 6 4,-3-6-4,5 5 1,-5-5 2,4 6-2,-4-6 2,7 3-2,-7-3 8,2 5-4,-2-5-5,4 7 1,-4-7 4,5 8 0,-5-8 1,4 5-2,1-3-3,-5-2 6,5 7-1,-5-7 1,4 7-3,-2-4 6,-2-3-5,3 7 2,-3-7-2,6 5 0,-6-5 0,7 9-4,-7-9 5,5 6-1,-1-2-2,-4-4 0,5 6-1,-3-2-1,-2-4 0,6 9 4,-3-6 1,-3-3-1,7 8-5,-5-4 7,-2-4-6,7 6 6,-3-2-6,-2 0-6,-2-4 9,9 8 2,-4-3-2,2-3 1,-3 3 2,2 0-2,-1-1-4,3 2 2,-2-3 4,0 1-7,1 1 11,-1 0-11,2 0-1,-1 2 7,-3-3-2,4 2 1,-3 1 1,3-2-2,-2 1 1,3 1-1,-1 1 1,-2-4 1,2 2-5,-1 1 0,1 0 3,0 0-1,-3-1 1,3 1 1,-3 0 1,4 0-2,-4-1-1,1 0 2,1 2-9,-1-3 6,0 0 4,2 3-1,-3 0 1,3-1-2,-1 1-1,0-3 2,-2 0 0,1 1-1,1 0 4,2-1-5,-4 0 3,1 1 1,1-1-6,1 0-2,-2 2 7,0-2-4,-1-1 5,3 0-1,-3 2-3,2-2 4,-2 1-2,-1 1 0,2-1-5,-1 0 1,2 1 3,0 0 3,-1 1-3,1-2-3,-1-1 3,0 3 3,0-2-6,1 0 2,-1 1-1,-1-1-2,6 1 6,-6 0-2,5 0 0,-5-1-1,3-1-1,0 3 5,1-2-3,-2-1 1,2 1-3,0-1 4,-1 4 0,-3-5-8,5 4 8,-2 0-1,1 0-7,-2-2 6,0 0 2,0 0-8,1 2 5,0 0-1,-2-2-2,-1 1 4,-1 0 3,4-1-5,-2 0 4,2 2 0,-3-4 1,1 3 0,1-3 0,0 5-3,0-2 1,0-2-2,-1 0 4,0 1-9,2-1 7,-1 0 1,-3 2-1,3-1-5,-3-3-1,3 1 1,-2 2 5,-1-1 4,-4-4-6,9 3 11,-5 0-8,-4-3-1,7 4-1,-7-4 5,3 4-4,-3-4-2,0 0 5,6 4 2,-6-4 0,0 0-2,0 0 0,0 0-2,0 0 7,0 0-7,5 3-2,-5-3-12,0 0-17,0 0-18,-11 9-13,11-9-23,-5 5-23,5-5-22,-11 4-115,11-4-262,-7 4 115</inkml:trace>
  <inkml:trace contextRef="#ctx0" brushRef="#br0" timeOffset="39645.8423">25547 11111 24,'0'0'95,"-4"-7"-6,4 7-7,0 0-3,-2-7 1,2 7 1,0 0 2,-4-7-12,4 7-3,-5-4-3,5 4-6,0 0-13,0 0 4,-11-4-9,11 4-1,0 0-6,0 0-3,0 0-2,-14 4-6,14-4 2,0 0-3,-6 7-3,6-7 2,-4 4-9,4-4 2,-3 6-4,3-6 4,0 0-1,-2 8-4,2-8 4,0 7 4,0-7 5,0 0 8,0 14-5,-2-9 1,2-5-5,0 14 1,-2-9-3,2 4 10,-3-1-8,0 2 0,1 0-6,0-1 5,0 3-9,2-3 5,0 3-2,-2 0-1,2 1-6,0-2 7,-2 1-8,0 1 0,2-1 3,2 1-5,-4-2 4,2 1-5,2 4 2,-2-7 3,2 3-8,-2 0 7,-2-4-6,2 1-1,0-9 3,0 11 0,0-11 1,2 12 3,-4-6-5,2-6 1,2 8 0,-2-8 0,0 0 2,2 7 2,-2-7-2,0 0 1,0 0-3,0 0 0,0 0-1,0 0 1,0 0 1,-2-29-3,2 21 3,0-4-4,0 1 3,0-1-1,2-3-3,0-2 0,-4 2-1,4 1 7,-2-2-4,-2 0-2,2 2 3,-2-4-5,2 7 3,0-3 0,2 2 2,-4 2-1,2-3 0,-2 3 1,2-1-2,2 0-3,-4 2 3,2 0 3,-2-1-6,4 1 3,-4-1 0,2 2 3,0 8-2,0-14 3,0 14-6,-1-14-1,1 6 3,1-1 2,-1 9-6,0-13 3,0 5 3,0 8-3,0-9 1,0 9 1,2-12-1,-2 12 3,-3-9 1,3 9 0,-1-9 1,1 9 0,0 0 3,-1-9 4,1 9 2,0 0 2,-4-7-7,4 7 5,0 0-7,0 0 1,0 0-1,0 0-1,0 0-5,0 0 4,0 0-4,0 0-3,0 0 1,0 0 5,0 0-1,0 0-6,0 0 4,13 21 1,-8-14 0,-1-2-3,3 3 4,2-1-1,-3 0-1,4 0 3,-1 1-4,2-3 2,1 3-1,5 0-8,-1-1 3,0 2 4,4-3-6,-2-1 6,-1 2 0,4-2 0,-1 1-2,-2 0 0,3-3 1,-4 2-2,1 0 0,0-1 1,0 1-2,0-2 6,-6 1-2,0-1 3,1-1-4,-3 1 0,2 0-2,-5-2 3,1-1 5,-1 1-1,-7-1-2,14 0 2,-14 0-2,9 0 1,-9 0 1,0 0 4,11-2 1,-11 2-6,0 0 12,7-4 0,-7 4 0,0 0 0,0 0-2,0 0 0,0 0-4,0 0 0,0 0 2,0 0-4,-14-14-1,14 14 3,-9-2-7,9 2 2,0 0-1,-14 0 0,14 0 2,-13 2-8,7 0 6,-1 1-1,-4 2 2,1-1-5,0 1 5,-2 0-2,1 1-8,-1 0 8,-3 2 5,-1 0-7,0-2 1,1 5 0,-1-3 0,-2 0-2,2 1-3,-2-1 10,7-2-5,-1 1-4,-1 0 7,0 0-3,-1-3 0,4 2 0,-1-2-3,3 0 2,-1-3 1,3 3-2,6-4 2,-12 4-4,7-2-5,5-2-3,-8 4-11,8-4-4,0 0-12,-7 2-8,7-2-13,0 0-21,0 0-4,0 0-18,0 0-19,0 0-10,0 0-111,0 0-260,0 0 116</inkml:trace>
  <inkml:trace contextRef="#ctx0" brushRef="#br0" timeOffset="41629.3882">27874 12195 57,'-3'-10'134,"3"10"-9,0 0-11,0 0-15,0 0-1,0 0-22,0 0-5,0 0-10,0 0 2,0 0-6,0 0-4,0 0-2,0 0 6,0 0-1,0 0-3,0 0-3,0 0-6,0 0 10,0 0-3,-6 28-6,4-20 0,0 1-8,0 3 1,-1-2-1,-1 5-7,1-2 0,-2 3-8,1-1 2,2 1-4,0 0-3,0 1-4,-1-5 5,1 4-7,-2-3-6,4 0 4,0-1 1,0 1 0,0-3-3,0 1-5,2-1 4,-2-1-1,0-3-1,0-6 2,2 14-6,-2-8 7,0-6-3,-2 11 3,2-11-2,0 10-4,0-10 2,-2 7 2,2-7 2,-3 6-4,3-6-3,-6 5 2,6-5-1,0 0 5,-8 3-2,8-3 6,0 0-8,0 0-2,0 0 5,-14-7-6,14 7 6,-8-7-4,6 1 1,0 0-5,2 6 3,0-20-1,-2 8 1,2 2-4,0-7 3,0 5 3,0-5-1,4 3 0,-4-4-5,0 2 6,4-1-4,0-1 0,-1 1 4,0-1 2,1 1 4,2 0-8,-3 0-1,2 1 7,-1 6-5,1-6 4,1 4-11,-3-2 4,1 2-2,2 3 4,-3-3-5,4 3 6,0 1-11,-3-2 8,2 0 0,-3 5-2,3-2 3,-1 0 1,0-2 0,0 5 5,-1 0-6,-4 4 0,8-7 0,-2 2 0,0 2-9,-6 3 11,9-4-1,-1 4-5,0-3 3,-8 3 1,15-2-2,-6 0-1,0 2 3,-9 0 2,18 0 3,-4 0-1,-5 2 0,1-2 4,3 0-8,-5 0-3,1 2 5,2 1-4,-3-2 5,0 3-7,2 0-3,-3-1 5,-1-1 0,0 1-5,-6-3 10,7 9-4,-5-5 1,-2-4 7,5 11-3,-5-4-5,0-7 1,-10 18-1,4-8 6,-1-2-6,-6 5 1,0-3-2,0 1 11,-1 0-8,-1-2 1,4 0-3,-2 0 4,0-1-1,2-1-1,0-1-1,-1 3 2,3-4 0,-2 2-4,1-3 5,2 1 3,2-3-3,-1 1 0,0 0-1,7-3-1,-10 7-1,10-7-2,-8 3-3,3-1 6,5-2-3,-7 5 6,7-5-3,-4 2 0,4-2 7,-3 7-9,3-7-8,-4 8 5,4-8-2,0 7 18,0-7-16,0 0 6,4 14-5,-3-7 6,-1-7-4,4 11-2,0-2 3,0-2-2,-2-2 2,2 4 2,1 0 1,-1 0 1,0-2-3,1 3-3,0-1 0,1 1 2,0-3 0,-1 3-4,3-2 11,-2-1-5,1 2-1,1-2 0,-1 1 6,3-2-6,-1 2 5,-1-3-2,3 0 0,-2 0 0,0 0-3,0-1 0,1-2 1,0 1 5,-3-1-4,4 1-7,-6-3 4,4 1-10,-9-1-9,14 0-7,-14 0-8,13 0-5,-13 0-16,10-1-9,-10 1-12,8 0-6,-8 0-9,0 0-14,7-5-110,-7 5-234,0 0 104</inkml:trace>
  <inkml:trace contextRef="#ctx0" brushRef="#br0" timeOffset="42692.8833">28468 12245 19,'0'0'130,"0"0"-10,0 0-15,0 0-10,0 0-8,0 0-7,0 0 1,6 2 1,-6-2-9,0 0-6,3 7 7,-3-7-4,1 8-5,-1-8-9,0 10 1,0-10-2,-1 12 8,-2-3 5,3-1-6,-2 2-1,-2 1-6,1 1-1,-1 0-9,1 0-3,0 1 0,-1 1-5,-1 1 0,1-5-9,0 6 5,0-6-5,2 0-4,-3-1-4,2 1-11,-1 0 8,2-1-3,-1-2 0,1-2-1,-2 0 0,4-5 0,-3 9-1,3-9-5,-1 8 3,1-8 2,0 0 1,0 0-1,-3 7-5,3-7 1,0 0-2,0 0-2,0 0 2,0 0-10,0 0 13,0 0-6,-5-25-1,3 18-2,2-2 5,0 9-1,2-16-2,-2 8 2,0-3-4,4 1 0,-4-1-3,1-1 1,1 1-1,0-1 5,1-1-5,-1 1 2,2-2-4,1-3 4,1 5-3,1-3 1,-2 4 0,2 1 2,-3-1 0,2-1 3,0 2-7,3 1 5,-1 0-4,-1 1-1,2-1 5,-2-1-1,-1 5 0,1-1-2,-3 1-1,2-1 1,-6 6 3,6-5-1,-6 5 4,5-5-2,-5 5-2,6-4 0,-6 4-2,0 0 0,6-3 1,-6 3 3,0 0 9,0 0 6,11 7 1,-11-7-1,9 6 4,-5-2-2,0 2 3,2 0 1,1 1-4,-4-1-3,4 1 0,-3-1 2,5 2-5,-4 0 2,1 0 0,-1 2 1,-1-2-4,0-1 2,1 1-5,2 1 1,-4-3-1,3 0 0,-3 1-2,0 1 2,0-3-3,-1 0 1,4 2 0,-6-7-6,7 8 6,-6-3-2,-1-5 0,7 6 1,-7-6-2,2 5 3,-2-5-4,7 7 1,-7-7-6,0 0 5,3 5 5,-3-5-4,0 0 5,0 0-3,8 3-4,-8-3 5,0 0-2,0 0-3,0 0-1,10-10 6,-10 10-6,7-7 3,-6 2-3,-1 5 5,4-11-3,1 5-1,-3 2 1,1-4 0,1-1-2,0-2 2,-2 2-4,5 0 8,-1-2-7,-4-1-2,3 0 2,1 2 0,-2-2-2,-1 3 2,1-4-7,1-3 1,0 1-1,-2 3-2,-1 0 6,2 0-6,0-3 3,0 3 0,0-1 2,-1 2-2,3-1 2,-2 2-2,-2-2-7,1 3 6,-1-1-8,2 1 1,0 0-3,-1 2 2,-1 3-3,-2 4-4,4-10-4,-4 10-3,4-5-5,-4 5-9,2-7-7,-2 7-2,0 0-10,0 0-3,0 0 1,0 0-8,0 0-13,0 0-2,0 0-7,0 0 1,0 0-21,0 0-6,0 0-93,0 0-233,0 0 103</inkml:trace>
  <inkml:trace contextRef="#ctx0" brushRef="#br0" timeOffset="43807.2086">29081 12415 83,'0'0'94,"0"0"13,0 0-3,0 0-14,0 0-3,0 0-8,0 0-17,0 0 0,0 0 1,0 0-7,0 0-6,0 0 1,0 0 0,0 0 1,0 0-7,0 0 1,2 28-6,-2-28 1,-3 10-7,3-3 6,-2 1 2,0 3 3,-2-1-5,1 2-4,1 1-4,-3 3-11,1-1 2,3 2 1,-2-1-3,1-4-3,2 3-2,-2 2 0,1-5-4,0 0 0,1 0 2,-1-2-3,2 0 3,-1 0 0,1-1-3,-1 0-6,0-1 7,0-8-6,1 10 0,-1-10-1,2 8-5,-2-8 0,1 7 6,-1-7-2,0 0-8,0 0 11,0 0 0,0 0 1,0 0-2,0 0-5,0 0 4,0 0 0,0 0 0,0 0-6,6-28-3,-4 18 2,-1 2-5,2-2 2,-1-2 0,-1-3-14,4-2 8,-1 0-4,1 0 6,2-1-4,-2 0 3,1 0-10,-1 0 3,0 1 2,2 1-1,-3-1 4,2 2 5,-2 2-7,0 4 6,-2-4 6,2 6-2,-1-4 3,-2 5 5,0-2-4,-1 8 12,2-12-4,-2 12-1,0-9 0,0 9 6,-2-9-10,2 9-3,0 0 10,-2-7 0,2 7-2,0 0-7,0 0 7,0 0 0,0 0-5,-14 12 1,14-12-1,-7 12 4,5-3 2,-1 1-8,1 0 0,0 3 3,1 3-7,0-2 6,-2 1 5,2 2-5,1 0 0,0 0-3,-3 1 2,3-1 4,0 1-5,0-4 2,0 3-3,0-5 5,-1 5-3,-2-6 2,3-1-4,-1 1 3,0-2-1,0-1 3,1 1-5,-3-2 4,3-7 4,-2 10-13,2-10-9,0 9-4,0-9-1,-3 6-4,3-6 2,0 0-17,-4 4-19,4-4-14,0 0-22,0 0-24,0 0-107,0 0-241,-14-9 106</inkml:trace>
  <inkml:trace contextRef="#ctx0" brushRef="#br0" timeOffset="66618.8588">27074 9019 70,'0'0'51,"0"0"10,0 0-1,-6 6-11,6-6 1,0 0-11,-5 4 11,5-4-10,0 0-8,-5 7-4,5-7 1,0 0 3,-7 3-7,7-3 6,-4 5 6,4-5-3,-6 7-7,6-7 5,-7 5-7,2-2 4,0 1-6,5-4 0,-8 5-3,3-2 6,1 2-3,4-5-3,-10 6 2,6-1 2,0-2-5,4-3 0,-9 9-2,5-6 2,-2 2-5,2-1 3,0 1-5,-3 0 1,3 0-6,-1 1 2,-2-1 4,4-2-5,3-3 4,-12 9-1,7-3 0,-1-1-7,-2 2-2,4-2 4,-3 2-7,1 0 2,-1-4 6,2 2-7,1 2 8,-1-2 2,1-1-8,4-4-1,-9 8 4,4-3-4,0 2 7,1-2 0,0-1-5,4-4 1,-7 8-3,3-6 6,0 4 2,4-6-6,-10 6 3,6-3-2,4-3 0,-9 9 1,5-6 3,4-3-1,-8 7 0,6-2-2,2-5-8,-7 7 6,7-7-2,-6 5 2,6-5-5,-5 8 6,5-8-6,-6 8 2,6-8 1,-5 8 5,5-8-9,-5 7 8,5-7-14,-4 7 2,4-7 1,-5 8 10,3-3-8,2-5 3,-8 5-7,8-5 15,-4 5-8,4-5 4,-2 7-5,2-7-1,-4 5 3,4-5 9,-4 8-7,4-8-5,-5 8-2,5-8 4,-4 5 0,4-5 1,-2 9-3,2-9 7,-3 8 8,3-8-13,-4 9-3,4-9 1,-3 8 2,1-4 2,2-4-7,-4 8 11,4-8-9,-5 10 3,3-5-4,0 1 5,2-6 0,-5 10-3,3-5 7,2-5-1,-4 10-2,4-5 2,0-5-9,-7 12 1,4-9 2,3-3 4,-2 12-4,0-7 3,2-5-2,-5 12-2,1-9 3,4-3 5,-4 9 1,2-4-11,2-5 5,-6 9 11,2-5-9,2 1-2,-3 1-4,5-6 6,-4 10 2,0-6 3,4-4-6,-5 10 0,0-5 2,1 0-4,4-5 7,-5 9-9,3-6 11,2-3-9,-6 10 0,4-6 5,2-4-4,-9 10 12,6-5-14,0 0 6,-1 0-5,4-5-3,-8 10 4,5-5 5,-1-1-7,2 1-1,2-5 4,-10 9-2,8-4 4,0 1-3,2-6 2,-9 9-4,5-5 4,-1 1-2,0 0 2,1 0-2,4-5-7,-5 7 11,1-2-3,2 0 5,-3 0 2,5-5-11,-8 9 3,3-4 2,2-2 0,3-3-5,-9 10 6,5-5-8,0 0 2,0 1 4,0-1-2,-4 1 5,3 0-5,1-1 11,0 0-13,-1 0 1,-2 0 0,3 0 4,-1-1-2,1 1 1,1 2-4,3-7 6,-8 9-7,2-4 5,2-1 4,2 3 0,-2-3-7,-1 1 5,1 0 0,0 0 3,4-5-2,-10 10-1,6-5-4,1 2 1,-1-2 2,0 1 0,-1 0-2,3 1 5,-7-2 0,6 0-3,-1 3-6,-3-2 9,3 0-6,-3 0 1,4-1-2,-1 0-2,4-5 6,-7 7 1,3-1-1,2 0 0,-4-2-7,2 1 10,0 1-5,-2-1 2,6-5-2,-5 7-3,1-2 8,-1 0-8,5-5 3,-9 7 4,7-2-6,-1 1 4,3-6-7,-6 8 7,2-3 1,4-5 1,-7 7 3,5-1-9,-3 0 5,2-1 1,-1 1 0,-1 0 0,1 2-3,0-1-5,-1-2 5,2 0 5,-1-1-6,0 1 0,-1 3-4,3-1 9,0-2-4,-2 2 2,-1-2-7,0 1 6,5-6-2,-5 12 4,3-6-9,-2 1 10,2-2-8,-2 0 0,4-5 3,-3 13 2,1-7-8,-2 1 14,-1-2-6,2 1-2,1 0 2,-2 0-4,-1 0-1,1-1 6,2 5-1,-5-3 1,2-1-8,1 0 9,-1-1-7,3 2 7,-4-2-8,2 2 4,-2-2 2,2 0 0,0 0-3,-1 0 6,3 2-2,-3-2 0,1 0 1,4-5 0,-9 9-4,6-6 5,3-3 3,-6 7-2,3-2 0,3-5 0,-8 8-1,6-4-5,2-4 2,-8 9 5,4-6-6,4-3 5,-5 8-4,1-4 1,4-4-4,-4 7 4,4-7-2,-7 8 6,5-4-3,2-4 2,-9 6 6,9-6-9,-5 7-3,5-7 2,-4 5-2,4-5 2,-5 7 1,5-7 2,-8 5 1,8-5-1,-6 7-5,2-5 14,4-2-8,-9 8 3,9-8 3,-6 7 2,3-4-4,3-3 5,-7 8-8,5-5 6,2-3-9,-7 6 4,7-6-1,-4 8 1,2-4-4,2-4 3,-6 7-3,6-7 4,-5 9 0,0-7 1,5-2-2,-5 8 1,1-4-3,4-4 4,-6 6-2,3-2-5,3-4 3,-10 8 2,6-5 0,4-3 1,-8 6 0,5-3-1,3-3 3,-8 4 3,8-4 0,-8 9-1,4-8-6,-2 3 10,6-4-14,-9 8 4,6-3 3,3-5-2,-7 4-3,7-4 5,-7 6-2,7-6 5,-6 5-7,6-5-3,-5 6 4,5-6 2,0 0-2,-8 5-4,8-5-3,-7 3 6,7-3-2,0 0 2,-5 5-5,5-5 1,-6 4 3,6-4-5,-3 5-1,3-5 5,0 0 4,-6 5-2,6-5-7,-5 7 7,5-7-5,-5 6 6,5-6-7,-4 5 5,4-5-4,-5 7-4,5-7 4,-4 4 3,4-4 0,-5 5 2,5-5-2,-4 5-1,4-5-3,-7 8-3,3-4 2,4-4 3,-5 8-1,5-8 1,-4 4 4,4-4-2,-7 5-7,7-5 2,-4 7 3,4-7 1,-7 8-2,7-8 3,-1 6-6,1-6 6,-6 8-1,6-8-1,-4 7 6,4-7-4,-5 7-3,1-4 5,4-3-4,-7 10-4,4-5 4,-3 0 2,6-5-1,-5 8 1,1-4-4,4-4 4,-6 10-6,6-10 6,-5 7-3,0-3 1,1 2-1,4-6-1,-5 7 3,0-2 2,1 1-3,4-6 1,-6 8 0,1-3 2,2 0 1,-1-1-2,4-4-2,-8 8 7,5-6-5,3-2 5,-6 10-2,6-10 2,-3 8-1,-4-5 0,7-3 5,-5 10-5,1-7 3,4-3-1,-6 10 0,6-10-1,-5 7-2,1-2 0,4-5 2,-5 7-2,0-2 0,5-5-2,-4 5-1,4-5 2,-4 9-3,1-4 3,3-5-1,-2 6 0,2-6-1,-2 7 0,2-7-1,-7 6 2,7-6-1,-2 5 2,2-5-4,0 0 2,-7 8 4,7-8-4,0 0 0,-4 7-1,4-7-2,0 0 3,-3 5-2,3-5 0,0 0 0,-4 8 7,4-8-7,0 0 2,-2 5-3,2-5-1,0 0-1,0 0 5,0 0-4,0 0 4,0 0-4,0 0 1,0 0 6,-4 7-4,4-7 1,0 0-4,0 0-1,0 0 8,0 0-10,0 0 3,0 0-1,0 0 4,0 0-2,0 0 2,0 0-2,0 0 3,0 0 5,0 0-5,0 0 1,0 0 1,0 0-5,0 0-2,0 0 2,0 0 2,0 0-2,0 0 1,0 0 2,0 0 3,15-20-6,-13 15 2,2-2 0,-1 2-2,-1-3 0,3-1 4,-1-1-3,0 0 2,1 0-1,-3-1 1,2-1 0,4-3 0,-6 4-2,2-1 1,-2-5-2,3 0 3,-3 1-4,2 0 2,-1-1 1,-1 2-2,-2 4-1,2-7 4,-2 7 1,0-1 5,0-4 0,0 5 5,2 1 1,-2 0-1,0 1 5,0 9-2,0-14-1,0 14-2,-2-13 0,2 13 3,-2-8-6,2 8 1,0-10-3,0 10 1,0 0 0,0-11-5,0 11 3,0-7 1,0 7-7,0 0 5,0-10-7,0 10 3,0 0-2,0 0-1,0 0 1,0 0-3,0 0 2,0 0 1,0 0 0,0 0-3,0 0 3,0 0 2,0 0-5,0 0 3,0 0-3,0 0 2,0 0 0,-5 24 0,5-24 3,-1 14-4,1-6 2,0 3 1,1-2-5,-1 0 4,0 1 2,1 0-2,1-1 2,0 0-4,-2 3 2,0-2-1,2 3-3,0-1 4,-2 1 2,0-1-1,0 3 0,0-2 0,-2-1-3,2 0 4,0 1-4,-2-1 2,2-1-2,-4 1 2,2 0 2,1-3-3,-1 2 1,0-1 1,0-2-1,-4 2 3,3-3 0,1-1-1,-1-1-1,-2 2 0,5-7-3,-4 8 6,4-8-3,-2 7-1,2-7 3,-5 6 1,5-6 2,0 0-2,-4 5-6,4-5 3,0 0 2,0 0 3,0 0-3,0 0-1,0 0-1,0 0 2,0 0-5,0 0 4,0 0 0,0 0 0,0 0 3,1-23-5,3 16-1,2 0-1,-3 1 1,3-2 2,-1 1-4,1-2 3,1 2-3,-2-1 5,3 0-4,-3 4 4,2-2-5,-2 1 2,1-1 1,-1 0-1,4 0 4,-1 0-3,-1 2-2,2 0 3,-1-1-4,2 0 1,-1 1 1,1 0 0,1-2-1,2 1 2,-1 2 1,5-4-2,-3 3-3,-3-1 2,7 0-4,-7-1 0,5 1 3,-1-2 0,-3 0-3,-1 0 4,0 3-4,1 1 4,-1-4-2,-3 1 3,2 2 0,-1-2 0,-3 3 2,-1-3-1,2 4-3,-3-2 8,-4 4-6,9-6 3,-6 4 1,-3 2 5,4-7 4,-4 7 0,4-5-2,-4 5-1,0 0-2,0 0-1,0 0 1,-2-10 0,2 10-1,0 0 0,0 0 1,-9-10-3,9 10 0,-4-6 0,4 6-1,-5-5-2,5 5 4,-6-3-4,6 3 4,-7-3 0,7 3-4,0 0 1,-12-5-3,12 5 7,-8-6-6,2 3 2,6 3 2,-10-6-3,3 2 1,1 2-5,-2-2 3,1 2-1,-5 0 1,2-1-2,-1 2 2,-2-4 2,-5 4-1,5-1 0,-4-1-1,-3 1-3,3 0 0,2 1 5,2 1-6,-5-1-6,0 1 2,3 0-4,3 0 1,0 0 0,0 0-6,3 0-6,9 0 1,-18-3-12,13 6-11,5-3-15,-11-3-19,11 3-7,0 0-17,0 0-10,0 0-12,0 0-23,0 0-91,0 0-258,0 0 114</inkml:trace>
  <inkml:trace contextRef="#ctx0" brushRef="#br0" timeOffset="67898.8532">27332 7945 66,'0'0'102,"0"0"-6,0 0-11,0 0-10,0 0-8,0 0-4,0 0 4,0 0-10,0 0 5,0 0-14,-13 21 8,11-15 7,0 3 1,1 1-10,-1 1-4,-2 1-8,-1 2 1,2 1-1,-5 2-6,6 1 3,-5 0-2,3 2-6,-2 3 6,0 3-9,2-8 0,-1 10-4,1-5-1,-1 0-5,1-3-4,-1 1 3,3 4 2,0-8-4,-1 1 0,1 2-3,2-3-1,-2 2 4,0-9-4,2 7-6,-2-1 5,0-5-5,2-1 5,-3 2-8,3-3-8,-2 0-1,2-2-9,-2 1-6,2-8-3,-3 12-11,3-12 0,0 8-2,0-8 7,-2 7-12,2-7-8,0 0-23,0 0-7,0 0-28,0 0-73,0 0-197,0 0 88</inkml:trace>
  <inkml:trace contextRef="#ctx0" brushRef="#br0" timeOffset="68355.1525">27283 7928 83,'0'0'125,"0"0"-7,0 0-16,0 0 1,0 0-12,0 0-6,0 0-6,0 0-4,0 0-1,23-7-10,-23 7-5,9-3 3,-5-1-9,-4 4 3,9-3-12,-9 3 3,13-4-7,-8 1 2,2-1-12,-1 3 6,4-1-9,0-2-5,-5 1 5,4 0-9,1 1 4,-4-1-10,2 0 5,-8 3-6,14 0 2,-7-1 1,-1-1-4,-6 2-4,14-1-8,-7 1-7,-7 0-12,15-1-1,-7 2-19,-8-1-12,18-1-10,-12 1-10,4 1-11,-10-1-10,13 0-108,-5 1-217,-8-1 97</inkml:trace>
  <inkml:trace contextRef="#ctx0" brushRef="#br0" timeOffset="68710.8827">27277 8195 88,'0'0'114,"0"0"-10,0 0-9,0 0-7,0 0-3,0 0-21,0 0 5,6 2-5,-6-2 0,0 0-7,13 0-7,-13 0-4,12-3-1,-5 1-11,-7 2-3,15-3 0,-4 2 2,1-2-2,0 0-11,3-1-3,0 1-10,3 0-13,3-1-14,-4-2-5,2 2-14,1 0-19,-3 3-9,0-4-104,-6 3-185,3 0 83</inkml:trace>
  <inkml:trace contextRef="#ctx0" brushRef="#br0" timeOffset="70187.2459">27716 8245 92,'0'0'127,"0"0"-5,0 0-14,0 0-16,0 0-10,0 0-10,0 0-7,0 0 0,0 0-10,0 0-13,0 0-2,0 0 0,0 0-4,0 0-2,-2 20-9,2-20-2,-2 10 1,2-10-5,-2 11-5,2-11 0,0 11 7,0-4-6,0-7 2,0 14-3,0-9-11,-2 4 11,0 3-7,2-4 0,-1 1-3,-2 0 5,2 3-2,-2-1-3,1-1 2,-2 2-4,3-3 5,0 0-3,-2 1 0,1-2 3,0 0-6,0 3 12,0-6-9,0 2-2,-1-1 6,3-6-7,-7 11 6,5-6-6,2-5 9,-4 7-10,4-7 3,-3 8-1,3-8 2,0 0-3,-7 7 0,7-7 0,0 0 1,-6 0 7,6 0-5,0 0 5,0 0-4,0 0 8,-14-12-10,12 6 2,0-1 2,-2 0 3,1-2-7,-1-3 7,2 2-3,2 0 0,-4-3-5,0 0 3,2-2-1,0 3-1,0 0-3,2 0 2,-1 0 3,0-1-6,-2 1 2,3 1 5,-2 3 6,2-4 4,0 2-11,0 10 4,0-12 0,0 3 5,0 9-4,2-13-1,-2 13-3,3-10 3,-2 6-2,-1 4 6,5-8-11,-3 2 3,-2 6-4,7-5 1,-7 5-8,5-5 8,-5 5-1,6-5 1,-6 5-3,7-2-1,-7 2 4,0 0-1,10-1-1,-10 1-4,0 0 2,0 0 2,11 3-2,-11-3-2,6 5 5,-6-5 0,5 5-2,-5-5 9,4 9-10,-4-9 6,0 9-2,3-1 3,-3-3 3,2 3-2,-2-8-8,0 13 3,2-3 1,-2 1 1,1-1 5,-1 2-5,0-3-3,2 3 1,-2-2-2,1 2-1,0 1 9,-1 0-6,2 2-1,-2-1 5,0 3-2,0-5 18,-2 0-19,2-2-3,-1 2 5,0-2 3,-1-4-3,1 5 3,-1-2-4,0-4 3,-1 2 0,3-7-3,-3 13 5,-1-8-2,4-5 0,-4 8-2,4-8-1,-2 6-2,2-6 0,0 0 1,-3 7 1,3-7 0,0 0-3,-2 5 2,2-5 1,0 0 0,0 0-1,0 0 2,0 0-5,0 0-3,0 0-1,0 0-11,0 0-4,0 0-11,0 0-10,0 0 2,0 0-7,11-17-2,-11 17-2,7-8-1,-4 2-4,-1 1 0,3-2 8,-3 2 7,-2 5-5,4-12-1,0 7 11,-1-2 9,-1 1-2,0-1-2,-2 7 0,7-12 9,-6 5 3,2 2-2,0-5 8,-1 3 6,0-2 8,1 4 3,-1-2 0,-2 7 10,2-13-1,-2 4 6,2 1 8,0-1-6,-2 1 12,0-3-4,0 1-6,0 10 8,5-13 0,-5 5-9,1 0-4,1 0-4,0-1 7,2-2 0,-4 5-7,2-4-7,0 2 6,0 1-2,-1 1 11,1-3-5,-2 9 3,2-12 6,0 8-7,-2 4 3,-2-12 1,2 12 5,0-9 9,0 9 2,0 0-6,-2-10 3,2 10-2,0 0-3,-3-8-2,3 8-4,0 0-2,0 0-9,0 0 1,-2-7-1,2 7-8,0 0 5,0 0-4,0 0-5,0 0 5,0 0-1,0 0 0,0 0-5,0 0 0,-12 16 3,12-16-8,-2 8 8,2-8-1,-2 9-7,0-3 8,2-6-2,-2 12-6,0-5 9,0-1-4,1 5 0,0-2-4,0 4 3,-3-2 0,2 0 2,0 0 1,-1 7-1,2-4 3,-5 3-8,2 0 2,2-1-1,-5 0 1,5 0 2,-2 0 3,-1 0-4,0-1 0,3-3 5,1 0-8,-2 0-4,0-3 3,1 1-4,0 0 5,0-1-3,2-2-3,0-7 1,-1 15-6,1-10 0,0-5 4,-1 10-2,1-10-3,0 8 1,0-8-3,0 0 0,0 0 7,0 9 1,0-9-8,0 0 3,0 0-5,0 0 1,0 0-9,0 0-4,0 0-13,4-25-10,-4 16-20,4-1-4,-4 1-20,2-2-30,-2 0-80,1 0-225,-2 0 99</inkml:trace>
  <inkml:trace contextRef="#ctx0" brushRef="#br0" timeOffset="76099.0721">14407 10559 80,'0'0'81,"-7"-5"-20,7 5-2,0 0-2,-3-5-7,3 5 4,0 0-8,-4-7 1,4 7-8,0 0-2,-6-5 2,6 5-4,0 0-7,0 0 0,-3-8-12,3 8 2,0 0-3,0 0 2,0 0-1,0 0-2,-6-5 4,6 5-7,0 0-7,0 0 7,0 0 3,0 0-6,0 0 6,0 0-5,0 0-14,0 0 7,0 0-1,0 0 4,0 0-3,0 0 5,0 0-5,0 0-1,0 0 0,0 0 4,-2-8-2,2 8 5,0 0-4,0 0-1,0 0 3,0 0 1,0 0-7,0 0-3,0 0 2,0 0-1,0 0 4,0 0-4,0 0-5,0 0 4,0 0 8,0 0-7,0 0 2,0 0-3,0 0-2,0 0 2,0 0 4,0 0-2,0 0 3,0 0-5,0 0 1,0 0 2,0 0-1,0 0 0,0 0-5,0 0 9,0 0-1,0 0-4,0 0 5,0 0 4,0 0 0,0 0-10,0 0-2,0 0 7,0 0-1,0 0-1,0 0-13,0 0 16,0 0-3,0 0 6,0 0-3,0 0-1,0 0 2,15 13-2,-15-13-9,0 0 6,0 0-2,0 0 0,0 0 6,0 0 0,0 0 7,6 4-18,-6-4 8,0 0-4,0 0 1,0 0 2,5 3 4,-5-3-6,0 0 1,6 3 1,-6-3-1,0 0 3,0 0 3,0 0-2,8 3-8,-8-3 8,0 0 3,6 2-4,-6-2 2,0 0 1,0 0 2,7 2-10,-7-2 0,0 0 6,0 0 1,0 0-3,10 2 0,-10-2-2,0 0 10,7 2-7,-7-2 6,0 0-1,0 0 2,10 0-6,-10 0-6,0 0 5,10 1 1,-10-1 0,0 0 1,8 2 4,-8-2-17,7 3-1,-7-3 16,9 3 1,-9-3-6,9 4 7,-9-4-3,5 5-4,1-5 1,-6 0-2,9 4 2,-9-4 0,10 1-5,-3 1 4,-7-2 3,10 3 4,-5-1-8,-5-2 0,13 0 4,-13 0-2,11-2-7,-11 2 5,16-1-1,-11 2 4,-5-1 7,11-1-9,-11 1-2,12 0 10,-12 0-11,9 3 11,-9-3-4,8 5 2,-6-3 0,-2-2 3,7 6-2,-7-6 6,5 6-13,-5-6 11,3 7-5,-3-7 8,3 8-5,-3-8-3,3 8 0,-3-8-4,4 6 4,-4-6-1,6 4-2,-6-4-8,5 5 12,-5-5-3,5 6-5,-5-6 4,7 1 3,-7-1-5,8 3-3,-8-3 0,7 3 8,-7-3-11,10 2 4,-10-2 6,10 2-2,-10-2 4,7 1-11,-7-1 4,9 5 0,-9-5 0,7 2-1,-7-2 2,7 3 1,-7-3-2,5 3 4,-5-3 2,5 4-5,-5-4 5,1 6-2,-1-6-1,4 5-2,-4-5 2,6 4 0,-6-4 0,4 5-2,-4-5-1,2 7 8,-2-7-2,6 6 0,-6-6-9,4 5-8,-4-5 15,3 8-2,-3-8 1,8 5-9,-6-1 13,-2-4-4,4 5 5,-4-5-4,4 6-1,-4-6-9,5 6 12,-5-6-6,4 5 0,-4-5 0,5 5 6,-5-5-5,3 5 2,-3-5-8,4 5 7,-4-5-2,2 5-2,-2-5 0,5 7 1,-5-7-1,0 0 10,4 6-11,-4-6 1,4 6 4,-4-6-3,3 5-2,-3-5-1,4 6 7,-4-6-1,2 6-4,-2-6 0,0 0-2,8 9 2,-6-6 5,-2-3-1,4 7-8,0-3 7,-4-4 0,6 7-7,-6-7 13,8 4-4,-2-1-10,-1-2 8,-5-1-6,9 6 11,-9-6-4,9 2 0,-2 0-2,-7-2-5,11 3 5,-6-1 0,-5-2 0,8 2 5,-8-2-10,11 1 11,-11-1-10,9 3 2,-9-3-1,7 4 7,-7-4-13,10 3 5,-10-3 8,0 0-3,8 1-14,-8-1 14,6 0 4,-6 0-5,0 0 3,8 3-6,-8-3 3,0 0 3,9 0-3,-9 0 2,0 0-1,9 1 0,-9-1-2,6 2 9,-6-2-12,0 0 14,7 2-17,-7-2 11,0 0 1,0 0-13,12 0 12,-12 0-3,0 0 0,10 2-1,-10-2-5,7 0 10,-7 0-4,9 3-1,-9-3-6,7 0 1,-7 0 6,0 0 2,12 2 4,-12-2-8,8 1 5,-8-1 0,8 1-1,-8-1 0,8 3-3,-8-3-6,8 1 6,-8-1-3,6 4 1,-6-4-1,9 2 2,-9-2 0,8 3 3,-8-3-8,7 3 2,-7-3 0,6 5 4,-6-5 9,10 1-8,-5 2-3,-5-3 2,8 6 0,-8-6-16,10 6 19,-4-6-14,1 4 15,-3-1-1,2 1-2,1-1-6,0 1 4,-2 0 3,1 1 3,4-1-7,-3-1 5,1-1-6,1 3 3,1-1 5,0 0 0,0-1-3,2 1 3,-2 0-20,0-1 10,1 0 5,-1 1-3,0-1-3,1-1 0,-2 3 1,-1-1-3,3 1 3,-5-2-3,4 2 4,-1 0 7,-1 2-7,-1-2-2,2 2 3,-4-3-1,3 1 3,-3 0 3,-1 1-6,4 1 5,-3 0-4,3-1-1,0 0-2,0 1 12,-2-2-8,3 0 1,0 0-3,-1-2 1,2 4 3,-1-4-3,0 2 0,0-1 5,1 1-9,-2-1 9,2 1-5,-2-2 3,-2 2 1,3-3-1,0 4-6,-1-5 9,-1 3-1,0 0 0,2 0-1,-2 1 1,-2-2-1,3 1-2,-3-2 0,0 2 6,4 2-10,-1 0 9,-3-2-5,2 0-3,-1 1 6,-1-2-1,3 1 0,-2-1 1,2 2-10,-1 0 8,0-2-10,-2 0 12,1 1-3,4 0-6,-3-1 5,-1 1 10,1-2-9,0 0 3,1 1 0,2-2-5,-1 5-1,0-3 2,-3 0 4,1-1-6,1 1-1,-1 0 11,-1-1-1,2 2 3,1-1-10,-3 0 4,2-1-4,-1 2 2,-2-1 3,1 1-2,6-3-2,-6 3-1,0-1 2,1 0 2,0 1-3,-2-1 2,-5-3-1,11 5 3,-3-1-6,-1-1 2,1 0 1,-3 1-6,3-3 9,-1 1-7,0 1 9,2 1-5,-3-3 0,1 2-3,3 2 6,-5-2 2,1 0-2,3 0 0,-4 1-4,1-2 4,2 3-7,-1-2-1,0 1 3,0 0 2,0-3-2,1 5-1,1-2 14,-3-1-10,2 0-5,1 1 8,4 0-8,-4 0 13,1 0-12,1 1 0,-2-3 2,4 2-1,-1 2-1,-2-4 3,1 2-5,1 1 10,-2-2-1,3 2-3,-3 0-4,0 0 6,3 0-4,-1 0 8,-1 0-8,-1 2 1,1-1 1,0 1 1,0 1 0,-2-2 3,3 0-10,-1 2 5,-2 0-3,3-2 6,-2 1-8,0-2 4,0 3 0,1-2 2,-1 0-3,0 0 5,0 0 2,2-1-5,-2 1 1,0-3-3,3 2-3,-4-1 3,0 2 11,1-1-6,0-1-7,-1 1 7,0-2-4,0 3 4,-2-2-6,0 0 0,0 0-3,-1 1 5,0-2-3,0 1 5,0-1-4,-2 1 3,2-1 2,-6-3-2,8 7-3,-4-4 5,-4-3-3,6 4 5,-6-4-6,8 6 7,-8-6-1,6 2 5,-6-2-7,7 4 3,-7-4 1,5 2 1,-5-2-5,6 4 3,-6-4-5,8 3 1,-8-3-2,7 3 13,-7-3-10,8 2 7,-8-2 1,8 4 0,-8-4-6,9 3 3,-9-3-1,5 2-4,0 2-3,-5-4 5,6 4 6,-6-4-5,8 4-2,-8-4 1,9 4-1,-9-4-2,8 5-4,-3-2 6,-5-3-4,9 2 4,-9-2 0,12 2-1,-5-1 0,-1 2-2,-6-3 2,13 1 0,-8 0-4,-5-1-1,13 3 0,-8-2 5,-5-1-6,13 3 5,-7-1-3,-6-2 5,10 5 2,-3-4-1,-7-1-9,10 5 6,-5-4 3,-5-1-5,9 4-1,-3-1 6,1 0-3,-2-1-3,-5-2 1,9 6 0,-4-4 3,3 0-1,-2 1 1,-6-3 1,12 4-7,-6-1 7,1 0 3,1-2-9,-1 1 6,-7-2 0,12 4-5,-5-3-1,-7-1-1,11 6 4,-5-6 2,-6 0-5,11 5 4,-6-3-1,-5-2-10,9 5 9,-5-5 7,-4 0-3,9 6-1,-9-6 4,5 4-10,-5-4 2,6 1 0,-6-1-1,0 0 4,8 1-2,-8-1 6,0 0-5,0 0 5,0 0 2,6 2-4,-6-2 0,0 0-6,0 0-3,0 0-1,0 0-12,0 0-9,0 0-8,0 0-21,0 0-11,-12 15-19,6-12-77,-3 3-177,1-1 79</inkml:trace>
  <inkml:trace contextRef="#ctx0" brushRef="#br0" timeOffset="77519.83">14489 10597 98,'0'0'104,"0"0"-5,0 0-5,0 0-9,0 0-2,1 7-15,-1-7-16,0 0 12,0 0-12,0 0-9,0 0 7,0 0-8,0 0 3,0 0-11,0 0 3,-7 13-10,7-13 8,-2 6-6,2-6 2,0 0-10,0 10 5,0-10-12,0 10 3,0-10-3,2 7 2,-2-7-3,0 10 5,0-3-3,0-7-4,0 16 1,0-7 0,0 0-3,0 0 2,2 2-2,-4-2-9,2 0 8,-2 1 0,2 1 2,0-2-5,-2 2-14,0-2-4,2 1-4,0 1-9,-1-3 1,1-1-8,0-7-4,-2 14-11,0-9-19,2 2-8,0-7-31,0 14-56,0-7-174,0-7 78</inkml:trace>
  <inkml:trace contextRef="#ctx0" brushRef="#br0" timeOffset="77889.6237">14454 11148 36,'-4'3'93,"4"-3"-7,0 0-10,-1 12-4,1-12-9,0 8-7,0-8-9,0 9-5,0-9 9,3 10-13,-1-6-3,-2-4-15,5 11-12,-1-6-3,1-1-14,-1 0-7,-4-4-15,7 8-10,-3-3-65,-1 0-113,0 2 50</inkml:trace>
  <inkml:trace contextRef="#ctx0" brushRef="#br0" timeOffset="78255.0134">14531 11601 16,'0'0'103,"0"9"-13,0-9-12,2 12-5,-2-6-10,0-6-11,3 12 5,-3-5-18,1 2-2,0-1 4,1 0-7,-1 0-1,0 0 0,1 2-10,-2-3-3,2 2-13,-2-1-4,4 2-14,-3-3-12,1 4-9,-1-5-12,0 5-20,2-3-41,-3-1-114,0-7 51</inkml:trace>
  <inkml:trace contextRef="#ctx0" brushRef="#br0" timeOffset="78623.2374">14636 12252 117,'-2'13'109,"2"-5"-6,0-8-10,0 16-6,0-9-13,2-2-4,-2-5-11,2 17-4,2-8-8,-3-2-8,4-2 4,-5 3-7,5-1-5,-1 0-3,-2 0-9,0 1 5,4 1-2,-4 0-4,0 2 6,-1-2-10,1 1-6,-2-1-6,0 2-13,0-1-4,0 1-15,0-1-12,-2-1-12,0 2-34,-1-2-59,-3 0-160,4 0 71</inkml:trace>
  <inkml:trace contextRef="#ctx0" brushRef="#br0" timeOffset="78969.7358">14688 12862 82,'0'0'99,"0"9"-5,0-9-7,4 5 0,-4-5-11,2 7-3,-2-7-5,3 8-8,-3-8-12,4 8 2,-2-3-7,-2-5-6,5 9-1,-2-5-3,-1 1-4,-2-5-3,6 12-20,-4-7 15,1 2-17,-3 1 3,4-3-12,-2 2 8,2-1-21,-1 5-7,0-5-11,-3 2-12,4 4-14,-3-7-17,1 5-54,-4-2-144,2 0 64</inkml:trace>
  <inkml:trace contextRef="#ctx0" brushRef="#br0" timeOffset="79284.7101">14766 13404 74,'0'5'101,"0"-5"-8,-2 12-10,2-12 3,0 12-9,-2-5-1,2-7-10,2 14-7,-2-9-10,0 2 0,0-7 4,2 13-15,-2-4-5,5-4 1,-4 2 2,2 0-7,-2-2-4,3 4-6,-2-2 1,0-1-3,0 1-14,1-1-8,-3-6-4,4 13-13,-2-7 13,0 1-10,0 0-16,0 3-15,-2 0-8,0-3-17,0-7-65,-4 17-152,2-9 68</inkml:trace>
  <inkml:trace contextRef="#ctx0" brushRef="#br0" timeOffset="79580.0823">14789 13944 80,'0'0'105,"-3"8"1,3-8-12,-2 11-5,0-4 3,2-7-13,-2 11 0,2-5-12,0-6-1,0 13-14,-2-7-2,0 2-6,2-8 0,0 13-4,0-6-3,0-7-4,4 14-4,-4-7-10,0 0 0,0-7 4,5 13-12,-4-9 0,1 3-11,-2-7-5,3 13-11,-1-7-2,0 0-17,-2-6-8,4 11-4,-2-5-8,0-1-14,-2-5-95,4 11-177,-4-11 79</inkml:trace>
  <inkml:trace contextRef="#ctx0" brushRef="#br0" timeOffset="80037.2601">14785 14369 59,'-1'6'92,"1"-6"-12,0 0-2,1 11-7,-1-11-5,1 8-4,-1-8-7,2 9-7,-2-9 11,1 10-14,-1-10-1,4 7-7,-2-2 8,-2-5-4,4 9-14,-4-9 7,4 11 0,-4-11 4,0 6-14,0-6 6,4 12 2,-4-12-3,2 5-5,-2-5-2,4 7-1,-4-7-5,1 8 1,-1-8-6,0 6 4,0-6-4,2 8 8,-2-8-12,0 0 2,0 0 1,0 11 1,0-11-5,-2 7 3,2-7-7,-1 9 4,1-9 1,-4 8-4,4-8-2,-1 9 2,-2-4 1,3-5-5,-2 13 5,2-13-3,-3 9-1,3-2-3,0-7-3,0 0-10,0 9 0,0-9-7,0 0-11,1 8 1,-1-8-2,0 0 4,4 7-10,-4-7-5,0 0-2,7 5-4,-7-5 2,0 0-7,4 4-5,-4-4 1,4 5 4,-4-5-1,0 0-49,1 7-115,-1-7 51</inkml:trace>
  <inkml:trace contextRef="#ctx0" brushRef="#br0" timeOffset="80770.9111">14230 14475 59,'0'0'95,"-4"5"-20,4-5-9,-3 6-2,3-6-7,0 0-3,0 0-9,0 0-9,-7 4 1,7-4-23,0 0 6,0 0-18,0 0-16,0 0-19,0 0-64,0 0-103,-9 0 46</inkml:trace>
  <inkml:trace contextRef="#ctx0" brushRef="#br0" timeOffset="82887.7261">14010 11429 14,'0'0'51,"0"0"1,0 0-1,0 0-3,0 0 0,0 0-6,0 0 2,0 0-6,-4 5 1,4-5-5,0 0-3,0 0-5,0 0 1,0 0-7,0 0 0,0 0-3,0 0-2,0 0 1,-2 9 1,2-9-1,0 0-2,0 0 2,0 0 2,0 0 4,0 0-5,0 0-9,0 0 8,0 0-2,0 0 0,0 0-4,0 0 5,2 11-5,-2-11 4,0 0 4,0 0-4,0 0-5,2 6-1,-2-6 0,0 0 3,0 0 1,6 4-6,-6-4 9,0 0-8,6 4 5,-6-4-6,3 4-4,-3-4 5,4 5-2,-4-5 5,5 5-3,-5-5 4,6 6-2,-1-2-3,-5-4 4,7 5-5,-7-5 0,7 5 2,-7-5-3,6 5 0,-2-3-4,-4-2 1,8 2 1,-8-2 8,10 4 0,-7-1-2,-3-3-4,10 4 4,-10-4 2,10 4-6,-6-2 0,-4-2-2,9 2 7,-4 0-7,-5-2 6,11 0 0,-11 0 3,9 0 0,-9 0-5,11 0-1,-11 0-4,10-1 2,-10 1 3,11 0 2,-11 0 0,9-2-5,-4-1 1,-5 3-1,11 0-4,-11 0 9,8-3-6,-8 3-6,9 0 6,-9 0-3,12-2 9,-12 2-7,9-2-5,-9 2 9,8-1-2,-8 1 2,12 0-4,-12 0-2,9-1 2,-9 1-1,9-2-3,-9 2 2,9 0-3,-9 0 6,13-1-2,-7-2 1,-6 3 1,8-1 2,-8 1-8,13-3 6,-13 3-4,9-2 4,-9 2 0,8-1-1,-8 1 4,11-3-4,-11 3 0,6-1 1,1-2 0,-7 3 1,5-4-2,-5 4 1,7-4-6,-7 4 5,8-4-3,-8 4 2,9-3 2,-9 3 0,11-6 1,-11 6 1,7-3-7,-1 1-2,-6 2 1,7-4 6,-7 4-4,10-4 0,-6 0-2,-4 4 7,7-5-7,-7 5-3,9-4 6,-5 0 2,-4 4-1,9-4-1,-9 4-3,5-3 3,-5 3-2,6-5 8,-6 5-7,4-5 3,-4 5-3,0 0 4,5-4-5,-5 4 10,0 0-5,0 0 0,0 0-3,0 0 2,2-9-1,-2 9 3,0 0-8,0 0 6,0 0-7,0 0 3,0-6 4,0 6-1,0 0 3,0 0-6,0 0 0,0 0 8,0 0-12,5-9 13,-5 9-12,0 0 7,0 0-6,0 0 1,0 0 2,0 0 3,0 0-3,0 0 5,0 0-1,0 0-7,0 0 5,0 0 0,0 0 3,0 0 1,0 0-5,0 0-13,0 0-7,-18 13-13,18-13-16,-8 5-17,3-2-12,5-3-84,-10 5-176,4-2 79</inkml:trace>
  <inkml:trace contextRef="#ctx0" brushRef="#br0" timeOffset="85345.0012">14146 11893 40,'0'0'72,"0"0"3,0 0-9,0 0-9,0 0 1,0 0-6,0 0-7,0 0 5,0 0 2,-9 0-11,9 0-2,0 0-8,0 0 1,-4 8 3,4-8-9,0 0-3,-5 5 3,5-5 1,-4 5-4,4-5-1,0 0 4,-5 7-4,5-7-20,-4 4 10,4-4 4,-5 4-7,5-4 1,0 0 9,-8 4-12,8-4 5,0 0-1,-8 2-2,8-2-15,0 0 15,0 0-4,0 0 4,0 0 0,-11-2-5,11 2 0,0 0 2,0 0 8,0 0-10,-6-9-1,6 9-6,0-7 0,0 7 6,0 0 6,0-13-8,0 13 4,4-9 2,-4 9-10,4-8 6,-4 8-4,1-9 3,-1 9 1,0-8 0,0 8 4,0 0 3,0-7-1,0 7-1,0 0-1,4-10 1,-4 10-2,0 0 6,0 0-12,0 0 7,0-7 2,0 7 0,0 0-13,0 0 10,6-5-5,-6 5 3,0 0 1,8-4-5,-8 4 0,0 0 0,0 0-2,0 0 5,11 2 3,-11-2-7,0 0 1,8 4-8,-8-4 4,7 4 0,-7-4 6,6 9 5,-4-7 4,-2-2-3,2 13-3,0-9 3,0 4-2,0-1 5,-2 2-5,3-1 11,-3 2-4,-3-1 6,1 1-9,0 0 11,0 1-8,-2-1 1,-2-1-6,2 2 4,0 1-2,-3-3-2,1 1-6,1 0 6,-5-1-2,4 0-1,-1-1-2,1 1-6,-2-1 3,2 0 3,-1-1-2,-1-1 4,0 2-3,-1-1 0,1 0 5,3-3-3,-4 3-6,0-1 0,5-3 3,4-3 6,-12 6-6,5-2-2,7-4 4,-9 3-4,3-1-4,6-2 2,-7 1 3,7-1-11,0 0 9,0 0-2,-14-4 4,14 4 3,0 0-6,-2-7-3,2 7 0,0 0 3,0-10-1,0 10 1,0 0 0,2-12-4,-2 12-2,4-10 4,-1 6 5,-3 4-7,7-8 5,-4 3 4,-3 5 3,6-7-11,-6 7 4,5-5-15,-5 5 12,4-7 6,-4 7 0,9-2-12,-9 2 11,0 0-8,9-3 1,-9 3 6,7 0-3,-7 0-1,0 0 3,14 5-4,-8-2 4,-1 1 2,-1-1-1,3 2-1,-1 1 1,4-1 6,-4 3-7,1 0 2,3-3 1,-2 3 3,-1-1-1,1 0-1,0 0 4,-1-2-11,1 1-5,-2-1-3,1 0-9,-1-2-4,0 1-8,1-1-7,-3 0-13,3-1-9,-7-2-7,9 5-23,-3-3-62,-6-2-167,0 0 75</inkml:trace>
  <inkml:trace contextRef="#ctx0" brushRef="#br0" timeOffset="85957.1082">14207 11976 15,'0'0'83,"0"0"-6,0 0-12,2 11-4,-2-11-22,0 0 21,0 0-13,2 13 4,-2-13 5,0 11-7,0-11-2,2 16-2,-4-9-11,2 1 1,2 1 0,-4 3-2,2-2-12,0 2 5,0-3 4,2 2-12,-2-1 1,1 1 1,-1-1-7,2 1-3,0-3 0,-2 0 7,5 0-7,-3-2 0,1 0-19,3 0 19,-2 0-1,0-1-1,1-1 5,-5-4-11,10 1-1,-10-1 1,13 1 2,-13-1 1,11-2-2,-11 2-2,11 0-2,-11 0-3,9-3 7,-4-1-8,-5 4 3,9-6-8,-9 6 10,5-6 1,-1 3 1,-4 3-6,5-7 0,-5 7 4,2-12 0,0 7 0,-2 5-1,0-14 0,0 7 3,0 7-8,2-14 7,-4 6-2,2 2-6,0 6 11,-3-15 4,1 8-14,0-3 9,0 1-7,-2 2-8,1 1 3,-4-2-5,5 2-4,-1-2 6,-1 2 0,0 0-10,-1 0 7,1 1 4,0-1-11,-2 0 8,0 1-1,1 0-4,-1 0-10,2 1 4,4 4-7,-12-7 6,9 1 0,-1 2-3,4 4 3,-6-6-10,6 6-10,-9-6-52,9 6-105,-8-6 47</inkml:trace>
  <inkml:trace contextRef="#ctx0" brushRef="#br0" timeOffset="86575.2506">14277 11728 88,'0'0'86,"0"0"-15,0 0 3,0 0-11,0 0-8,0 0-2,-7 7-9,7-7-4,0 0-6,2 11-5,-2-11 1,-2 9 9,2-9-19,0 12-2,0-12-3,0 13-2,0-6-1,0-7 0,0 17 1,2-10-8,0 0 3,-2 1 3,4-1-2,-3 0 2,0 0 1,3-1-8,0 1-3,0-2 1,1-1 10,-5-4-1,4 9-4,1-5-6,-1-1 6,-4-3-16,10 4 10,-10-4 0,6 4 6,-6-4-4,9-1 2,-9 1-2,0 0 2,12-3 4,-12 3-10,4-7-12,1 3 16,-5 4 1,3-11 3,0 5-4,-3 6 1,2-14 0,-2 5-2,0 0-3,0-1 1,0 2 1,0-2-1,0 10 3,-2-18 0,2 8-1,0 2-1,-2 1 5,0 0-6,2 7 3,-2-14 5,-3 9-8,1 0-5,-1 0-3,5 5 4,-9-8 2,4 4-3,5 4-11,-13-5-2,8 3-8,5 2 1,-13 0-9,13 0-4,-13 1-14,6 0-22,0 4-38,-2-3-120,4 0 53</inkml:trace>
  <inkml:trace contextRef="#ctx0" brushRef="#br0" timeOffset="88379.8835">14573 11644 19,'0'0'45,"0"0"-6,7 0-1,-7 0 0,0 0-6,0 0-4,12 0-2,-12 0-1,0 0-3,9 3-7,-9-3 7,0 0-2,12-3-9,-12 3 3,10-1 0,-10 1-1,11-1 6,-4-2-9,-7 3 8,15-4-4,-10 2 2,3-1-2,-1 0 3,3-1-3,0-1 1,0 0 1,-1 1-2,2-1 1,-2-1 0,3 0 3,-2 0-4,-1-1-2,1 0-2,3-1 7,-2-1-5,0 3 1,-1 0-1,1-1 0,-2 1 0,0-1-2,1-2 5,-2 2 2,1 0-2,0 0-2,0 1-3,-1-3 5,1 2-5,1 0-1,-3-3 7,1 2-4,-1 1 1,4-2 4,-3 1-5,0 1 0,0-1-4,0 1 10,1-3-10,-1 3-2,0 0 1,0-2 1,0 2-2,0-2 3,-1 2-5,0 0 9,1 0-7,-1-1-4,2 0 1,-2 2 5,0-1-7,-2 2 6,0-4-6,1 5 8,-1-1-4,-1-1-2,2 1-3,-3 0 4,-3 5 0,8-9-9,-4 4 5,0 0 2,-4 5 2,2-10 5,2 7-4,-4 3 3,4-7-6,-4 7-2,2-8 1,-2 8-5,3-6-4,-3 6 4,4-8 5,-4 8 1,0 0 1,3-8-4,-3 8-2,2-8 3,-2 8-6,4-7 12,-4 7-12,3-6-1,-3 6 3,8-7 2,-5 3 1,-3 4 4,8-7-6,-6 4 5,-2 3 2,8-7-4,-8 7 1,6-5 6,-6 5-8,3-4 1,-3 4 4,0 0 2,0 0-1,5-6 5,-5 6-3,0 0 1,0 0 2,0 0-4,0 0-7,0 0 6,0 0-5,0 0 10,0 0-2,-7-12 2,7 12-10,0 0 0,0 0 1,-2-7 7,2 7-8,0 0-1,0 0 2,0-12-2,0 12 11,0 0-10,1-8-4,-1 8 0,3-7-1,-3 7 8,0 0-5,2-9 5,-2 9-2,0 0 6,2-7-9,-2 7 4,0 0-1,0 0 1,0 0-2,0 0-1,0 0-1,-4-10 4,4 10-4,0 0-3,0 0-9,0 0-11,0 0-2,0 0-6,0 0-12,0 0 0,0 0-9,0 0-5,0 0-8,0 0-70,0 0-149,-19 15 65</inkml:trace>
  <inkml:trace contextRef="#ctx0" brushRef="#br0" timeOffset="89162.0327">14931 11708 56,'0'0'107,"0"0"-6,0 0-17,0 0-1,4-5-7,-4 5-1,0 0-8,9-4-1,-9 4-13,7-5-2,-7 5-3,6-4-7,-6 4-5,8-4-5,-8 4 2,8-4-4,-2 2-8,-6 2-11,12-4 13,-7 0-2,1 0-9,1 0-2,1 1 8,2-3-8,-1 2-2,2-3 11,0 3-8,-2 1-6,1-2 3,0 0-5,-4 3-6,0-2 11,2 1 1,0 0-5,-2 1 2,-6 2-8,10-4 6,-10 4 4,9-3-8,-9 3 3,8-2-2,-8 2 0,0 0 2,7 0-6,-7 0 5,0 0 7,0 0 0,0 0 8,0 0 3,0 0 1,6 10 0,-6-10 4,0 8-9,0-8 0,-3 11-3,3-11-7,-1 14 11,-1-7-9,2 1 2,-2 3-6,2-3 7,0 4-3,0-4 9,0 3-10,2 2-3,-4-1 2,4-1 2,-2 0-6,2 2 3,-2-2-7,1 0 5,-2 2 7,2-2-10,-1 0 0,-1-2-4,2 1-11,1 2 3,-2-5-14,0 1-6,0-8-11,0 10-4,0-10-9,0 9-6,0-9-18,2 10-15,-2-10-85,0 0-194,0 0 86</inkml:trace>
  <inkml:trace contextRef="#ctx0" brushRef="#br0" timeOffset="89819.7759">15347 11606 40,'0'0'80,"-1"12"-6,1-12-13,-4 12-3,3-7 3,0 2-4,1-7 0,-5 13-7,5-6 0,0 2-5,0-2-5,0-7-2,0 16-6,-2-10 2,1 4 1,1-10-9,1 17 6,1-10-8,-2-2-23,3 2 12,-3-7 8,3 10-10,0-5 0,-3-5 3,7 10-4,-3-5-4,1-1 2,-5-4-1,8 7 5,-4-5-18,-4-2 13,6 4 4,-6-4-4,8 1-2,-8-1-3,0 0 0,11 0 3,-11 0-7,0 0 11,11-1-4,-11 1 0,8-3 2,-8 3 0,8-5-2,-5 0-1,0 1-3,-3 4 12,8-8 4,-7 0-1,6-1 4,-4 0-3,0 2 1,2-3 6,-1-1-7,0 1-1,0 2-1,-2-4-2,1 1 11,-2 2-4,0-4-9,1 2 6,-2 1 5,0 1-1,-2-1 1,1 0-3,0 1 3,-2 1-10,2 1 3,1 7-1,-8-13 2,6 7 0,-1-1-3,-2 2-1,5 5-5,-5-10 2,1 5 2,0 0-6,4 5-2,-7-8-1,2 4-6,5 4-3,-11-3-19,5 2-5,6 1-11,-14-3-14,14 3-3,-14 2-19,5 0-9,9-2-28,-13 3-65,7-2-194,-4 3 86</inkml:trace>
  <inkml:trace contextRef="#ctx0" brushRef="#br0" timeOffset="91414.7351">14449 10502 67,'0'0'68,"0"0"-7,0 0 2,0 0-10,-6 5-3,6-5-4,0 0-2,0 0-3,0 0-5,0 0 0,0 0-4,0 0-6,0 0-3,0 0-6,0 0 2,-4 5-3,4-5 2,0 0-1,0 0-4,0 0 6,0 0-10,0 0-1,-2 7-1,2-7 0,0 0 3,0 0-1,0 0 3,0 0 2,0 0-2,0 0-2,0 0-4,0 0 10,-5 3 2,5-3 5,0 0-6,0 0 6,0 0 7,0 0-7,0 0 3,0 0 1,0 0-1,0 0 2,0 0 0,0 0-3,26-5-5,-26 5-1,10-2-1,-5-1-7,-5 3 3,13-4-3,-9 3 3,-4 1 0,14-2-2,-5 0-1,1 1-2,0-1-2,-1 1-1,2-1 3,1 0 1,0 1-9,0 0 3,1-2 1,0 1 0,1 1-3,-1-1 2,4-1 2,0 1-3,-3 2-2,-3-2-1,3 2 3,-5 0 0,2-2-5,1 2 10,-6 0-13,-6 0 5,18 0 0,-11 0-1,-7 0 1,13 0-3,-5 0 1,-8 0-3,9 0 1,-9 0 0,8 0 0,-8 0-1,10 0 6,-10 0 0,0 0-5,10-2 8,-10 2-4,0 0-2,9-4 4,-9 4-4,0 0-1,0 0 6,0 0-9,0 0-5,0 0-2,0 0-4,9-1-5,-9 1-8,0 0-12,0 0-12,0 0-5,0 0-4,0 0-12,0 0-89,0 0-178,0 0 80</inkml:trace>
  <inkml:trace contextRef="#ctx0" brushRef="#br0" timeOffset="91989.7261">15179 10476 47,'0'0'87,"0"0"-12,11 0-5,-11 0-2,10 0-10,-10 0-3,9 0-9,-9 0-1,11-2 1,-11 2-7,12-1 0,-5 0-7,-7 1-6,10-3 0,-10 3-3,14-1-3,-8 0 0,2-1-3,-8 2 1,15-1-3,-4-2-5,0 2 5,-1 0-5,4-2 0,-1 2-5,1 0 13,3-2-10,1 1-1,-1 0-10,3-1 3,-2 1-2,2-1-3,-1-1-6,2 1 11,-1 1-8,-2-1 3,0 2-7,0-3 5,-5 3 2,-1 0-3,0 1 3,-1-2-2,-3 4 3,1-2 2,-9 0-8,14 1 3,-9 0 7,-5-1-1,13 1 1,-13-1-3,9 2 3,-9-2 3,0 0-13,9 1 8,-9-1-3,0 0-2,7 4 9,-7-4-3,0 0-2,4 2 2,-4-2-15,0 0 0,4 6-9,-4-6-7,0 0-5,3 6-10,-3-6-63,0 0-117,0 0 53</inkml:trace>
  <inkml:trace contextRef="#ctx0" brushRef="#br0" timeOffset="92509.0764">15955 10439 55,'0'0'128,"0"0"-13,0 0-14,0 0-11,0 0-9,0 0-5,8-2-12,-8 2-3,0 0-5,9-5-2,-9 5-8,8-2-4,-8 2-9,11 0 1,-11 0-4,11-3-10,-11 3 5,12-2-3,-4 0-5,0 1-1,2-1 7,0 0-7,2 1-7,-2-2 3,4 0 4,5 0-2,-6 0-9,6-1 9,-2 3-6,2-3-2,-6 1 1,3-1 1,1 1-5,-3 1 2,-3 1-1,2 0-8,0 0-7,-3-2 0,1 1 4,0 1-1,-3 1-3,0-1 1,-8 1-4,12-2 1,-12 2-3,0 0 5,11 0 4,-11 0 3,8 0-3,-8 0 1,0 0-5,0 0 11,0 0-5,0 0 3,0 0-5,0 0 2,10-1-13,-10 1-4,0 0-9,0 0-8,0 0-16,0 0-8,0 0-8,0 0-71,0 0-152,0 0 67</inkml:trace>
  <inkml:trace contextRef="#ctx0" brushRef="#br0" timeOffset="92920.309">16519 10338 31,'0'0'147,"5"-3"-20,-5 3-8,0 0-14,8-4-8,-8 4-12,0 0-6,9-3-5,-9 3-6,7-2-11,-7 2-5,12-3-2,-7 2-6,-5 1-11,13-4 6,-5 1-13,2 2 0,-4-2 1,6 2-4,0-2-3,-1 2-3,0-1-2,2 0-3,-3 1-4,3-1-6,0 0-2,0 2-6,-1-3-4,0 3 5,-2 0-6,1-2-9,-2 2 0,1-2 5,-10 2 3,15-2-10,-8 2 4,-7 0-2,12-1 3,-12 1 5,0 0-1,11 0 2,-11 0 0,5-2 4,-5 2-7,0 0 3,0 0-11,0 0-6,0 0 0,3-7-20,-3 7-6,0 0-9,0 0-20,0 0-51,0 0-145,0 0 64</inkml:trace>
  <inkml:trace contextRef="#ctx0" brushRef="#br0" timeOffset="93890.0321">15522 10473 57,'0'0'102,"0"0"-14,0 0-9,0 0-2,0 0-10,0 0-3,0 0-9,0 0-3,0 0-6,0 0-7,0 0 7,0 0-9,-3 25-5,3-25 2,2 9-11,-2-9 5,3 12-1,-1-7 7,-2-5 0,5 12 3,-1-2-3,0-1-4,-2 1-6,4-2 1,-3 4 0,2-3-6,1 3 8,-1 4-10,-2-1 3,1-2-4,-1 3 2,0 1 1,-1-1-5,-2 0 2,0 1-2,-1 0 7,0 1-10,-2-2 2,-2 1 2,2-1-4,-1 1-3,1 0-2,-4 0 0,3 1 5,1-2-10,-3 0 9,3 0-7,-1 1 2,0-1 1,-1 1-3,2-6 1,0 1 0,-1 0 2,1 0-2,0 0 1,0-2-1,0-1 0,0 2 0,-1-2-6,0 0 4,2-2-2,0-1-5,-2 1-3,4-7 1,-5 9-3,5-9 1,-3 9-3,3-9-3,-4 6-13,4-6 3,-7 2-5,7-2 0,0 0-4,0 0-7,0 0-10,0 0-6,0 0-9,-10-11 0,10 11-13,-3-11-83,3 11-175,-1-17 78</inkml:trace>
  <inkml:trace contextRef="#ctx0" brushRef="#br0" timeOffset="94770.0206">15935 10893 42,'0'0'81,"0"0"1,0 0-2,0 0-19,0 0-9,-10-6 6,10 6-10,0 0-1,-9-7 7,9 7-7,-6-8-16,6 8 7,-6-7-7,6 7 0,-5-6 5,1 2-3,4 4-8,-6-5 0,6 5 1,-2-8-3,2 8-4,-4-6-1,4 6-3,0 0-8,0 0 4,4-14 6,-4 14-8,3-6 5,-3 6-8,8-6-3,-3 1-1,-5 5 5,8-3-3,-8 3-3,9-5 0,-9 5 2,10-4 2,-10 4 3,10 0-10,-5-3 5,-5 3 8,0 0-1,16 3-14,-11 0 5,-5-3-1,9 7 9,-5-5-1,0 4 4,0-1-1,3 1-11,-5 1 9,2 0-1,-1 0-8,-1 1 4,1 2 11,0 0-8,-2-1-6,-2 1 10,1 1-6,0-1 5,-2 3 3,0-2-3,-1 2-8,-2-1 9,0-1-8,-4 4 4,1-4-6,2 1 11,-4 0 1,3-3-4,-4 4-12,4-4 5,0-1 0,-1 0-4,3-2-5,0-2 9,-2 1-3,3 0 3,-1 0-3,5-5 7,-10 6 2,5-3-1,5-3-2,-8 1 8,8-1 5,0 0-9,-10-1 0,10 1-1,0 0 0,0 0 4,0 0-1,-11-3 0,11 3-3,0 0 3,0 0-6,-4-6-1,4 6-1,0 0 3,0 0-3,0 0-4,11-11 1,-11 11 3,9-4-5,-9 4 6,12-2-3,-7 0 3,4 0-8,-9 2 7,11-3 0,-4 2 1,3-3-3,-2 4-1,-8 0-3,15-3-1,-6 2-3,1 0 3,0-2-6,2 1-4,-2-1-8,-1 0-3,4 2-8,-3-2-5,0 1-4,0 0-9,1 1-10,-5-1-5,1 0-13,-7 2-93,11-5-185,-6 1 82</inkml:trace>
  <inkml:trace contextRef="#ctx0" brushRef="#br0" timeOffset="95389.8113">16184 10940 42,'-4'6'98,"4"-6"2,-2 8-17,-2-2 1,4-6-2,-3 9-14,1-3 8,-1 1-9,0 0 1,0 0-3,2 0-2,-2 3-11,2-2-3,-2-1-1,1 0-6,0 1-3,2-8-5,-2 12-1,1-6-7,-1 1 2,2-7-6,0 10 6,0-10-10,2 10-2,-2-10 2,2 9-5,-2-9 1,3 6-6,-3-6 4,4 7-4,-4-7-2,3 4 2,-3-4-5,0 0 4,6 4-1,-6-4-7,0 0 2,7 4 3,-7-4 4,7 0-4,-7 0-1,0 0 1,12 0 2,-12 0-2,9-5 3,-9 5-3,12-6 1,-7 0 1,0 1-3,3 2 1,-2-4-1,0-1-1,1 2 3,-1-2-3,1 0 6,-1-1-1,0 1-1,0 0 5,-1-2 7,2 2 0,-3-1 1,0 1-6,-2-3 7,0 4-3,-1-3-4,0 2-5,-1-2 3,0 10 0,-2-16-2,-1 9-6,1 0 5,-2-2-2,0 1 1,-1 2-6,1 2 1,-1-3-7,0 2-5,-2 2-3,2-2 1,5 5-11,-12-6-2,6 3 5,0 2-14,6 1-10,-14-4-10,8 2 3,6 2-11,-12 0-5,12 0-11,-13 2-17,13-2-12,-11 1-64,11-1-185,-14 1 82</inkml:trace>
  <inkml:trace contextRef="#ctx0" brushRef="#br0" timeOffset="96331.5518">16421 10624 13,'0'0'97,"0"0"-5,0 0-3,0 0-11,-8 2-5,8-2-8,0 0-4,0 0-7,0 0-1,0 0-7,-8 2 0,8-2-8,0 0 8,0 0-11,-3 5-3,3-5 4,0 0 2,-7 6 1,7-6-12,-5 8 0,5-8-5,-5 5 2,5-5 2,-3 8-4,1-3-1,2-5-3,-7 9-4,7-9 4,-3 8-5,1-3-6,1 2-1,1-7 1,-3 10 2,3-10-1,-1 13-3,0-8-3,1-5 6,-1 10-6,1-10 5,0 10-5,0-10 1,2 12 0,-2-12 2,1 7-4,-1-7-1,3 9 3,-3-9 2,3 8-7,-1-4 12,-2-4-6,3 7-1,-3-7-5,6 8 7,-6-8-4,5 5 2,-5-5-2,7 3 3,-7-3 1,6 5-6,-6-5 8,10 0-6,-10 0 2,9 0 2,-9 0-5,0 0 0,14-5 6,-9 4-6,-5 1 6,10-5-6,-4 3-3,-1-2 5,0-1-2,1 2 7,0-1-8,0-1 2,-6 5-4,9-7 7,-5 2-1,-1 2-3,4-4 6,-5 0 0,2 2 0,-4 5 2,6-12-1,-4 5-3,0 2 6,-2 5-3,4-12-2,-2 7 0,-2 5-1,0-12 5,0 12 0,0-11 1,0 11-8,-3-11 3,3 11-3,-4-10 6,4 10-5,-5-8-1,2 3-4,3 5 5,-6-8-1,2 3 5,4 5-13,-7-7 12,7 7-7,-8-5-6,8 5-6,-9-4 5,9 4-14,-12 0-8,12 0-10,-9 0-12,9 0-6,-14 2-10,7-1-12,0 1-24,-3 2-73,0-2-192,-2 0 85</inkml:trace>
  <inkml:trace contextRef="#ctx0" brushRef="#br0" timeOffset="103682.8918">25558 11023 36,'0'0'58,"-5"3"-8,5-3 3,0 0-3,0 0 3,0 0-1,0 0-14,0 0-1,0 0-6,0 0 2,0 0-3,0 0-6,0 0-2,-12-4-3,12 4 2,0 0 3,0 0-4,0 0-2,0 0-9,0 0 5,-9 1 2,9-1-1,-6 4-6,6-4 4,0 0-4,-6 5 3,6-5-7,0 0 6,0 0-5,-5 6 4,5-6-9,-5 5 2,5-5-1,0 0 4,0 0 1,-4 7-2,4-7 8,0 0-7,0 0-1,-3 7-1,3-7 6,0 0 2,0 0 0,0 0 5,0 0-5,0 0 7,4 10-3,-4-10 3,0 0-7,0 0 1,8 7 0,-8-7 4,0 0 7,2 4-9,-2-4 8,9 2 8,-9-2-7,11 2 9,-5-1-6,4 1 1,-1-1-6,3-1 1,-1 1-2,3-1 3,-1 0-8,6 0-4,-5-1 5,4 2-3,4-1-3,-4 0-1,0-1 1,1 1-1,1 0-1,0-1 0,0 1 0,-1 1-3,0 0 1,-1-2-1,0 2-2,2 0 1,-7-1-5,1 0 4,-1 0-1,1 2 2,-3-2-3,-2 0 4,-1 3-7,0-3 4,-8 0-2,13 1-3,-7 1 2,-6-2 0,10 1 2,-10-1-1,0 0-4,9 0 4,-9 0 1,0 0 4,7 1-9,-7-1 7,0 0-2,0 0 0,0 0-4,0 0 7,9 1-5,-9-1 5,0 0-8,0 0 2,0 0 3,0 0 3,0 0-2,0 0 11,0 0-11,0 0-5,9 0 5,-9 0-4,0 0 0,0 0 4,0 0-2,0 0-9,0 0-18,0 0-6,0 0-13,0 0-11,0 0-6,0 0-23,0 0-3,0 0-102,0 0-207,0 0 92</inkml:trace>
  <inkml:trace contextRef="#ctx0" brushRef="#br0" timeOffset="104437.1374">26371 11096 42,'0'0'118,"0"0"-16,0 0-4,0 0-2,0 0-5,0 0-3,0 0-5,0 0-11,0 0-4,0 0-3,0 0 1,0 0-8,0 0-7,13-3-5,-13 3-3,0 0-9,0 0-2,0 0-3,0 0-1,0 0-7,0 0 8,0 0-7,0 0 6,0 0-10,0 0 2,4 4-1,-4-4 0,0 0-2,10 2-1,-10-2-4,9 1 0,-9-1-3,8 3 4,-8-3 0,14 2-2,-7-2-3,2 2 2,5-2-2,-4 3-2,1-2-4,1 0 6,1-1-3,1 2 6,-1-2-9,0 0 4,1 0 0,-1-2-2,-1 2 2,1-1-1,1 0-3,-1 1-4,1-3 7,-5 1-4,4 1-1,1-3 3,-5 2-4,2 0 6,3-1-2,-3 0-6,-1 0 3,0 1 2,1 0-2,1 0 0,-12 2-4,11-1 3,-7-1 1,-4 2-1,11 0-1,-11 0 6,0 0-3,10 0 0,-10 0-4,0 0 3,0 0-3,9-2 2,-9 2 2,0 0-3,0 0 6,0 0-6,0 0 0,10 0 0,-10 0-9,0 0-2,0 0-10,0 0 3,6 2 3,-6-2-9,0 0 0,0 0-7,0 0-9,0 0-7,0 0-4,0 0-15,0 0-11,-14 15-12,9-14-97,5-1-204,-13 4 90</inkml:trace>
  <inkml:trace contextRef="#ctx0" brushRef="#br0" timeOffset="105328.9482">27258 11078 13,'0'0'102,"3"-6"-27,-3 6 4,0 0-5,0 0-12,0 0 0,0 0-10,0 0-3,0 0-9,0 0 10,0 0-3,0 0-6,0 0-5,0 0 12,0 0-17,8 10 6,-8-10-9,5 4-3,-5-4 6,0 0-6,7 7 5,-7-7-14,7 3 2,-7-3-1,6 4-1,0-1-4,-6-3 3,12 2-9,-12-2-1,9 2 0,-2 1 6,2-3 3,-9 0-7,15 1 7,-8 0-5,5 1-2,-1-2-7,-1 1-9,0-2 9,1 1 5,0 0-3,1 1 0,-1-2 2,0-1-3,1 1 1,-2 1-5,0-1 8,1-2 2,-2 1-1,2 1-2,0 0-4,-2-3-3,3 3 1,-3 0 2,1 0 2,3-2-2,-5 3 1,3-3-8,-2 3 8,-2-2-1,-7 2-1,16-1 7,-9 0-10,1 0 6,-8 1-1,12 0 8,-12 0-4,7-2-3,-7 2 4,0 0 5,11 2-9,-11-2-6,0 0 3,0 0-6,10 0 6,-10 0 0,0 0-4,5 3 8,-5-3-7,0 0-1,6 5-1,-6-5 11,0 0-4,0 0 5,0 0-11,3 6 4,-3-6 1,0 0-10,0 0 1,0 0-2,0 0-7,0 0-9,0 0 0,-9 11-16,9-11-13,0 0-11,-8 4-21,8-4-60,-7 3-160,7-3 71</inkml:trace>
  <inkml:trace contextRef="#ctx0" brushRef="#br0" timeOffset="106098.8834">28184 11105 22,'0'0'118,"0"0"-12,0 0-4,0 0-17,0 0-17,0 0 5,0 0-12,0 0-4,0 0-9,10 5 4,-10-5-8,0 0-5,11 0-4,-11 0-1,6 2-8,1 1 1,-7-3-2,11 2 1,-4-1-4,-7-1-2,12 3 0,-4-2-3,-2 2-3,2-2 1,-8-1-2,17 5-3,-7-4-4,-2 0 5,4 1 0,-1-1-1,2 2-5,-1-3 4,-1 3 0,3-3-2,-1 0 2,0 0-1,0 0-7,-1 0 3,0 0-2,-2 0-1,3 0 6,-3-3-4,1 3-4,1-2 4,-3 1 2,3 1-4,-2-1 2,-1 0-1,0-1-5,1 1 3,-10 1 1,14-3 1,-9 1-6,-5 2 2,14-1 3,-14 1-1,10-3 2,-10 3-5,7-1 2,-7 1 1,0 0 2,10-3 3,-10 3-2,0 0-4,0 0 5,0 0-3,0 0-5,8-2 6,-8 2-10,0 0 5,0 0-4,0 0-2,0 0-1,0 0-9,0 0-1,0 0-8,0 0-8,0 0-1,0 0-8,0 0-11,0 0-12,-18 15-14,18-15-64,-9 3-157,9-3 69</inkml:trace>
  <inkml:trace contextRef="#ctx0" brushRef="#br0" timeOffset="107444.876">28938 11187 70,'0'0'95,"0"0"-2,0 0-1,0 0-6,0 0-4,0 0-2,0 0 0,0 0-11,0 0-9,0 0 0,0 0-4,0 0-6,0 0-5,0 0-10,0 0-4,0 0-3,0 0 11,0 0-15,0 0 2,0 0-5,0 0 5,0 0-6,0 0 8,0 0-4,0 0 3,0 0-6,0 0-2,20 3 3,-20-3-7,13 2 4,-4-4-4,-1 4-2,-8-2-2,19-2-4,-10 2 3,2 0-1,2 0 0,1 0 2,0 0-7,0 0 0,-1 0-1,5-1 4,0 0-1,0-2 1,0 3-4,-2 0 4,3-2-5,1-1 1,-2 1-1,3 0-2,1-1-1,6 1-4,-7-2 3,7 2-1,0-2-5,0 1 3,-5 3-2,-4-2 7,3 1 0,-3 1-2,0-1 2,0-2-4,-7 3 1,3 0-5,-2 0 6,0 0 0,-4-1 0,1 2-4,-1-1 3,-2 0 1,-7 0 3,12 0-1,-12 0 1,10 0 1,-10 0-5,0 0 0,9 0-1,-9 0-4,0 0 9,0 0-6,8 0 7,-8 0-7,0 0 4,0 0 1,0 0-3,0 0 0,0 0 2,0 0-3,0 0 0,2 8-9,-2-8-7,0 0-11,0 0-11,0 0 0,0 0-2,0 0-16,-5 12-10,5-12-6,0 0-15,-5 7-74,5-7-177,-6 2 78</inkml:trace>
  <inkml:trace contextRef="#ctx0" brushRef="#br0" timeOffset="108103.9607">29973 11202 83,'0'0'100,"0"0"-8,0 0 0,0 0-5,0 0-2,0 0-2,0 0-11,0 0-1,0 0-3,0 0-12,0 0 0,0 0-7,0 0-4,0 0-9,0 0-2,0 0 8,6-8-11,-6 8-6,0 0-1,12 3 9,-12-3-6,13 1-6,-6-1 3,-7 0-5,20 2 1,-10-1-5,1 0-4,1 1-5,-1-1 8,1-1-1,2 0-3,-3 1-3,1 0-4,2-1 4,-1-1-3,1 1 0,2 0 3,-2-1-2,3 0-5,-2 1 0,-2-3 0,1 2-6,-2-1 0,1 1 1,6-2-6,-8 3 10,2-2-11,0 0 9,-1 1-1,-1 0 1,-1 0 0,-1 1 0,-9 0-9,11-2 7,-6 0 3,-5 2-1,10-1 9,-10 1-1,0 0 5,0 0-6,10-2 4,-10 2-5,0 0 4,0 0-1,0 0-4,6-3 1,-6 3-1,0 0 1,0 0-6,0 0-8,0 0 1,0 0-6,0 0-4,0 0 5,0 0-17,0 0-14,0 0-14,0 0 3,0 0-15,-22 8-13,22-8-88,-9 2-186,9-2 82</inkml:trace>
  <inkml:trace contextRef="#ctx0" brushRef="#br0" timeOffset="120900.0387">25708 11093 18,'0'0'80,"0"0"-5,-11-3-6,11 3 4,0 0-11,0 0-3,-10 0-11,10 0 5,0 0-9,0 0 5,-12 0-2,12 0 1,0 0 1,-10 0-3,10 0-2,0 0 1,0 0-9,-9 0-1,9 0-2,0 0-6,0 0-1,0 0-8,0 0-4,-7 3 2,7-3-2,0 0-5,0 0-5,0 0 6,0 0 1,0 0-2,0 0 9,13 11-6,-13-11-8,8 6 7,-4-4-5,-4-2 0,11 5 6,-5-4-5,2 2 4,-2-2 6,3 2-3,0-2-1,3 1 0,-1-1 12,1 1-3,-1-2 2,1 0-6,2 1 5,0-1-9,4 1 6,-1-2-8,0 0 5,3-2-3,-3 1-1,2 1 1,-1 1-4,-4-3-3,5 3 2,-1-4-4,-1 2 3,2 0-4,-1-2 4,0-1-2,-2 2-4,2-2 2,-7 1 5,5 1-8,-2-2 2,3 0-3,-5 1 3,1 0-2,-1 0 4,1 0-2,-2 0 0,1-2-2,1 0 0,-2 2 2,0-1 0,0 1-6,-1-1 10,-2-2-3,1 2-6,1 0 1,-1-2 3,-3 2-2,1-2 1,0 2 1,2-1 3,-1-2-6,-3 4 3,3-2-4,-2 1 5,0-3 0,1 3-3,-3 1 4,4-1-3,-4 0-1,-4 5 2,7-7-4,-3 3 3,-4 4-3,6-8 9,-6 8-6,3-5 1,-3 5-8,0 0 11,7-7-8,-7 7 4,0 0-2,0 0-1,3-3-5,-3 3 8,0 0-6,0 0 8,0 0-5,0 0-3,0 0 8,0 0-8,0 0 4,0 0-3,0 0-2,0 0 6,0 0-3,0 0 2,0 0-4,0 0 6,0 0-6,0 0 4,-8 20-2,8-20 2,-6 5 1,6-5 1,-5 4-1,5-4 1,-11 4 1,7 1-5,-6-2 3,1 3 0,-1 0-4,0-1 2,-1 3 1,-3-2 2,-1 2-1,-4 0 1,4 4-2,-3-3 1,-5 5-3,4-4 10,-4 5-9,-2-1 3,0 1 0,7-5-5,-6 3 3,1-1 4,-2 2 4,5-5-5,2-1 1,-7 3 4,4-4-9,2 1 4,2-1 1,-2 1-2,1-1-6,5-3 9,-4 3-8,5-2 7,-2 0-3,3-2-4,0 1 5,-1 0 2,3 0-6,-2-4 10,0 3-7,2-2-1,3 0 4,6-1 2,-12 1-6,12-1 2,0 0-4,-9-4 5,9 4-11,0 0 4,0 0 1,0 0 1,14-17-6,-6 12 0,1 0 4,0 1 5,3-1-2,-2 0-2,2 0 1,-1 0-3,0 1 3,1 2-4,-3-1 1,1-1 7,0 1-1,1 0-5,-2 1 3,3 0 2,-6 1-5,3 1 6,-9 0-4,16 0 2,-9 0 0,1 2 10,2-2-15,-4 3 2,5-1 3,-2-1 4,1 2-5,-2 0 9,3-2-12,1 2 4,-3-1-1,2 2 4,1-1 0,-2 0 2,2-1-9,-1 1 2,0 1-1,-1-2 5,3 2 1,-5 0 4,5 0-5,-2 0 2,1 0-3,0-1 1,4 2-5,-5-1 4,-4-1-3,4 0 0,-2 2 3,2 1 0,-4-3 1,2-1-3,-4 3 0,-1-3 5,3 3 0,1-3-3,-2 1 6,2 0-1,-5 1-4,3-1 4,-6-3 0,11 3 3,-4-2-1,-7-1 1,13 3 5,-6-3 2,-7 0-4,14-1 4,-14 1-7,11-3 0,-5 0 1,-6 3 2,12-3-2,-7 2-1,-5 1 3,11-5-2,-5 3-1,-6 2 1,10-4 1,-6-1 3,-4 5 2,5-5 1,-5 5-1,4-6-2,-4 6-2,2-7 2,-2 7-4,0 0 1,0-11-4,0 11 3,0-9 0,0 9 0,-2-11-1,0 3-3,2 8-1,0-13-2,0 5 2,2-1-1,-2-3 2,2 2 1,-2-2-5,2 0 7,0-5-8,-2 2-2,3-2 1,-2 1 0,-2-2-7,4 1-2,-1 0 2,0 1 5,-2-1-5,2 6 8,0-2-8,0-3 2,1 6-3,1-1 4,-4 1-1,2 1 1,-2 2-2,2-3-5,-2 10-7,0-14-11,0 14-12,-2-8-1,2 8-16,0-9-7,0 9-20,0 0-15,0-9-14,0 9-99,0 0-233,0 0 103</inkml:trace>
  <inkml:trace contextRef="#ctx0" brushRef="#br0" timeOffset="122919.9327">29954 10170 16,'0'0'95,"0"0"-1,0 0-10,0 11 1,0-11-3,0 7-6,0-7 3,-2 10-3,1-3-9,1-7 1,-1 14-7,-2-4-2,-2 0-1,3 2 8,-1-2-2,-2 6-4,0 0-3,-1 0-4,2 1-4,-4 2 1,4 5-2,-3-4 1,-2 5-7,0 0 3,0 0-9,1-1-3,-2 3 1,2-3-4,1 7 1,-1-13-10,0 8 1,-2-3-1,2-5 0,3-1-1,-1 0-1,-1-1-4,2 0-1,1-7-3,1 3 0,-1-2-4,-1-1 2,1-2-2,1 1 2,0-1-3,0-2 7,3-5-5,-4 11 0,3-6 1,1-5 3,0 0-4,0 0 0,0 0 0,0 0-3,0 0 0,0 0 0,-8-17-1,8 17-6,1-22-2,3 6-4,-1 2 0,1-6-7,0 1-5,2-1-2,0 1 2,2-6 3,0 3 0,-3 2 0,2 1 0,1 1 0,-3 0 7,3 0-2,-2 1 1,0 0 5,1 1 1,-1-2-7,1 4 6,2-1-1,-3 0 2,0-1 0,1 2 4,1-1-2,2 2-1,0-2 0,-1 2-1,1-1 3,-1-1-4,3 1 3,0 2-2,-1-1 3,1 1 2,0-1 4,-1 1-4,3 2-3,-5 1 3,2 1-4,-1 2 3,-1-2-3,0-1-1,1 2 3,-1 1 3,0-1-5,1 2 4,-1 1-5,0 1 3,0 1 2,-2 0-2,0 1 2,2 0-5,-9 1 2,15-1 0,-7 1 4,2 2-1,-1-1-5,-1 1 4,2 0 6,-4 3-8,2 2-2,1-2 3,-3 2-2,2-2 4,1 4 2,-3 2-4,1-2 2,-2 0-3,0 2-1,0 0 6,-2 2-3,-3-3-7,-2 4 7,0-2-2,-1 0-3,-2 0 9,0 0 3,-1-2 1,-3 4-4,-1-1 6,-1-6-5,-2 3 2,-1 1 3,3-6 1,-6 3 2,-1-1-1,2 0-2,-1-2-1,-2 1 2,0-1 1,1-2-3,-1-2 6,2 2-8,2-2 2,-3 0 3,4-2 3,-3 2-5,3-2 2,1 0-2,1 0 2,-1-1-2,1 1-1,1-2 6,3 0-11,8 3 5,-15-2 2,8 2 3,7 0-1,-10-3-2,10 3-5,0 0-2,-10-1-8,10 1 6,0 0-1,0 0 1,0 0-1,0 0 5,-4 9-3,4-9-3,0 0 4,12 12-2,-6-6 0,0 1-1,0-2-2,1 2 4,3 1 0,-1 0-8,2-1 8,1 4-5,1-1 7,1 0-1,0 1-5,3-2 3,-2 2 1,1-1-4,-1 0 3,1 1 0,-3-2 5,4 2-8,-4-1 5,2-2-1,-1 1-3,0 1 5,-4-3-5,2 0-1,-2 0-5,0 1-14,-1-1 13,0-1-11,-1 0-1,-2 0-5,-1-1 3,2 1-12,-2-2-5,0-1 0,0 2-15,-5-5-19,8 4 3,-8-4-8,6 4-10,-6-4-4,6 4-12,-6-4-100,0 0-220,4 4 98</inkml:trace>
  <inkml:trace contextRef="#ctx0" brushRef="#br0" timeOffset="123719.8362">30516 10490 95,'0'0'133,"0"0"-6,0 0-12,0 0-10,0 0-14,0 0-6,0 0-10,0 0-3,0 0-14,0 0-4,0 0-13,0 0 2,0 0-6,4 9 4,-4-9-8,0 0-1,0 0-5,5 6-1,-5-6-4,0 0 5,5 6 1,-5-6 4,3 6 5,-3-6-6,5 8-3,-5-8-1,1 9-4,0-4 2,-1-5 6,0 12-2,0-5-3,0-7 0,-2 14-1,2-6 0,0 0-6,-3 1 3,2-2-1,0 0-2,-1 4 1,-2-2-2,2 3-3,-2-3 3,2 0-5,0 1 0,0 1-3,-2-1 1,3-1-4,-3 4 4,0-2-4,1-1 2,0-1 2,0 2-5,-2-2 2,2 1-4,1-1-2,-1-2 3,2 1-2,-3-1 2,3 2-3,1-9 5,-3 11-7,-1-4 3,2-2 1,2-5 0,-4 12-1,2-8 0,2-4-3,-3 7 1,3-7-3,0 0 2,-4 8-1,4-8 2,0 0 1,0 0 4,0 0-7,-1 7 0,1-7 1,0 0 1,0 0-2,0 0 5,0 0-5,0 0-1,0 0 5,0 0-4,0 0 2,0 0 1,0 0-3,0 0 3,0 0 3,0 0-7,3 10 2,-3-10-1,0 0 3,0 0 0,0 0-3,0 0 4,0 0 0,0 0-2,7 0 1,-7 0 0,0 0-1,0 0-2,0 0-1,0 0 2,0 0 1,0 0-1,0 0 1,0 0 1,0 0-3,0 0 4,12 0-4,-12 0 0,0 0 2,0 0-3,0 0-1,0 0 0,0 0-6,0 0-1,0 0-8,0 0-10,0 0-14,0 0-15,0 0-19,0 0-5,0 0-23,0 0-23,0 0-124,0 0-273,-16-17 121</inkml:trace>
  <inkml:trace contextRef="#ctx0" brushRef="#br0" timeOffset="127099.9497">27095 11175 23,'0'0'40,"0"0"-1,0 0-5,0 0-4,0 0 5,0 0-3,0 0 1,0 0-6,-8-4 0,8 4-7,0 0 4,0 0 0,0 0-7,0 0 0,-4-6-7,4 6 5,0 0-9,0 0 10,0 0-6,0 0-6,-4-7-4,4 7 1,0 0-1,-3-7 8,3 7-10,0 0-2,-2-8 7,2 8-5,0 0-1,0 0 3,0-9-2,0 9-1,0 0 5,0 0-2,0-12 0,0 12 5,0 0-4,0 0 1,0 0 3,2-8 2,-2 8-2,0 0 4,0 0-4,0 0 7,0 0 1,0 0 2,0 0-9,0 0-2,0 0 0,0 0-1,0 0 5,0 0 5,0 0 0,0 0 1,0 0-4,0 0 1,0 0-4,0 0 5,0 0-2,0 0 2,-16 15 2,16-15-6,0 0 1,-4 6 0,4-6-1,0 0-1,-3 7-5,3-7 0,0 0 0,0 0 4,0 0 0,-2 5 0,2-5-1,0 0 3,0 0 6,0 0-9,0 0 0,0 0 2,0 0 3,0 0-1,0 0-1,-4 9 8,4-9-5,0 0 7,0 0-4,0 0-1,0 9 2,0-9-5,0 0 2,0 0 1,0 0-1,0 8 3,0-8 2,0 0 2,0 10-1,0-10-5,0 7 1,0-7-1,2 7 7,-2-7-11,2 8 8,-2-8-12,2 6 7,-2-6-3,1 8-1,-1-8 1,0 9 1,0-9-1,2 8 4,-2-8-1,2 10 2,-2-10 2,2 8-1,-2-8 0,0 10-5,3-6 3,-3-4-8,2 9 5,-2-9 7,0 12 4,0-12 1,0 11-5,0-6 1,0-5-10,0 13 0,0-6 12,0-7-7,0 13-1,-2-7 6,-1 2-3,3-8-4,0 16 4,-4-8-2,2 2 1,1-2-4,-3 1 0,2 0 1,-2 1-2,2-2-3,-1-1 8,-1-1-7,1 5-2,0-1 3,-1-1 3,2 1-8,-2 0-1,2-2 3,0 0-1,-1 1 0,1-4-2,0 3 2,-2-1-5,3 1 4,-4-3 0,5-5-2,-4 11-1,4-4 4,-5-1 1,1 2 4,2-2 2,-2-1-1,-1 2-3,-4 1 4,6 1-4,-1-4 3,-3 2-2,-1 2-2,-2-4 1,4 2 0,-1 2-1,-3-1-2,2-3-1,-1 3-3,3-1 5,1 1-2,-4-1-3,4 0-1,1-3 5,-1 3-2,-1-1-2,1 0 5,2 0 8,-1-2-15,0 3 2,4-7-2,-7 9 2,5-5 8,-2 1-5,4-5-4,-8 9 2,4-3 2,0-2-1,-1 1-4,1-3-1,4-2 8,-12 8-7,7-4 5,-1 1-7,6-5 5,-13 5-1,6-2 10,0 0-6,1-2 0,6-1 0,-11 6-1,5-4-3,0 1 3,6-3 0,-13 4 0,10-2-3,3-2 3,-11 3-3,11-3 0,-9 6 0,5-4-3,4-2 8,-9 4-3,4 1 2,5-5-4,-9 3-3,9-3 8,0 0-4,-7 4-3,7-4 4,0 0 2,-6 2 2,6-2-4,0 0-2,0 0 2,0 0-3,0 0-3,0 0-5,0 0-17,0 0-5,0 0-1,0 0-15,13-18-14,-7 15-15,-6 3-29,10-8-25,-6 5-99,-1-2-247,3 2 110</inkml:trace>
  <inkml:trace contextRef="#ctx0" brushRef="#br0" timeOffset="128175.227">27526 11442 87,'-7'-3'88,"7"3"2,0 0-11,0 0-5,0 0-8,-16 0-2,16 0-2,0 0-6,-10 4-5,10-4-3,-12 3-3,5 1 6,0-3-8,-1 2-9,0-2 5,0 3-6,-1 1 1,-1-2-6,3 2 5,-3-1-4,1 0 2,-1 3-2,0-1-2,-1-1-4,-1 2 5,3-1-9,-3 0 2,1 0-6,3 1-6,-1 0 6,2-1-2,-2 0-2,2-1 0,1 1-1,0-1 1,4 1-8,-2-2 9,4-4-7,-5 10 5,3-6-10,2-4 6,-4 9-2,4-9 4,-2 10-4,2-10-1,2 13 4,-2-13-7,2 7 4,0 0-8,0-2 10,-2-5-1,7 10 1,-5-5-1,6 1-5,-4-2 1,1 3 1,-5-7-1,8 8-1,-3-4 0,2 2-2,1 0-6,-3-3 6,3 1 4,-3 1-6,5-2 8,-6 0-13,3 0 8,-1-1-4,2 1 3,-2 0 3,-6-3-2,11 5-3,-4-5 7,0 2-4,-7-2 0,13 2-5,-13-2 5,9 0-2,-9 0 3,14 0 2,-6-2 2,-8 2-7,14-5 0,-7 3 0,0-1 4,-1 0-1,1 1 5,3-1 1,-4-3-2,4 1-3,-3 0 0,3-3 4,-1 4-3,-1-2 1,-2-1 2,3 2 1,-3-1 11,-2-1 6,3 2-1,-2-2 5,0 1-5,-1-3-5,2 2 1,-2 0 0,-1 1-1,1-2-3,1 0 5,-2 1-5,1 0-2,0 0 2,-2 1 2,3 1-4,-1-5 1,0 3-6,0 1 4,-2-1-5,-2 7-1,6-12 4,-4 5-4,-1 1-1,-1 6 2,2-12 2,2 7-2,-4 5-2,2-11-1,-2 11-1,1-10 2,-1 10 0,0-11-2,0 11 1,-3-9-3,3 9 3,0-8-1,0 8-2,-4-5 2,4 5 2,-5-9-3,5 9-5,-8-4 2,8 4-1,-6-5 3,6 5 2,-9-4-6,9 4 4,-12-2-4,12 2-3,-12-3-6,12 3-6,-13-2-1,13 2 3,-14 2-8,5 1 4,2-3-4,7 0-9,-15 5-2,6-4-12,2 0-5,1 1-10,-2 1-9,8-3 0,-13 6-14,9-1-8,0-2-11,-4 3-72,3-4-192,1 4 85</inkml:trace>
  <inkml:trace contextRef="#ctx0" brushRef="#br0" timeOffset="128952.7369">27560 11275 37,'0'0'120,"0"0"-8,0 0-14,0 0-11,-5-3-1,5 3-10,0 0-14,0 0 0,0 0-8,0 0-4,0 0 0,0 0-7,0 0-13,0 0 6,-6 12 0,6-12 3,0 0 6,-2 8-9,2-8-5,-2 9-1,2-9-2,-2 7 7,-2-1-4,4-6-7,-2 11 6,0-4 0,1 0-2,-1 2 4,0 3-9,2-2 2,-4 1-3,2-2-1,0 2-5,1 3 2,-4 3-6,1-2 3,4 1-2,-3 1 1,1 0 1,-4 0 0,2 2-1,2 1 0,-3 4-4,-2-5 2,2 0-3,-1 4 2,-1-4-3,3 0-5,-6 5 3,2-2-3,1-2-1,0-3 4,-2 1 2,5-1-3,-3 1-2,1-1 1,1-2-3,-4 2-1,2-6 2,3 4-1,-3-5 4,3 3-2,-2-1-1,0-1 1,3-2-4,-3-1 1,4-1-2,0 0 5,2-7-3,-3 9 5,3-9-5,-2 9 2,2-9-4,-5 5 4,5-5-1,0 0-1,0 0 0,0 0 14,0 0-14,0 0-1,0 0-12,0 0 5,0 0-4,0 0-6,0 0-3,0 0 2,0 0-1,0 0-12,0 0-6,19-14-11,-19 14-17,4-8-7,-4 8-13,4-8-16,-4 8-109,2-10-230,-2 10 102</inkml:trace>
  <inkml:trace contextRef="#ctx0" brushRef="#br0" timeOffset="130010.1384">28058 11476 39,'0'0'134,"0"0"-12,0 0-7,0 0-15,0 0 1,0 0-7,0 0-5,0 0-10,0 0-6,0 0-21,0 0 8,0 0-6,0 0-16,0 0 0,0 0-2,0 0-13,0 0 5,0 0 0,0 0 0,0 0-5,0 0 0,0 0-4,0 0-5,0 0-2,0 0 1,0 0 2,23 12-4,-21-11-4,-2-1 3,14 4-3,-9-3-3,1 2 7,-6-3-8,13 0 5,-4 3-5,0-2-9,-2 0-2,3 2-9,-2-1-2,1 1-8,-2-2-22,-7-1 12,15 3-2,-10-3-12,-5 0 0,11 4-11,-7-1-9,-4-3-16,9 1-78,-9-1-179,0 0 79</inkml:trace>
  <inkml:trace contextRef="#ctx0" brushRef="#br0" timeOffset="130337.2013">28072 11643 81,'2'-6'169,"-2"6"-20,0 0-18,0 0-7,0 0-20,0 0-7,0 0-9,0 0-15,9-7-8,-9 7 0,0 0-9,14 0-5,-14 0-15,13 0 12,-4 0-10,2 0-8,0-3 3,-2 6-5,5-3-3,-3 0-6,1 0-6,0 0-19,0 0-7,2 0-8,-1 2-12,-2-4-16,2 2-10,-3 0-17,-1-2-30,-9 2-88,16 0-209,-10-2 92</inkml:trace>
  <inkml:trace contextRef="#ctx0" brushRef="#br0" timeOffset="131191.2909">28579 11514 18,'0'0'110,"0"0"-14,0 0-12,0 0-8,-19-5-8,19 5-2,0 0-4,0 0-13,-13 0 1,13 0-3,0 0-5,0 0-2,-10-2-2,10 2-6,0 0 0,-7-5-8,7 5 2,-4-5-4,4 5 1,0 0-2,-2-12-3,2 12-5,0-8 2,0 8-1,0 0 3,2-12 3,-2 12-8,2-9 16,-2 9-16,2-5-7,-2 5 1,4-8 1,-4 8 0,3-4-2,-3 4-2,7-3-4,-7 3 1,7-4 0,-7 4 4,7-3-5,-7 3 4,0 0-4,12 0 6,-12 0-9,0 0 7,11 1-6,-11-1 2,7 3-1,-7-3 13,9 4-10,-7 1 2,-2-5 2,7 8 1,-5-4-6,1 2 5,-3-6-1,2 13 2,0-6-2,-2 2 2,-2 2-1,1-1 2,2-1 4,-3 2 1,-1-1-1,1 3-2,-2-2-2,1 0 6,-1-1-9,0 2 0,-2-1 3,-2-1 2,1 2 3,1-3 4,-7 3-8,4-3 1,-4 2-1,2-4 5,-2 1-6,-1 2 1,1-3 0,1 0 1,0-1 2,1-1-5,0 1 1,-1-3 3,3 4-4,0-5 5,-1 1-8,4-2 8,6-1-4,-10 3 4,3-2-2,7-1 8,0 0 4,-9 3-1,9-3-7,0 0 2,0 0-2,0 0-1,0 0-1,0 0-1,0 0-3,0 0 4,0 0-3,0 0-3,24-11-2,-13 9 5,-4 2-2,2-3-3,2-1-5,0 3 9,-1 0-3,2-2-3,-1 0 3,0 2-3,-1 1-1,2-2 1,-1 1-1,0 1 1,1 0 2,-2 0 1,-2 1-7,3-1 5,0 0-1,0 2-4,-1-2 4,0 0-3,-1 0-5,-9 0-3,14 0-9,-6 1-5,-8-1-9,13 0-2,-8 0-7,-5 0-4,9 3 2,-9-3-4,0 0 1,0 0-6,11 0-6,-11 0-5,0 0-7,0 0-7,0 0-7,7 0-80,-7 0-179,0 0 79</inkml:trace>
  <inkml:trace contextRef="#ctx0" brushRef="#br0" timeOffset="131789.6126">28849 11621 42,'0'0'79,"0"0"2,-3 6-4,3-6 7,0 0-6,-5 11 1,2-7-2,3-4-6,-6 10-2,2-3-8,1-2-10,3-5-5,-6 12-2,4-6 5,-1 2-7,-1-1-5,2 0-1,-1 0-6,0 0 2,1 0-7,2 3-5,-2-2 6,2 0-5,0-8-9,0 14 4,0-8-5,2 1 7,-2-7-4,2 12-3,1-5-2,-2-2-4,-1-5 9,5 9-3,1-6-3,-6-3-4,5 7 2,2-5-1,-2 1 7,-5-3-7,9 0 0,-9 0-1,12-3-5,-12 3-2,10-1 3,-2 0 3,-8 1 3,12-7-1,-6 3-1,3-2 4,-3 2 1,3-2-6,0-3 3,-5 4-1,2-3 6,1 1-7,0 0 5,-2-1-2,0 0 4,1 0-6,-4-1 3,5 1-4,-4 1 4,-2-3-7,-1 3 0,2-4 6,-2 2-7,0 9 5,-3-13 1,1 5-4,2 8-9,-5-12-10,1 7 8,4 5-14,-5-12-2,1 7 9,4 5-12,-9-5 0,4 1-21,5 4-4,-9-5 1,4 2-9,5 3-5,0 0-10,-13-1-3,13 1-18,-14 0-50,14 0-157,-9 1 70</inkml:trace>
  <inkml:trace contextRef="#ctx0" brushRef="#br0" timeOffset="132460.8259">29165 11442 90,'0'0'110,"0"0"-9,0 0-6,-7-3-12,7 3-5,0 0-8,0 0-1,-13 5-2,13-5 0,-6 4-8,2-1 0,4-3-15,-10 5 0,4 0-5,6-5-5,-7 7-5,3-2 0,1 0-4,-1 0 2,1 0-10,-1 1 3,1 1 4,2 1-9,1-8-5,-5 12 2,2-3-3,2-3 1,0 1-2,1 1-1,0-8-1,0 14 2,0-7 3,1 0-4,1-1 4,1 1-6,-3-7-1,5 8 4,-1-4-9,-4-4 5,10 5-1,-6-3-1,-4-2 4,8 4-5,-8-4 6,11 0-5,-11 0 1,0 0 3,16-5-9,-10 1 5,-1 2-4,3-4 2,0 0-7,-2 0 5,2-2 0,-1 1 3,0-2-8,-4 2 7,3 0-2,0-1 4,-2 1 1,-2 0-5,0 0 1,-2 7-3,1-12 3,-1 12 3,0-10-1,0 10-1,-3-9 4,3 9 0,-5-11-4,5 11-4,-7-6-3,7 6-2,-9-6-12,3 4-5,6 2-11,-12-7-8,7 5-3,5 2-3,-13 0-25,13 0-20,-15 0-73,7 0-182,8 0 81</inkml:trace>
  <inkml:trace contextRef="#ctx0" brushRef="#br0" timeOffset="144449.9488">22668 11388 50,'0'0'44,"0"0"2,0 0-9,0 0-5,0 0 0,0 0-3,0 0 0,0 0-2,0 0-2,0 0 2,0 0 6,0 0-12,0 0-2,0 0 4,0 0-2,0 0-4,0 0 6,0 0-13,0 0 2,0 0 0,0 0-4,0 0 3,0 0-3,0 0 1,0 0-5,0 0 3,0 0 1,0 0 4,0 0-10,0 0 0,0 0 1,0 0 1,0 0 6,0 0 0,-17 12 5,17-12 1,0 0-3,0 0-1,0 0 3,-6 4 4,6-4-5,0 0 1,0 0-3,0 0 6,0 0-4,-5 3-1,5-3 2,0 0-3,0 0 0,0 0-1,0 0-6,-7 7 2,7-7-5,0 0 5,0 0-1,0 0-2,-5 5 1,5-5 0,0 0 6,0 0-2,0 0-8,-2 8-2,2-8 6,0 0-4,0 0-4,0 0 2,0 0 2,-4 7-1,4-7 17,0 0-4,0 0 8,-3 8-1,3-8-2,-3 4-3,3-4-3,0 0 1,-4 8-3,4-8 7,-3 5-4,3-5-5,-4 5 5,4-5-9,0 0 5,0 0-1,-6 7-3,6-7 2,0 0-4,-3 5-4,3-5 10,0 0-4,-2 9-2,2-9-3,-3 5 6,3-5-5,-2 7 0,2-7-3,-3 8 5,3-8 2,-2 6-5,2-6-5,-4 10 13,4-10-5,-4 7-3,4-7 2,-4 5 3,4-5-4,-4 10-3,2-5-2,2-5 3,-3 7 4,3-7-2,-2 9 4,2-9-4,-3 7-1,3-7 6,-1 7-12,1-7 18,-2 7-12,2-7 1,-1 8-4,1-8 3,-1 8 1,1-8 2,-1 7-1,1-7-2,-3 7-2,3-7-1,-4 10 8,4-10-6,-4 8-1,1-3 2,3-5 0,-4 9-2,1-4-3,3-5 5,-2 10-3,0-4 8,2-6-2,-5 10-1,4-5 2,1-5-6,-4 10 2,1-4 5,3-6-8,-3 9 1,3-9-1,-5 8 0,5-8 0,-2 9 4,2-9 2,-3 7-2,3-7-3,-3 7 1,3-7-4,-4 8 3,4-8 5,-2 7-3,2-7-1,-4 6 4,4-6-6,-3 8 3,3-8-3,-4 7 3,4-7-3,-5 7 3,5-7 3,-5 6 5,5-6-9,-5 6 7,2 0-5,3-6-4,-6 7 6,2-2 2,0-1 0,4-4-4,-10 10-3,5-5 4,1-2-4,-1 3-4,1 0 13,-2-3-17,6-3 10,-8 11 0,3-8-8,1 2 6,4-5 2,-6 10 1,2-6 2,-1 1-3,5-5-3,-5 9 3,1-4-4,0-1 9,0 1-3,0 1-4,1-1 0,-2 0 2,0-1-4,1 3 1,0-1 3,4-6 6,-11 9-3,7-4-3,-2 2 1,1-5 0,1 4-3,-1-2 1,-1 2-1,1-1 2,0 1 2,0 0-1,1-1-4,-1 1 2,-1-3 1,3 2 3,-4 2-8,2-4 5,0 2 0,1 1-1,-1-3-2,5-3 9,-10 9-8,5-6 7,0 1-10,5-4 2,-9 8 2,6-3 1,3-5 2,-9 4 3,5-1-10,4-3 3,-7 7-2,3-4 8,4-3-6,-7 5 2,7-5-2,-8 7 6,5-3-3,3-4 8,-9 7-9,5-4-1,4-3-1,-8 7 7,2-5-6,1 3 2,5-5-4,-9 6 1,5-2 4,-1 1-4,5-5-4,-7 7 4,7-7 1,-7 8 9,3-4-5,4-4-5,-6 8-1,3-3 0,3-5 2,-4 7 1,0-2-2,4-5 2,-6 8 3,2-3 3,4-5-9,-6 6 0,3-2 4,3-4-1,-3 11-4,0-6 5,3-5 4,-6 9-2,3-6-5,-2 2 1,0-1-6,1 1 12,-1 0-10,5-5 6,-11 7-1,5-2 0,3 2-1,-3-3 8,3 2-6,-1-1-5,-4 2 2,3-2 4,1 0-2,-2 2 0,2-1-3,-1-2 10,0 3-2,1 0-3,-1-1-4,1 0-2,0-1-4,0 2 4,-1 1 5,0-3 0,0 2 0,0 2 1,1-1 0,-1-2-4,1 2 1,-1-3 4,0 4 8,0-5 1,0 4-2,-2 0-1,1-1 0,0 1 0,0 0-2,-1 0 3,0 2 6,0-3-1,2 1-6,-2 2-1,1-2 4,-1 0-6,-2 1 6,4-1 2,-2 1-4,1-1-5,1 1-3,-1-1 6,0 1-1,-1-3 1,2 3-12,-1-2 7,1-1 3,0 1-9,1-2 11,-1-1-4,-1 5-4,3-3 8,-2 0-5,-1 0 6,3-1 2,-1 2 2,-1-2-7,1 2 7,0 0 0,-1-2-2,0 2-4,1-2 2,-1 0 6,1-2 2,0 3-10,-1 0 3,-1-2-5,2 2 10,-1-1-3,0 0 0,-1 0-3,1 0-3,-1-1 0,0 0 6,0 1-1,1 1-4,0-1 0,-1 1 0,2-2-1,-1 0-3,5-4 8,-9 8-8,5-4-3,4-4 5,-7 7 1,3-2-1,4-5-1,-7 6-4,7-6-1,-6 6 2,6-6-2,-7 6 0,7-6 3,-7 8-1,3-7-2,4-1 3,-9 9-5,4-7 4,5-2 2,-9 8-2,3-3-3,0-1 3,1-1-5,0 2 10,0 0-6,-1-1 0,6-4-2,-9 6 4,4-4 4,-1 2-3,1 1-6,5-5 2,-10 6-1,6-2 2,4-4-4,-7 8 9,3-4-6,0 1 1,4-5-5,-9 9 7,4-6-2,1-1-3,4-2 6,-8 10 0,5-5-4,-3 1 10,0 0-14,1-1 5,0-1 2,-2 2-2,2-1-7,0 1 7,0-1 2,1 0-2,-2 2-1,0 0 0,0-4 1,-1 2-2,3 2 3,-1-4 0,1 2-5,-2 2 5,-1 1-7,4-2 8,-3 2-3,0 1 0,2-5 1,0 3 1,-1-1-2,-1 4 3,-1-5-1,4 0-4,-1 2 3,-1-1 6,1 2-10,-1-3 7,-3 4-1,3-3-3,-2 3-1,1-2 4,-1 3-9,-1-3 2,3 1 2,-3 1 5,2-1 4,-1 1-9,1 2 6,-2-2-5,2-2 2,-1 3 0,1 2 2,0-3 2,-5 4-9,5-4 8,-2 1-2,1 3 0,-2 1 8,0-4 0,0 4-3,0 0 10,-1-2-9,-1 3 4,2-3-2,-2 3 3,1-1-3,-1 1 1,-1-3-5,1 3 4,1 1-5,-1-2 4,1 2-3,1-3-11,0 1 9,2-3-2,1-1 5,1 1 1,0-1-2,1-2-15,1-3-5,0 2-8,3-7-5,-4 12 1,4-12 7,0 8-6,0-8 1,0 0-3,0 8 0,0-8-10,0 0-15,0 0-17,0 0-5,16-4-12,-16 4-11,0 0-110,13-9-226,-9 4 100</inkml:trace>
  <inkml:trace contextRef="#ctx0" brushRef="#br0" timeOffset="146477.4814">22650 11480 19,'-5'-7'92,"5"7"3,0 0-18,0 0-3,-3-8-6,3 8-4,0 0-7,0 0-4,0 0 6,-1-7-8,1 7-1,0 0-8,0 0 4,0 0-3,0 0 0,0 0 3,0 0-3,-4-7 10,4 7-3,0 0-3,0 0-3,0 0-1,0 0 1,0 0-6,0 0 2,-14 3-2,14-3-19,0 0 23,-11 6-5,11-6-3,-11 7-4,5-3 6,0-2-8,-2 5-1,2-2-2,-4 2-4,0-1-2,1 2-3,-1 0 2,0 0-2,0-1 0,-2 0-4,0 3-3,1-3-1,-4 2 0,3-2-1,2 1-4,-1-2 1,-1 0 3,1-2 0,-1 1-5,3 1 4,-2-2-2,2-1 5,-1 0-4,0 1-2,0-1 1,3-2 3,-2 2-6,3-1 4,-1 1-4,7-3 3,-13 0-4,13 0 3,-12 2 1,12-2-2,-8 1-1,8-1 1,-8 0-2,8 0 1,0 0-1,0 0 3,-10 2 0,10-2-1,0 0-2,0 0 3,0 0-2,0 0-2,0 0 2,0 0 0,-5-9 2,5 9-3,0 0-5,0 0 2,8-16 2,-3 11 5,-5 5-8,6-9-2,0 2 3,1 1-2,-3 1-1,5-4 5,-2 4 3,1-1-4,0-3 1,2 3 4,-3-2-3,1 1 2,0-3-7,1 3 13,1 0-8,-2 0-2,1 0 0,-4 2 0,0 0 0,1 0 0,1 1-1,-1 0 0,0 0 3,0-1 1,0 1 0,-1 1-4,3 0-1,-2-1-1,3 2 6,0-3 1,2 4-4,-2-2 3,0-2-3,3 2 6,-1 3-2,0-4-2,1 0 1,1 2-1,1-1 0,-2 1-3,2-3-1,-3 3 4,2-2 1,1 3-2,-1-4 0,1 2 6,-1-1-7,2 0 3,0 0-2,3-1 1,-2 1 1,-4-1-2,0 2 1,0-1-2,-5 2 3,-1-2 0,1 1-2,-7 3 5,8-4-2,-8 4-3,6-6 5,-6 6 0,0 0-1,0 0 1,0 0-4,0 0-2,0 0 2,-12-10 0,12 10-1,0 0 5,-9-1-2,9 1 0,0 0-2,-7-2 5,7 2-7,0 0 7,0 0-7,0 0 3,-10-2 1,10 2-5,0 0-3,0 0 4,0 0 0,0 0-6,0 0 5,0 0 0,0 0-3,0 0 3,0 0-2,0 0 0,0 0 3,0 0-1,0 0 1,0 0 1,0 0-4,0 0 2,0 0-2,0 0 5,0 15-1,0-15-1,0 0 1,-2 6-1,2-6 1,0 0-1,-2 7 3,2-7-2,-3 6 1,3-6 2,-4 7 1,4-7-1,-4 5 2,4-5 3,-6 9 3,6-9 1,-7 5-1,4-1 3,-1 2-2,2-1 0,2-5 3,-7 7 4,2 0-2,0-1 2,-1 1-3,-1 2-2,2-1 0,0 0-1,-2-2-1,-1 5 2,2-2-4,0 0 1,0 0-1,-3 3-4,4 0 3,-1-2-1,1 2-3,0-2 1,1 1-2,-1 0 3,2-1-5,0 0 5,0-1-3,2 0-3,0-1 5,-2 0-3,2-1 0,-2-1-3,3-6 2,-1 12 3,1-12-3,0 13 1,0-13 1,-2 9 0,2-9 3,-3 8-5,3-8 2,-3 9 2,3-9-3,-3 6-1,3-6-1,-2 8 2,2-8 2,-5 6-1,5-6 0,-2 6 0,2-6 1,-5 6 2,5-6-2,-3 5-4,3-5 2,0 0 4,0 0-1,-8 5-7,8-5-5,-7 2 8,7-2 4,0 0 4,0 0 0,-9 3-1,9-3 0,0 0-2,-12-2 1,12 2 3,-11-1-1,11 1-3,-9-2 8,9 2-6,-11-3-2,11 3-2,-11-4 5,6 1-2,5 3-5,-10-4 4,10 4 1,-12-3-6,12 3 7,-9-4-3,9 4-6,-6-3-6,6 3-6,-7-5-18,7 5-3,-7-3-20,7 3-8,-6-3-15,6 3-12,0 0-15,0 0-12,-7-4-24,7 4-138,0 0-299,0 0 133</inkml:trace>
  <inkml:trace contextRef="#ctx0" brushRef="#br0" timeOffset="165709.6101">22718 11529 58,'0'0'70,"0"0"-4,0 0-1,0 0-11,0 0-8,0 0 0,0 0-5,0 0-3,0 0 1,-3-7-19,3 7 1,0 0 15,0 0-12,0 0 2,0 0-4,0 0-6,0 0 5,0 0-10,0 0 2,0 0 2,-2-8-6,2 8 5,0 0-8,0 0 2,0 0 10,0 0-8,0 0-2,0 0 1,0 0 8,2-12-7,-2 12 3,0 0 2,0 0-2,0 0 0,0 0-6,0 0 1,0 0-8,0 0 4,0 0-1,0 0 4,0 0-1,0 0-15,2-8 11,-2 8-2,0 0 1,0 0 1,0 0 2,0 0 2,0 0-2,0 0-14,0 0 10,0 0-3,0 0 6,0 0-2,0 0-2,0 0-3,0 0 4,0 0 2,0 0 4,0 0-2,0 0 0,0 0-3,0 0 1,0 0-3,0 0 5,8 17 2,-8-17-3,0 0 0,3 7 9,-3-7-8,0 0 14,1 8-9,-1-8 8,1 9-1,1-4-6,-2-5 6,0 10 3,0-10-10,2 11 8,0-5 6,-1 2-7,2-3 2,-1 1-5,-2-6-2,1 14 4,-1-8 4,3 2-13,-2-1 0,1 0-5,-1 0 1,2 2 12,-3-1-11,2 2 10,-2-10-15,1 14 5,0-7 2,-1 0 1,3 0-7,-3 0 9,0-7-11,1 12 7,0-6 0,-1-6-6,3 11 9,-3-5 1,0-6-6,1 11-1,-1-11-14,3 8-4,-3-8-9,4 9-3,-3-5 1,-1-4-11,1 6-12,-1-6-22,3 8-3,-3-8-2,0 0-72,1 9-161,-1-9 73</inkml:trace>
  <inkml:trace contextRef="#ctx0" brushRef="#br0" timeOffset="166527.2696">22857 12184 16,'0'0'83,"0"0"-10,4 5-3,-4-5-13,5 4 0,-5-4 1,5 4-5,-5-4-5,4 7-4,-4-7-1,4 6-1,-4-6-5,2 8 6,-2-8-10,4 10-2,-3-3 5,-1-7-6,0 10-3,0-10 9,0 12-4,0-12-9,-2 10 3,2-10-11,0 13 12,-1-7-6,1-6-6,-2 12 3,0-6 0,2-6-1,-2 12-13,0-6 6,2-6-3,0 8 2,0-8-1,-1 11-1,1-11 0,0 9-5,0-9 1,0 0-2,2 9-1,-2-9-8,1 7-1,-1-7-10,4 6 13,-4-6-3,4 5-13,-4-5 10,4 6-4,-4-6-4,5 5-1,-5-5-2,4 5-7,-4-5 1,6 4 6,-6-4-9,0 0-6,4 5-2,-4-5-5,0 0-12,3 5-65,-3-5-131,0 0 58</inkml:trace>
  <inkml:trace contextRef="#ctx0" brushRef="#br0" timeOffset="167159.6363">22824 12666 78,'0'0'103,"0"0"-9,0 0-7,0 0-12,0 0-4,0 0-11,0 0 1,0 0-8,-8 11-5,8-11-8,0 0 7,0 11-6,0-11-6,0 0-5,0 10 7,1-3-4,-1-7-7,4 9-6,-4-9-4,3 10 4,-2-4-3,-1-6-1,3 11-4,-2-6 2,-1-5 4,1 12-7,2-7 1,-1 0-4,-2-5 5,2 11 1,0-6-8,-2-5-3,8 7-5,-6-2-1,-2-5-4,8 8-4,-7-6-4,-1-2-8,7 7-1,-7-7 0,4 8 2,-4-8-2,1 9-2,-1-9-7,0 8-11,0-8-9,0 0-5,-3 10-13,3-10-60,-5 7-139,5-7 61</inkml:trace>
  <inkml:trace contextRef="#ctx0" brushRef="#br0" timeOffset="167691.0583">22884 13165 78,'0'0'85,"0"0"-15,5 6-1,-5-6-8,0 0 1,0 0-8,0 0 5,0 8-7,0-8-7,1 5 9,-1-5-14,0 10 8,0-10-6,0 0-6,-1 14-6,0-7 11,1-7 1,-3 12-8,2-5 3,-2-2-3,2 6-1,-2-3-8,1 2-2,-2-2 0,2-1-6,0 0 2,2 3-1,-1-1-4,0-2 7,1-7-16,0 18-7,-2-8-9,2-3-11,0-7 3,-1 15-5,2-9 5,1 1-9,-1 1 3,0-1-11,1 0-2,-2-7-12,2 13-4,-2-6-3,0-7-14,3 12-66,-7-6-146,4-6 65</inkml:trace>
  <inkml:trace contextRef="#ctx0" brushRef="#br0" timeOffset="168188.7588">22862 13868 53,'0'0'80,"0"0"-19,7 4 4,-7-4 0,0 0-4,0 0-8,1 7-4,-1-7 4,5 4-5,-5-4-2,4 6-5,-4-6-4,4 6-8,-4-6 4,5 6-8,-5-6 9,4 8-17,-3-2 7,0 1-6,2-2-2,-2 2 6,2 2-9,-2 1 4,1-1-3,-1 2 0,1-1-8,0 1 5,0-1-3,0 2 6,0-1-5,-1 0-5,0 1 4,0-3 0,1 3-2,-1-2-8,3 0 5,-4 2 12,4-2-9,-2-1-7,3 2-2,-2-2-8,1 0 10,-2 2-11,1-2 4,-2 0 5,2 1-9,-2-3-8,0 2-10,-1-1 0,0-8-14,0 12-1,0-6-23,0-6-65,-4 11-144,4-11 64</inkml:trace>
  <inkml:trace contextRef="#ctx0" brushRef="#br0" timeOffset="169607.5043">22014 12327 81,'0'0'85,"-4"-6"-4,4 6 1,0 0-13,0 0-1,0 0-8,0 0-12,0 0-7,0 0 5,0 0-23,0 0 17,0 0-10,0 0-8,0 0 6,0 0-6,0 0 2,0 0 10,0 0 0,0 0-9,0 0 1,0 0-3,0 0-3,0 0-7,6 20 1,-6-20 2,0 0-1,5 7 6,-5-7-6,7 8-8,-5-5 5,2 2 6,0-1 0,0 1 1,0 0-5,0 0-1,2 0 4,0 2-1,2-1-1,0 2-7,0-3 7,3 2-18,-4-2-1,5 2 1,-2 0 3,0-1 1,2 2 0,-2-1 6,2-1-6,-1 2 1,1-1 1,-2 0-7,3-1 6,1 3 3,0-3 1,0 2-11,4 0 6,-3-1 1,2 0 3,1 0-11,-1-3-2,1 4 9,0-3-2,1 0-1,-2-1 10,2-1-15,-1-1 7,-1-1 2,0 0 1,1-1-6,0 0-1,-6 0 11,2-2-6,-1 0-1,1 2 3,-2-2-3,2-1 3,-2-2 3,0 3-6,-1-1 5,-1-1-3,2 1-4,-2-3 0,-1 3 0,0 0 5,-2-1-5,2-1 5,0 2-5,0-1 10,1-1-16,1 2 13,-2-2-5,0 2-3,-2 1 6,0-2-9,-1 0 7,0 0-2,-6 4 3,11-5 0,-7 1-2,-4 4 2,10-3 4,-5-1-3,-5 4-9,6-3 10,-6 3 11,5-5-3,-5 5-6,0 0 10,4-6-1,-4 6-7,0 0-3,0 0 4,3-6-1,-3 6-1,0 0-14,0 0 7,0 0 1,0 0 3,0 0-9,0 0-3,0 0-9,0 0-5,4-6-5,-4 6 6,0 0-9,0 0 2,0 0-2,0 0-2,10-1-7,-10 1 7,0 0-11,0 0 0,0 0 1,0 0 0,0 0 7,0 0 0,0 0 3,0 0 2,0 0-8,0 0-1,0 0 6,0 0-10,0 0-15,0 0-44,0 0-110,0 0 49</inkml:trace>
  <inkml:trace contextRef="#ctx0" brushRef="#br0" timeOffset="170649.6671">22388 13034 61,'0'0'125,"0"0"-7,-5-5-3,5 5-21,0 0-5,0 0-14,0 0-6,0 0-4,0 0-11,0 0-6,0 0 2,-17 4-21,17-4 14,-10 6-2,10-6 1,-11 4-17,3-3-7,1 1 6,0 0-1,7-2 7,-14 1-16,6 0-5,-2-2 11,10 1-10,-18-3 3,9 0-3,0 0-1,3 0 1,-1-1-2,-1-3-1,1 2-2,1-4-7,3 2 2,-1 0-5,4 7-4,-5-11 9,4 1-4,-1 4-6,2 6 7,2-17-8,0 9 4,1 1 0,0 2 3,0-1-6,-3 6 7,8-10-4,-3 5 5,0 1-4,0-2 3,-5 6-2,9-5-5,-6 1 0,-3 4 5,9-3-1,-9 3 9,7-1-11,-7 1-6,0 0 14,11 3-4,-11-3-4,5 5 8,-5-5-6,5 7 1,-1-1 3,0 1 4,-2 2-7,1-2 8,-1 4 4,1-1 5,-3 3 2,1-1-1,-1 3-1,-1 4-3,-2-4 5,2 0-6,-5 1 1,-1 1 5,-2-1 3,-1 7-2,-1-6-2,2-3-1,-3 1-4,-2-1 6,1 1-9,-1-2 7,1-1-4,2 0 14,-2-1-24,3-1 7,-3-4 4,3 2-3,-2-3-8,-4 3 3,4-6 0,-4 3-12,2-1 9,2-2 9,2-1-4,0 1 6,-2-2-5,3-2 2,-1 0-5,10 2-2,-14-5-1,8 2 2,0-1 8,6 4-7,-6-10-1,2 5-1,2-2-3,2 7 0,-1-12 1,1 12 1,2-12 1,3 7-5,-1 0 9,1 1-3,0-2-1,0 3-5,1-3-2,1 3 10,1 1-3,-1-1-2,-7 3 4,14-2-4,-6 2 0,-8 0 2,13 2-4,-6-1 2,1 1 0,-3 2 5,2 0-4,-1 0 3,2-2-3,-3 3 4,0 0-11,0 0 9,0-1 0,0 1 0,3 2 5,-3 1-19,0-2 14,3 0-3,-1 1-2,0 1 7,-1-1 5,0-1 4,-1 0-23,2-1 3,-2 0-24,0-1-1,-1 1-9,1 0-6,2 0-7,-1-1-10,-1 0-2,0 0-16,-1 0-74,-4-4-172,9 3 77</inkml:trace>
  <inkml:trace contextRef="#ctx0" brushRef="#br0" timeOffset="171199.9443">22457 13078 51,'0'0'84,"0"0"-3,0 0-9,0 0 0,-11 5-2,11-5 1,0 0-10,0 0-8,0 12-1,-2-6-6,2-6 6,-2 17-1,-2-8-6,0 2-3,2-2 12,-2 3-18,-2 0 2,3 1-10,-2-1 2,1 0-2,0 0-5,0-2-10,2 2 7,0 1-8,-2-2-4,2 0 15,2 0-10,-1-2-1,-1 0 4,4 0 0,-1 2-6,0-5 2,0 2 0,2-2-2,1-1 0,0 1 0,2-2-4,-1-2 1,4 2-4,-9-4 2,17 0-3,-6 0 1,-3-1 2,2-2-5,0 0 6,2 0-4,-2-3 3,1 1-1,0-1 1,-1-3-5,1 2 6,-2 0-7,-1 1 5,1-3-1,-1 1-5,-3-3 9,1 1-1,-3 1 3,-1-1-3,1 1-2,-1-2 5,-4 2-1,2 9-1,-3-17-6,0 10-1,-3-1 1,0-2 5,1 3-3,-3 0-3,2-1 5,-1 3-5,0-1 0,0 0 5,-1 0-5,0 1-5,1 0-9,1 2-6,6 3 0,-13-7-18,8 7-9,5 0-11,-10-5-4,2 3-10,8 2-13,-10-2-17,10 2-57,-13 2-173,13-2 76</inkml:trace>
  <inkml:trace contextRef="#ctx0" brushRef="#br0" timeOffset="171828.9583">22655 12843 81,'0'0'82,"-5"5"0,5-5-9,-4 7-4,4-7-5,-6 6-11,3-2-6,-1 2-6,4-6-8,-5 8 3,3-4 1,-2 3 5,4-7-9,-3 11-6,2-3 7,-1-2-6,2-6 11,-2 14-16,1-6-4,1 0 0,0-8-7,0 15-2,1-4-1,1-2 5,-1-2-5,1 0-1,-2 0 3,3-1-2,-3-6 2,4 12-4,-2-7-5,2 0 12,-4-5-8,4 10 4,0-8-3,-4-2-2,7 2-2,-7-2-3,8 1 0,-8-1 3,0 0-6,15-5 5,-9 3 4,-6 2 4,7-8 4,-4 3-7,1 0-1,2 0 8,-2-4 0,1 1-3,-2-1 5,2-1 0,-1 0 3,-2 1 9,-1 0-17,2-2 5,-2 1-15,0-1 11,-1 1 5,-1 1 1,0 0-7,-3-2-1,0 4-8,0-1 7,-1-1 9,0 2-8,0 3-10,-1-3-5,-3 3-7,2-1-15,0 4-12,-3-1-10,-2 3-13,-1-1-12,-1 1-19,-5 2-82,0 0-189,-2 2 84</inkml:trace>
  <inkml:trace contextRef="#ctx0" brushRef="#br0" timeOffset="195026.7548">7659 10130 27,'0'0'96,"-10"-2"-3,10 2-14,0 0-2,0 0-6,0 0-9,0 0-7,0 0-4,0 0-11,0 0 0,0 0-3,0 0 0,0 0-8,0 0-2,0 0-4,0 0 0,0 0 4,0 0 5,0 0 4,0 0-2,0 0-7,0 0 6,0 0-5,0 0 0,0 0 0,0 0-5,0 0-1,20 9 4,-20-9-1,6 2 2,-6-2-6,0 0-1,7 5-4,-2-2 14,-5-3-4,9 4 3,-9-4-9,9 3-2,-3 0-1,-2 1 1,3-1-4,0-1 1,-2 2-1,2-1-5,-1 0 2,2 2-1,3-1-2,-3-1-2,1-1 3,0 1-5,2 1 5,1-2-3,-1 1-6,-1-1 7,2-1-2,-2 1-2,0 1 0,2-2-4,-2 0 1,0 3 7,-3-3-6,2 1 5,-2 0-6,0-1 3,-1 1-3,3-1 5,-9-1-7,13 4 5,-7-1-1,2-2-2,-8-1 1,10 3 1,-5 0-3,-5-3 2,11 2-3,-11-2 3,7 1 0,-7-1 2,8 2 0,-8-2 2,8 2-7,-8-2 6,7 4-5,-7-4-5,9 1 5,-9-1-4,8 2 10,-8-2-7,9 3 1,-9-3 6,11 2-4,-6-1-3,-5-1 2,12 1 3,-6-1-3,-6 0 0,12 3 1,-6-1-1,1 0-4,-7-2 7,12 1-3,-7 2 2,-5-3-1,11 5 1,-8-3-2,3 2-2,-6-4 0,8 3 0,-2 0 2,-6-3 1,6 5 2,-2-1-4,1-2-2,-5-2 4,6 8-6,-6-8 8,5 7-1,-5-7-5,7 6 6,-5-3 0,-2-3-2,8 5-2,-8-5-3,8 5 2,-8-5 1,7 4 2,-7-4-2,8 3 12,-8-3-13,8 3 3,-8-3 3,7 1-3,-7-1-1,8 4-2,-8-4-3,10 2 2,-6 1-2,-4-3 5,9 2-3,-9-2 3,8 5 0,-4-3 1,-4-2-5,7 5 4,-2-1-7,-5-4 2,8 5 6,-4-2 1,-4-3-1,5 7-1,-1-4 4,-4-3-1,6 7-8,-2-3 4,-4-4 4,10 4 2,-5 0-8,-5-4 8,8 3-5,-3 0 1,3 0 0,-8-3-2,11 1 1,-11-1-5,12 0 5,-12 0 2,11 0-5,-4 2 7,-7-2-6,13 1 6,-6-1-7,-7 0 0,12 1 4,-12-1-1,10 0-3,-3 1 4,-7-1 0,11 2-1,-6 0-5,-5-2 4,9 1-3,-3 1 5,-6-2 3,8 2-3,-8-2-8,6 6 8,-6-6 3,7 5-4,-7-5-4,8 4 3,-4-2 2,-4-2-2,7 6-3,-7-6 0,6 4 1,-6-4 6,9 2-3,-4 1 0,-5-3 1,9 4 1,-9-4-1,9 2 0,-5 1 1,-4-3-2,13 5-6,-8-5 9,1 2-2,-6-2-3,11 3 4,-4 0-7,-2-1 6,2 3 1,-7-5-3,10 5 2,-4-3-4,-1 1 7,2-1-7,-7-2 1,10 9 2,-4-7 1,-1 1-4,0 0 10,-5-3-9,10 3 7,-5 1-8,-5-4 2,10 4-1,-5-2 5,-5-2-2,9 2 5,-9-2-6,9 2-1,-3 1-1,-6-3 5,10 0 2,-10 0 1,11 2-6,-5 0 1,-6-2-5,13-2 2,-13 2-1,11-1 3,-3 0 3,-8 1 0,11-3-2,-11 3 1,12 0-3,-6-2 1,-6 2-2,11 2 2,-11-2-3,9 0 0,-9 0 0,10-2 4,-10 2 1,6 2-2,-6-2 1,0 0-5,10 0 3,-10 0 2,6 3-4,-6-3 6,0 0-6,6 4 3,-6-4-2,6 3 1,-6-3 1,4 4 9,-4-4-14,0 0 4,6 2 1,-6-2 3,0 0-9,6 4 8,-6-4-4,0 0-1,6 4 1,-6-4 4,0 0-1,8 2-1,-8-2-1,0 0-1,7 2 5,-7-2-2,0 0 2,9 1-6,-9-1-1,0 0 6,9 0-1,-9 0 1,0 0-2,0 0 3,9 0-3,-9 0 0,0 0-3,0 0 6,7 5-9,-7-5 7,0 0 4,6 3-5,-6-3 2,0 0-7,5 4 10,-5-4-4,0 0 0,6 5-5,-6-5 1,0 0 0,4 3-2,-4-3 5,0 0 5,5 5-6,-5-5 5,0 0 1,8 4-4,-8-4 4,0 0-7,7 5 2,-7-5-6,7 3 2,-7-3 6,0 0-4,8 1 2,-8-1-1,0 0 1,6 3 1,-6-3 1,0 0 8,7 2-13,-7-2 3,0 0-1,0 0 2,0 0-4,0 0 2,12-2 4,-12 2-2,0 0-3,0 0-1,0 0 6,9 0-1,-9 0-7,0 0 8,0 0-3,0 0-2,0 0 2,0 0-3,0 0 0,0 0 5,8 1 1,-8-1 0,0 0-1,0 0 6,0 0-5,0 0 2,5 4-3,-5-4 1,0 0 6,0 0-4,8 4-5,-8-4 4,0 0-1,6 2 3,-6-2-3,7 3 2,-7-3-1,7 0-1,-7 0 0,10 0-2,-10 0 0,0 0 4,13 1-7,-13-1 5,8-1-3,-8 1 1,10-3-2,-10 3 2,8-2-2,-8 2-2,0 0 8,11 0-5,-11 0-3,9-4 6,-9 4-5,0 0 5,10 0-2,-10 0-3,6-3 0,-6 3 8,0 0-5,0 0-2,13 0 0,-13 0-2,6 4 2,-6-4 0,10 4 3,-5-3-2,2 3-2,-1-2-3,0 2 10,1-2 0,0 2-3,3 0-1,-1 0-5,-1 0 8,-1-2-4,4 1 3,-2-1-3,-1 0 3,2 2-4,-3-1 0,1 0 0,-1-2 2,1 0 0,-1 2-3,-1-1 4,-6-2-1,13 4-10,-8-1-2,-5-3-9,6 2-2,-6-2-3,0 0-3,7 3-6,-7-3 3,0 0-8,0 0-9,5 3-15,-5-3-14,0 0-23,0 0-102,0 0-218,0 0 96</inkml:trace>
  <inkml:trace contextRef="#ctx0" brushRef="#br0" timeOffset="196658.8693">7677 10159 76,'-9'-3'107,"9"3"-6,0 0-7,0 0 3,-8-2-3,8 2-10,0 0-2,0 0-1,0 0-2,-6-7-11,6 7 1,0 0-2,-5-4-1,5 4-6,0 0 5,0 0-8,-6-8-4,6 8 2,-3-4-2,3 4-1,0 0 4,-7-5 0,7 5-1,0 0-8,-6-4 1,6 4-7,0 0-1,0 0-9,0 0 1,0 0-8,0 0-2,0 0-2,-14 8-3,14-8-2,-3 9-2,3-1 0,0-8 0,-1 14-5,3-6 2,1 4-2,-2 0-4,3-1 1,1 4-1,1 0 0,0 0 2,0-4-1,1 4 2,-1-1-7,0 1 4,1-4 1,2 4-1,-3-2 0,1-2-2,-1-1 0,0 0-1,-2 0-1,3-1 1,-2 1-1,-1-3 4,-1 0-5,2-1 2,-2 1-2,1-2 1,-2 0 3,-2-5 0,3 9-8,-3-9 2,2 8 2,-2-8-1,3 8 2,-3-8 2,0 0-4,1 7 7,-1-7-2,0 0 4,0 0-6,0 0 1,0 0-4,0 0 5,0 0-1,0 0-6,0 0 3,0 0-3,0 0-1,0 0-2,-14-20 0,12 11-1,-1-2-1,2 0-1,-2-2 6,0-6-3,0 2 3,0 0-1,1-1-1,1 0-1,-2-2 3,0 1-1,1-1 3,0 1-2,-1 0 2,0 1 0,-1-5 0,1 3 0,0 3-3,-1 1 1,2 1 2,-1 3 2,-1-2-1,2 3 1,-2 1-3,-3 0 1,4 1 2,-1 0 0,1 3 2,-1 0 7,-1 0-4,1 1 1,4 5-3,-8-8 2,5 3 1,3 5 3,-5-5-2,5 5 0,0 0-1,-5-9 1,5 9-3,0 0 1,0 0 0,-6-6-7,6 6 4,0 0-4,0 0 2,0 0 0,0 0-1,0 0-2,0 0 3,0 0-4,0 0 4,0 0 0,0 0 0,0 0-4,0 0-1,0 0 5,0 0-3,17 17 3,-13-14-4,-4-3 5,9 9-3,-4-6-1,0 2 5,2 0-3,3-1 2,-1 1 0,0 0-5,2 0-1,2-4-2,0 0 1,3 3-9,2-1-4,-1-1-1,2-2 0,0 1-5,-1 0-2,2-2 0,-3 2-2,4-2-1,-5-1-1,3 1-7,0-1 4,-2 0 0,-3 1-3,-2-1-4,-1 1 6,1 1-6,-2 1 17,-2-1-8,-8 0 0,12 0 8,-12 0 0,8 0 0,-8 0 10,5 3 6,-5-3 8,0 0-3,0 0 3,-2 10 1,2-10 8,0 0 1,-9 11 3,6-8-3,3-3 8,-9 7-4,5-4 2,4-3 3,-7 4-2,7-4 7,-6 5-8,6-5-5,0 0 5,-9 2-3,9-2 4,0 0-4,0 0-4,0 0-1,0 0-2,0 0-1,-8 3 0,8-3-1,0 0-2,0 0 1,0 0-3,0 0 0,0 0 3,0 0-1,-3 5-2,3-5-2,0 0 4,0 0-2,0 0 3,0 13-5,0-13 4,-1 8 1,1-8-3,-1 10 1,-2-3 10,0 1-6,1 2 0,-2-1-6,0 3 3,0-3 4,-2 3 3,1-1-5,1 1-2,-4 2 1,3-1 4,-5 2 3,2-1-7,-1 2 6,-1 0 0,0 0 2,1-2-8,-2 1 8,0-3-1,4-3 0,-1 2-1,-1 0 6,0-5-8,3 3-1,0-4 2,-1 0-3,2-1-2,1-1 5,-1 2-3,5-5 2,-7 7-3,7-7-2,-8 2-14,8-2-11,0 0-23,0 0-11,0 0-28,0 0-26,-13-7-36,13 7-95,-5-7-260,5 7 116</inkml:trace>
  <inkml:trace contextRef="#ctx0" brushRef="#br0" timeOffset="204516.7235">8252 9625 50,'0'0'93,"0"0"-5,0 0 2,0 0-6,0 0-2,0 0-8,0 0 1,0 0-14,0 0-2,0 0-6,0 0-2,0 0-10,0 0-2,0 0-4,0 0-5,0 0 7,0 0-8,0 0-8,0 0 5,0 0-8,0 0-7,0 0 4,0 0 2,0 0-8,19-10 1,-19 10-5,0 0 4,0 0-2,0 0-2,11 1-1,-11-1 4,0 0-7,8 3-5,-8-3 8,0 0 0,10 2 1,-10-2-1,5 1 5,-5-1-8,0 0-3,8 4-1,-8-4 1,9 1 1,-4 3 8,3-2-5,-8-2-3,10 3 11,-5 0-9,-5-3 3,10 5-4,-2-1 4,-2-2-4,2 1 2,-3-2-8,3 3 7,-1-2-2,1 1 3,1 1 4,1-1-6,-2-2 0,0 0 3,2 2-2,-1-1 6,-1-1-7,-1 1 4,-7-2-1,15 1 7,-8-1-12,-7 0 18,15 1-12,-7-1 2,-8 0-7,13 3 3,-7-3-2,-6 0-4,12 3 2,-7-2 4,-5-1 0,11 3-6,-5-1 8,-6-2-3,11 3 0,-5-1 3,-6-2-5,11 3 2,-4 0-4,-1 1 3,2-3-1,-1 3-2,0-3 1,1 2 6,-3-1-3,3 2-3,-1-2 0,0 0 11,-1 1-10,2-1 2,-3 1 1,4 1-5,-4-1 5,1-1-5,1 1 2,0-1 1,0 2-3,-2-1-2,1 1 6,1-1-3,-7-3 1,11 7 3,-7-4-3,1 0-5,0 1 14,-1 1-10,-4-5-2,10 7 3,-6-2-3,0-2 1,1 0 4,-1 2-2,1-1-2,0 1 7,-5-5-2,8 7 1,-3-2-6,-1-3 6,1 1-2,-5-3-2,10 8-4,-6-7 6,1 2 0,-5-3-2,12 5-3,-7-1 4,-5-4-1,10 4 6,-6 0-1,1-3-2,-5-1-1,9 3-1,-9-3-2,10 5 2,-5-2 2,-5-3-2,9 2 1,-9-2-3,9 4 1,-4 0 2,-5-4 0,8 4 2,-3-1-12,-5-3 9,8 6-3,-5-3 2,-3-3 6,8 5-3,-4-2-4,-4-3 1,6 6 2,-1-3 6,-1 0-10,1 1 4,-5-4-9,9 8 10,-4-5-5,-1 2 5,1-1 1,0 0-5,2-1 3,-1 2-2,-1-2 0,0 3 0,1-3 3,0 0 0,0 1-1,1-1 2,-1-1-3,1 1 5,0 0-8,-1 1 8,0-2-7,0 3 3,0-2 1,2 1-2,-3 1-8,2-1 5,-1 0 0,4 0 5,-4 1-4,1-2 8,-1 1-1,1-1-2,0 2-1,-2-1-2,2-1-7,-1 2 6,0-2 7,4 1-8,-4 1 1,-2-3 0,2 1 3,2 1 0,-3 1 0,1-2-2,0 2-1,0-3 1,0 1-3,1 2 1,-1-3-2,0 1 2,0 1 5,1-1-3,0 1-6,-7-4 8,11 6-2,-4-2-1,0-1 0,-2 0 4,2 1-3,-1-2 2,1 3-7,0-3 8,-2 3-1,0 1-2,1-2-2,1 1 2,-1 1 2,0 0-6,-1-1 2,0-1 2,0 1 2,2-1-2,-3 0-1,2 1-1,-1-2-3,0 2 10,0-1-2,1 0-5,-6-4 6,9 7 1,-2-1-11,-3-3 3,1 1 11,1-2-7,-6-2 1,11 7 1,-5-5-4,-1-1 4,-5-1-3,9 5-1,-4-2 0,-5-3-2,9 4 2,-9-4 1,9 2-1,-3 0 1,-6-2 1,8 3 0,-8-3-1,9 3 5,-9-3-6,7 3 6,0-2-3,-7-1-1,7 3 1,-7-3 6,9 2-8,-9-2 1,12 3-1,-12-3 0,9 3-2,-4-2-2,1 2 2,-6-3 1,12 2 1,-6 1 3,-6-3-6,10 2 1,-3 1 2,0-1 1,-7-2 1,12 3-2,-4 0-3,-3-2 2,4 2 7,-2-2-3,0 2-8,0-2 12,2 0-6,2 2 2,-4-2-2,1 1-3,-8-2 3,13 4-1,-6-2 1,0-1-3,0 2 1,1-2 8,-8-1-4,10 3-1,-5 0-4,-5-3-1,12 4-2,-7-2 8,-5-2-6,9 4 0,-9-4 2,10 2 1,-10-2 1,8 3-3,-8-3 0,6 4 0,-6-4-3,8 2 1,-8-2 5,6 3-4,-6-3-1,0 0 11,8 5-11,-8-5 11,5 2-7,-5-2 7,0 0-12,5 4 8,-5-4-9,0 0 1,0 0 8,0 0 0,0 0-3,5 4 2,-5-4-6,0 0 6,0 0-2,0 0 6,0 0-3,0 0 1,0 0 3,0 0-1,0 0-6,0 0 0,0 0 3,0 0 0,0 0 4,0 0-2,0 0 3,0 0 2,0 0 3,0 0-3,-26-6 6,26 6 2,-8-4 1,8 4 0,-11-1-3,11 1 5,-11-5-1,6 1 0,5 4 0,-10-7 0,3 4 4,2-1-1,-2 0-7,0 0 1,7 4 0,-11-10 3,5 6 0,0-3-3,0 2-1,1-2 1,-1 2 5,0-3-4,0 3-3,-1-2 8,2 1-2,1 1 0,-1-1 0,5 6-2,-10-7 6,5 2-2,5 5 1,-9-5 1,4 0-1,5 5-1,-9-4-1,9 4 2,-8-6-5,8 6-2,-7-2-1,7 2-1,-7-5-1,7 5 0,0 0-4,-6-4-4,6 4 2,0 0 1,0 0-2,0 0-4,-6-3 2,6 3-2,0 0 0,0 0-3,0 0-3,0 0 5,0 0-8,0 0 2,0 0-5,0 0 10,0 0-8,0 0-9,0 0-2,0 0 2,0 0-5,0 0 7,22 5-5,-22-5 2,16-2-1,-5 1-6,-2-1-3,4 0 1,-1 0-10,-1 2 4,2-3-10,-2 3-4,2 0-4,-1-2 2,0 0 2,1 1 0,-1 1 3,-1-1 8,-2 2-9,1-1 2,-1 1 3,-1 1-2,-8-2 8,13 1 4,-7 0 6,-6-1-1,15 3 2,-11-2 2,-4-1-2,9 3 18,-9-3-15,0 0 11,12 0-4,-12 0 7,0 0-6,6 2 10,-6-2-4,0 0 6,0 0 5,0 0 1,7 1 2,-7-1 8,0 0-1,0 0 6,0 0-4,0 0 1,0 0-3,0 0 7,0 0-5,0 0 6,0 0-6,0 0-4,0 0 0,0 0 0,0 0 0,0 0 2,-17 9-6,17-9 3,-6 3-5,6-3 6,0 0-9,-9 3 4,9-3-4,-7 2 5,7-2-4,-6 5 2,6-5-5,-9 6 3,4-3-2,1 2 6,-4 1-5,2 1 2,-3 0-3,0 2 2,1-2 1,-3 8-7,-1-4 4,2 0 2,-3 1-3,2 0 0,3-1 4,-2-2-2,1 1-3,2-2 1,1 0-3,0-1 1,1-1 3,1 0-1,1 0-2,-1-2-3,4-4-2,-6 8 3,6-8-1,-4 5 6,4-5-3,0 0 6,-5 6-2,5-6 0,0 0 1,0 0 0,0 0 2,0 0 4,0 0-6,0 0 4,0 0-8,0 0 0,0 0 5,-8-14-3,8 14 3,-1-9-1,1 9 0,-1-11 1,1 11-6,0-14 5,-1 7-2,1 7 2,1-13-5,-2 4 6,1 9-3,0-14-3,-2 5 1,2 9-3,-1-13 2,1 13 1,-3-10-3,2 3 2,1 7 6,-2-9-1,-1 3-3,3 6 5,-5-10-6,3 4 4,-2 0-4,4 6-1,-6-10-1,4 6 0,2 4-3,-5-12 4,2 7-2,3 5 4,-5-12-2,4 7 1,-3-1-11,4 6-8,-2-7-7,2 7-11,0 0-12,-4-10-12,4 10-19,0 0-16,-2-8-15,2 8-126,0 0-252,0 0 112</inkml:trace>
  <inkml:trace contextRef="#ctx0" brushRef="#br0" timeOffset="219489.7592">10031 10379 33,'0'0'96,"0"0"-14,0 0 11,0 0 0,-8-3-12,8 3-12,0 0 4,0 0-10,0 0-6,-12-2 5,12 2-8,0 0-7,-6-2 6,6 2-9,0 0-11,-9-5 4,9 5-1,-5-2-9,5 2 1,-9-4-6,9 4-1,-8-6-1,8 6 1,-9-2-3,9 2 3,-7-6-5,3 2 2,4 4 1,-11-8-5,7 3 2,-2-1-5,6 6-1,-9-10-1,4 2-6,0 1 1,-1-3-2,-1 1 3,4-1 0,-3 0 0,3 1-2,-3-3-3,2 2 4,-2 0 5,3-2-10,-3 3 7,2-1-1,-1 0 15,1 0-2,-2 2 7,2 2-1,-1-4 4,0 5 0,1-2 1,-1 3-9,5 4-1,-11-7-4,6 4 3,-2 0-2,7 3 8,-11-4-13,11 4 2,-9-1-8,9 1 8,-9-2-9,9 2 3,0 0-4,-8-4 2,8 4 0,0 0-4,-7-3 0,7 3 8,0 0-8,0 0 1,0 0 3,0 0-2,0 0-4,0 0 0,0 0-2,0 0 5,-7-2-2,7 2-1,0 0 2,0 0 1,0 0 1,0 0-3,0 0-2,0 0 0,0 0 1,0 0 2,0 0-1,0 0-1,0 0-2,0 0-1,0 0 2,0 0 5,0 0-2,0 0 1,0 0-5,0 0 4,0 0-5,0 0 7,17 11-4,-17-11 2,6 7-4,-1-6 3,0 3-4,-5-4 2,10 6 0,-3-3 2,-2-2-3,1 4 4,1 0-1,2 0 0,-3-1-1,3 0-9,0 2 6,0-1 1,0 2-10,-3-2 1,3 2 0,0 1 5,-1-2-8,1 0 6,2 1 0,0 0-4,-1 0-4,1 2 4,-2-1 3,2 0 2,1 4-9,-3-3 3,3-1-16,-2 1 10,5-1-3,0 1 13,-2 0-14,0-1 5,-3-1-5,1 0 7,0-1 0,1 1-7,-3-2 1,1 0-1,0 0 2,-1-1 1,1-1-5,-4 1 1,4 1 4,-3-2-5,-1 0 5,1 1 0,-2-1 0,0 1-4,0-1 6,-5-3 5,9 7-4,-6-5 4,-3-2 6,5 8-1,-5-8 1,2 5 2,-2-5-2,0 0 2,0 0 12,2 9 1,-2-9 5,0 0-1,0 0-6,0 0 3,0 0-2,-9 5 6,9-5-4,0 0 1,0 0-2,0 0 0,-18-7-3,18 7 7,-12 0-3,12 0 10,-10-4 0,10 4 2,-13-3-5,6 2-1,-2-1 4,0 0-5,0 1-1,-4-1-2,-1 1 4,1 1 3,2-1 3,-2 1-1,0-2-9,0 4 9,0-2-3,-4 0 1,3 1-2,-4 3 0,0-1 3,2-1-2,-1 2 1,0-1 4,-1 2-4,1 2 6,0-2-5,-1 3 3,4-2-2,-4 1-2,6-2-1,-1 0-1,1 2 1,1-2-1,0 0-2,0 0 3,0 0-3,2 0 0,2 0-1,0-3 6,2 2 18,5-4-16,-10 3 5,10-3-4,-6 2 5,6-2-3,0 0 0,-8 2 0,8-2-4,0 0-1,0 0-5,0 0-1,0 0-1,0 0 0,0 0 1,0 0-2,-12-4-3,12 4 4,0 0-6,0 0 1,-5-5-3,5 5 0,0 0 2,0 0-3,-1-12-1,1 12 1,0 0 1,-1-9 3,1 9-3,-3-5-3,3 5-1,0 0 1,0-15 3,0 15-6,2-8 4,-2 8-2,0-9-1,0 9 2,0-12-5,0 12-4,1-11-5,1 5-1,1 0-3,-2-2 6,3 0-2,-2-1-5,2 0-10,0 1 8,0-4-9,0 4 1,1-2 3,1 0-6,-2-1-6,0 1 11,0 1-4,-2-1 1,1 0 1,0 4 3,-1-2 3,1-1 5,0 2-3,-1-1 7,0 2-3,-2 6 4,1-13-4,-1 13 2,0-9-12,0 9 4,0-9 0,0 9-1,0-9-2,0 9-2,0 0-6,-5-6-15,5 6-3,0 0-9,0 0-5,-12 1-24,12-1-83,-12 6-186,2-2 83</inkml:trace>
  <inkml:trace contextRef="#ctx0" brushRef="#br0" timeOffset="246212.7064">20442 10508 36,'0'0'47,"0"0"2,0 0-10,0 0-8,0 0 7,0 0-8,0 0 6,0 0-5,-13 3 3,13-3-6,0 0 3,0 0 1,0 0 1,-5 3-2,5-3 8,0 0-7,0 0-7,0 0 6,0 0-6,0 0-1,-9 1-7,9-1-9,0 0 12,0 0-14,0 0 4,0 0 3,-6 4-2,6-4-7,0 0 9,0 0-2,-5 3-3,5-3-9,0 0 9,0 0-1,0 0 0,0 0-1,-4 6 1,4-6 3,0 0-10,0 0 3,0 0 1,0 0-5,0 0 9,-3 7-4,3-7 3,0 0-6,0 0 9,0 0-1,0 0 6,0 0-9,0 0 3,0 0-3,0 0 7,1 11 5,-1-11-4,0 0-3,0 0-2,0 0 5,4 5-2,-4-5-7,0 0 11,4 5-12,-4-5 4,0 0-2,0 0-1,4 5 3,-4-5 1,0 0-9,0 0-2,6 7 4,-6-7 0,0 0-3,0 7 8,0-7-1,3 5-7,-3-5 0,4 5 9,-4-5-4,4 5 1,-4-5-3,5 7 1,-5-7-5,5 7 8,-1-5-4,-4-2-1,7 5 1,-4-1-3,-3-4-4,6 5 5,-6-5-1,7 6 4,-7-6-2,7 4 7,-7-4-3,8 5-3,-4-3 5,-4-2-4,6 6 2,-6-6-4,8 4 1,-5-1-7,-3-3 8,8 4 0,-8-4-4,8 3 4,-3 0-1,-5-3-4,8 4-2,-3-1 5,-5-3 4,9 2-1,-4 1-7,-5-3 6,10 4-8,-6 1 2,-4-5 6,8 4 1,-8-4-8,7 7 6,-1-6-2,-1 4-4,-5-5 7,7 3-2,-2 2-4,0-1 6,1 0-8,-1 0 5,0-1-3,0-1 4,1 2-1,1-1-1,-2 2 3,0-2-4,1 2 7,2-4-3,-8-1 2,8 8-3,-2-4-2,-1 1-6,3-2 14,-3 1-7,0-2 3,0 2 3,2 0-9,0-1 8,0-1-4,-2 3 1,1-3-5,1 1 3,-7-3 5,12 5-3,-7 0-6,1-3 7,-1 3-4,-1-1-3,-4-4 3,8 7 6,-3-4-7,1-1 4,-6-2 0,6 9 0,-1-7-4,1 0-7,-6-2 14,7 9-7,-2-6-2,-5-3 2,8 7-2,-4-4-2,2 0 12,-6-3-6,8 7-5,-3-5 7,-5-2-5,7 4 3,-3-1-2,2-1 8,-6-2-3,8 6-3,-3-2-4,-5-4-1,9 2 3,-5 3 4,-4-5-2,10 3 1,-6 1-5,-4-4 7,9 4 1,-4 0-4,-5-4 5,10 4-6,-10-4-1,8 5 3,-3-4-2,-5-1 4,9 7 2,-5-5-1,-4-2-6,10 6 6,-7-2-1,-3-4 3,9 5-3,-5-3-8,3 2 7,-2-1-1,2 0-12,-7-3 11,10 6-5,-4-3 6,1 0 2,-1 3-3,2-2-3,2-2 7,-1 3 2,-3-1-3,3 2-5,0-4 10,-1 3-13,1 0 7,-1 2-12,3-3 8,-3 2-2,1 1 1,2 0 7,-2-2-18,0 2 16,2-1 3,-2-1-4,1 3 2,-2-3-5,0 3 7,1-1-9,-3-2 1,6 2 9,-4-1-9,-1 1 6,2 0-9,-1-1 8,-1-1-1,3 1-5,-2 0 2,0 0 0,0 0 1,-2 1 5,4-2-7,-5 0-7,3 0 4,1 1 2,1-1 6,-2-1-4,1 0-1,-2 0 7,2 2-3,-1-3 5,-1 1-3,-1 1-1,0-2-8,2 0 4,-2-1-9,1 2 0,-1-1 7,-6-3-1,12 6 2,-8-3-4,2-1 0,-6-2 6,10 6 4,-5-4-6,2 2 3,-7-4 0,11 6-1,-3-5 0,-2 2-1,1 1 8,-1-2-6,3 0 5,-3 0-5,1 0-6,0 0 8,1 0 1,0 0-2,1 2-3,0-1 4,1-2-6,-1 3 8,0-4-7,-1 3 3,3-1-5,-2 2 5,2-1 2,-2-1 7,0 0-6,3-1 2,-5 2 3,2-2-2,-1 2-1,1-1 0,0 1-5,1 0 0,-1-1 7,-3 0-3,5 0 2,-4-1-4,2 2-1,0-2 4,-1 2-6,-2-3 4,-6 0 1,14 4 1,-7 0-6,-1-3 4,3 0-5,-3 2 5,-6-3 4,13 1 2,-5 2-8,-3 0 1,-5-3-2,10 3-1,-5-1 4,-5-2-5,9 4 3,-4-2 3,-5-2-4,8 3 1,-8-3 0,6 4 3,-6-4 10,9 3-1,-4-1-3,-5-2 7,11 4-11,-11-4 2,7 2-1,-1 0 1,-6-2-1,10 3-4,-5 0 7,1-2-3,-6-1-8,11 5 2,-4-5 8,-7 0-2,12 1-4,-9 2-2,-3-3-3,9 4 9,-4-1-8,-5-3 10,8 6-8,-4-4-1,-4-2-3,5 6 5,-5-6-1,5 4-1,-1 0 0,-4-4-2,6 5 5,-6-5-2,5 6-2,-1-2 5,-4-4-4,7 6 3,-3-2-3,-4-4 0,5 8 0,-5-8 1,7 4-3,-7-4 2,5 5 3,-5-5-8,6 4 6,-6-4 0,3 4-3,-3-4 5,0 0 0,4 5-5,-4-5 6,4 4-1,-4-4 0,0 0-3,6 4 1,-6-4-4,0 0 3,0 0-2,7 5 3,-7-5 0,0 0-2,0 0 2,2 4-1,-2-4 2,0 0-2,0 0-1,0 0 0,0 0 0,4 6 3,-4-6-2,0 0-1,0 0 0,0 0 0,0 0-2,0 0 7,0 0-5,0 0 1,0 0 7,0 0 10,0 0 7,0 0 6,0 0 4,0 0 0,0 0 1,0 0-6,0 0-4,0 0-6,0 0 1,0 0 2,0 0-4,0 0-2,-11-21-2,11 21-1,-8-6-3,8 6 1,-8-7-2,5 2-2,-3 0 6,0 1-1,0-1-3,-1-3-4,2 3 2,-1-2 2,-2 1 1,-1-1 1,2 0-2,0 0-1,-3-2 0,1 2-4,0 0 0,0-1 2,-1 1 0,2 0-1,-1-2-3,-1 2 1,4-2 2,-2 2 0,1 0-1,-1 0-5,0 0 8,2 2-4,-1 0 1,-2-2 0,4 2 3,-1 1 3,6 4 2,-9-8-4,5 5 1,4 3 0,-9-4 0,5 0 3,4 4 0,0 0-9,-9-3 2,9 3 0,0 0-2,0 0-3,0 0 3,0 0-3,0 0 0,0 0 5,0 0-5,-4 11-2,4-11 4,0 0-1,7 14-3,-3-10 0,-4-4 2,7 9-1,1-4 2,-3 0-5,3 2-2,1-2-3,1 2 0,0-2-9,2 2 1,-2-1-6,1-1 3,6 2-4,-6-1-3,1-1-5,-1 2 2,1-1 1,-2-2 3,-1 1-2,1 0 4,-2-1 2,2 0 3,-5 0 4,2-1-1,-1-1-4,2 1 3,-8-3 11,9 5-6,-4-3 2,-5-2-3,6 5 5,-6-5 4,9 4 2,-9-4-2,5 2-2,-5-2 0,0 0-3,5 3 5,-5-3 1,0 0 0,0 0-2,6 4 1,-6-4 1,0 0 1,0 0-2,0 0 3,0 0-2,0 0 4,3 5-3,-3-5 7,0 0-10,0 0 4,0 0 2,0 0-1,0 0-1,0 0 3,0 0-3,0 0 0,0 0 2,0 0-1,-20 1 3,20-1 0,0 0-4,-12 0 7,12 0-3,0 0 3,-11-3-6,11 3 4,-11-3-3,11 3 1,-15 1-1,6-1 4,1 3-4,-3-2 5,0 3-5,-1-1 5,1 1 2,-3 1-2,0 2-2,1-1 1,-4 2 1,3 1 1,4-1-2,0-3-1,-6 5-3,6-3 2,1 0-2,-1-2 5,2 2-8,2 0 2,-2-1 1,4-2 5,-2 2-4,2-2-2,4-4 1,-7 7 2,7-7 1,-3 4 11,3-4 4,0 0 1,0 0 3,0 0-4,0 0-5,0 0 3,-8-16-2,8 16 0,3-16-5,-1 6 7,-2-1-1,6-3 4,-5 2-8,1-2-2,1-1 2,0 5-1,0-6-5,-1 4 0,3 0 2,-4-1-2,1 1 2,0 0 0,-1 1 1,2 0-1,-1 0 3,0 1-5,-2-1 5,2 2-3,-2-3-1,1 4-5,1-2 3,-1 1-4,0-1 2,1 3-1,-2 7 2,1-13-1,-1 13-1,1-12-2,-1 12-1,0-10-15,0 10-6,0-8-9,0 8-17,0 0-20,1-8-14,-1 8-27,0 0-18,0 0-124,0 0-273,-12 0 121</inkml:trace>
  <inkml:trace contextRef="#ctx0" brushRef="#br0" timeOffset="248384.795">19402 10098 23,'0'0'117,"-3"-9"-8,3 9-5,0 0-10,0 0-8,0 0-3,0 0-3,0 0-14,0 0-6,0 0-8,-4-5-3,4 5-4,0 0-5,0 0-2,0 0-7,0 0 1,0 0-10,0 0 7,0 0-4,0 0 3,2 26-1,-4-18 2,2 5-5,-2-1 4,-1 5 2,-1-1-5,3 3 4,-4 1 2,3 4-9,-2-5 1,0 8-1,0-2-11,0-2 14,3-3-8,-2-1-6,-1 2 6,1-3-7,0 1-2,1 0 6,0-1-5,2-3-1,0 2 1,-1-4-6,-2-1 6,2-1-3,0-2-2,1 2-19,-1-1 3,1-10-4,0 13-12,-2-6 0,2-7-14,0 9 2,0-9-8,0 8-5,0-8-11,0 0-15,0 0-38,0 0-70,0 0-204,0 0 91</inkml:trace>
  <inkml:trace contextRef="#ctx0" brushRef="#br0" timeOffset="248809.6963">19404 10101 28,'0'0'98,"0"0"-3,0 0-21,0 0 2,0 0-12,0 0-3,18-15 0,-10 13-5,-2 0-12,2-1-1,2 0-6,-2 1 7,1-3-3,0 5-4,-3-2-8,-6 2-5,16-2 7,-9-1-6,-7 3 3,12-2-8,-6-1-7,-6 3-3,13-1 1,-13 1 2,11 0 0,-4-2-4,-7 2 6,14 0-15,-7-1 3,-7 1-12,13-1-9,-13 1-5,15-2-14,-8 2-5,-7 0-12,14-1-28,-14 1-58,10-2-152,-10 2 68</inkml:trace>
  <inkml:trace contextRef="#ctx0" brushRef="#br0" timeOffset="249119.2122">19385 10349 31,'0'0'112,"0"0"-16,0 0-7,0 0-9,0 0-5,0 0-12,0 0-10,0 0-3,13 6 2,-13-6-5,10 2-6,-2 1-5,2-1-14,-1 1-7,2-2-21,0 2 9,-1-1-11,0-1-13,2 3-14,-1-1-12,-1 0-78,-2-1-136,1 0 61</inkml:trace>
  <inkml:trace contextRef="#ctx0" brushRef="#br0" timeOffset="249879.8359">19637 10510 34,'0'0'90,"0"0"11,-13 1-14,13-1 2,0 0-22,-11-3 7,11 3-12,0 0-3,-12-3-5,7 1-3,5 2 0,-9-4 2,9 4-3,-6-6-7,2 1 0,4 5-5,-5-8-5,5 8-5,-3-7-2,3 7-6,-2-9 1,2 9 4,-2-10-8,2 10-1,0 0-3,4-12-2,-4 12-3,4-7 3,0 2-3,1 2 0,-5 3-4,10-5-1,-2 5-6,-8 0 6,11-2 7,-11 2-6,13 1 1,-5 1 8,-2 1-10,2-2 5,2 2-10,-1 2 6,0-1-3,0 0-3,-3 2-3,2 0 4,-3 0 3,-1 0-3,2 1 1,-1 1 1,-1 0-8,-1 0 13,-1-1-5,-2 3 1,0 0 4,-2 0 9,-2 1-2,-1 1-2,-4 2-2,-1 1-1,-2-1 3,1-1-2,-1-1-1,-2-1 0,0 2 1,1-1-2,3-3-3,1-1-1,-1-1 5,-3 3-1,3-3-2,1-1 7,0 0-6,3-3-2,-1 0 9,7-3 5,-10 5 6,5-4-3,5-1 0,-8 1 2,8-1-6,0 0 2,0 0-3,0 0 4,0 0-9,-11-5 0,11 5-3,0 0-2,0 0 0,0 0-1,0 0 0,0 0-2,14-15-5,-14 15 4,11-3-1,-11 3 1,14-1-2,-14 1 2,14 1-3,-2-1 0,-3 3-1,1-1 2,3-1 5,-3 3-6,3-1 0,1 0 4,-1-2-2,5 3 0,-6-2-4,4 0 3,-3-2-7,2 2 10,-2-2-7,-1 0 1,1 3-1,0-3 1,0-3-1,-3 3 4,1 0 0,-3 0-2,0-2-2,-8 2 6,14 0-2,-14 0 1,10-4-5,-6 1-6,-4 3-12,8-5-1,-8 5-4,5-5-9,-5 5-25,0 0-8,1-9-14,-1 9-26,0 0-106,0 0-232,-13-10 103</inkml:trace>
  <inkml:trace contextRef="#ctx0" brushRef="#br0" timeOffset="251744.9935">20157 13156 30,'0'0'98,"0"0"-1,0 0-6,3-8-18,-3 8-6,0 0-10,0 0 2,0 0-3,0 0-5,0 0-9,0 0-6,0 0 4,0 0 1,0 0 3,0 0 3,0 0-2,0 0 2,9 17-1,-9-9-7,0 0 8,0 2-6,-2 2-5,-3 3 9,3 4 2,-4-2-2,1 2-7,0 5-5,0-6 0,0 3-7,-1-3-4,2 0-5,0 1 3,0-1 1,1-1-1,0-3-4,-2 1-2,1-5 0,3 1-5,-2-1-4,0 0 6,1-3-2,2-7-6,-3 10 6,3-3 2,0-7-6,-2 8 6,2-8-2,-3 6-1,3-6 2,0 0-3,0 0-4,0 0 1,0 0-6,0 0-1,0 0 1,-9-21-13,9 12-13,0-2-4,0-1-9,-1 0 2,2-3-12,-1-2 15,3-2 2,0 0-2,0 0 7,0 0 4,2 1-3,-1-1 5,1 1-1,-1 2 4,3-1 2,-2 0 7,2 0-8,-1 3 5,-1-3 5,2 7-1,0-5-3,-2 5-1,2 1 3,-1-1 4,2-1-3,0 2 9,1 1-3,0 0 1,1-1 1,0 1-1,4-2-1,-1 1 2,-2 2 6,5-1-3,-4 2-6,0 0 0,-1 2 1,1-1-4,-1 2 9,0 1-2,-5 0-4,4 0 4,-10 2 1,12-3-6,-12 3 3,11 0 1,-5 6-1,-6-6-8,8 6 14,-7-3-3,-1-3 5,3 13 6,-4-3-7,-2 2 6,-2 3-2,0-4 5,-3 4-5,-2 0 8,0 0-19,-2 1 15,1-1 0,1-1-4,-4-1 6,2 2-8,1-2 5,-1 0-3,4-4-4,-2-1 0,3 1-5,-2-2 7,-3-1 1,6-2-4,-3 1 2,2-1 3,1-1-7,-2-1 2,8-2-4,-12 3 7,5-2-4,7-1-3,-13-1 6,13 1 0,-10-2 4,10 2-4,0 0 4,-11-3 2,11 3-1,-8-3-2,8 3-1,0 0-2,0 0 1,0 0-5,0 0-1,0 0 4,-6 6 3,6-6-3,2 14-1,-2-14-1,4 13-2,-1-3 4,2 1-5,-3 1-1,1 0 5,1 0-3,-1 2 0,1-1-5,1-1 5,2 0-5,-1 0 6,-1-2 3,3 3-3,-2-2 1,2 0-2,-2-3 5,-1 2 0,3 1-6,-1-3 0,1 1-1,-1-3 0,-1 2-19,-1-1-7,1-5-12,-2 3-10,2 0-18,-6-5-8,7 6-21,-7-6-71,3 4-181,-3-4 81</inkml:trace>
  <inkml:trace contextRef="#ctx0" brushRef="#br0" timeOffset="252539.7193">20461 13366 25,'0'0'95,"0"0"1,0 0-9,0 0-3,-4 23-11,4-23 7,2 12-16,-2-12-9,0 9 12,1-3 0,-1-6-1,0 14-1,0-5-2,0-1 0,-1 4-4,1-2 6,-2 0 3,0 2-9,-1 2-7,-1 1-2,-2-3-4,1 3-7,1-3 2,-2 2-5,0-3-5,0 2-8,2-3 3,1-1-2,-1 2-4,1-2-3,0 1-3,1-3 2,-1-2-1,3-5-4,-2 10 0,2-10-2,-3 4 1,3-4-3,0 0 2,0 0-1,0 0-2,0 0-2,0 0 5,0 0-1,0 0-2,0 0 2,4-26-6,-1 16-3,-2-2-5,1-3-5,1-2-1,1-2-5,-1 2 1,0 0-4,4-1 11,-2-2-2,0 5 0,0-4 6,-1 6-7,0 1 8,1-4-4,-1 6 3,-2-1 4,1 5 0,1-2 3,-3 1-4,-1 7 4,4-9 0,-2 4-1,-2 5-2,4-7-9,-4 7 5,0 0 4,8-3 4,-8 3-6,0 0-1,0 0 8,11 10-3,-6-8 0,-1 3-1,0 0 1,1 0-2,-1 2-1,1 0 5,-1 1-3,0 4-5,1-5 7,0 4 4,0-2-10,-2 2 1,2-3 7,-1 1-2,-1 1 0,3-3-6,-3 0 2,1 0 2,-1-3-1,0 2 1,-3-6 3,6 10 0,-2-8 0,-4-2-1,3 5 0,-3-5-2,6 5 1,-6-5 2,0 0 0,0 0 2,0 0 1,0 0 0,0 0-6,12-11-2,-11 5-6,2-1 13,-3 7 2,4-17-12,0 9 8,0-3 2,-2-2-7,2 2-1,1-4 9,-1 3-6,2-3 3,-2 3-11,0 0 10,0 2-2,1-1-6,-1 1 5,-1 0-19,1 2 4,-1 0-9,-2 2-4,-1 6-2,4-12-4,-4 12-2,3-9-14,-3 9 7,1-8-16,-1 8-14,0 0-3,0 0-10,0 0-13,0 0-74,0 0-189,0 0 83</inkml:trace>
  <inkml:trace contextRef="#ctx0" brushRef="#br0" timeOffset="253369.8905">20547 13776 79,'6'-5'85,"-6"5"-7,7-5-2,-7 5-9,10-4-4,-4 3-2,-6 1-5,10-6 3,-4 3-13,0-1 1,-6 4-1,11-3-2,-11 3 1,9-3-15,-9 3-1,12-3 2,-12 3-5,9 0-10,-9 0 2,7 0 2,-7 0-4,7 4-1,-7-4 0,0 0 1,7 4 0,-7-4 1,3 8 0,-3-8 4,0 10 3,0-10 1,-3 14 2,1-4 0,-2-3-8,2 2 6,-2 1-1,0 0-9,-1-2 0,-2 1 0,1 0-3,0 1 7,-2 1-2,1 0-6,0-2-6,-3 0 7,2-1-1,0 1-2,-1-3 0,3 2-5,0 0 2,-1-2 3,3-3-6,-2 1 8,6-4-3,-6 6-2,6-6 2,-4 3 4,4-3-1,0 0 2,-5 5-3,5-5 6,0 0-2,0 0 2,0 0-4,0 0 3,0 0-4,0 0 8,0 0-5,0 0 4,26-6-3,-17 3 3,4-1-2,-1 1 9,-1-2 0,7 0 0,0-4 0,1 3-3,0-2-5,5-4 0,-4 3-4,-2 0-2,6-3 2,-5 4-1,1-1-4,5-6 2,-7 7-3,0-1 1,0 0 0,-1 4 1,0-3-1,-6 2-4,1 3 2,-2-2 0,-3 2-6,0-1-7,0 2-13,-7 2-17,11-1-16,-11 1-6,5-4-8,-5 4 3,0 0-24,0 0-13,0 0-13,0 0-125,0 0-258,0 0 114</inkml:trace>
  <inkml:trace contextRef="#ctx0" brushRef="#br0" timeOffset="259689.5089">22039 11708 8,'-6'3'62,"6"-3"-14,-12 6 0,5-4-6,-1 4-3,2-3 0,-2 1-1,2-1-14,-1 1 1,-1 0 1,-2 1-2,1 1-1,0-2-1,-1 1-17,-3 0 1,3 0 1,-3 0 2,2 0-2,-2 0-1,-1 0-3,2-1 2,0 3-2,-2 0 4,0-3-3,1 0 8,-5 3-7,1-1-1,0 0-2,-1-1-1,1 0-1,-2 0 6,1 0-6,0-1 0,0 0 4,0-1-1,2 0-2,-5 3 2,1-2 0,0 1 3,1-1-1,0-2-5,3 3 2,-3-2 1,2 1 2,-2 0-1,0 0 0,1-1-3,-3 2-1,1-1 4,-1 1-1,1 0 2,-2-1-3,-5 4-1,2-4 1,-3 4 1,1-5 0,6 0-3,1 3-2,1-4 3,-3 1-1,2 1 1,-1-1 3,-1 1-4,2 0 5,-7 1-2,8-1 3,-3 0 3,-5 2-3,7-1-1,-7 1 1,5-2-1,-4 4-3,4-2 2,-5 1-4,1 1 4,5-3-2,0 2-1,1 0 0,-1-2-3,1 4 6,2-3-4,-1-1 0,1 2 9,3-1-11,1-3 4,2 4-2,-2-2-2,1 1 2,2-1 7,-2 1 0,2-1-1,-6 1-5,4 0 1,2-1-1,-2 1 6,-4 1-5,1-1 5,3-1-12,-4 2 3,2-2-2,-2 3 8,2-3-2,-3 2-5,3-1 10,2-3-2,0 2 1,-2 3 2,2-4 6,-1 0 5,0 2-9,0-1 5,2-2 3,1 3 1,-2-1-1,0-2-1,-1 0-1,3 2-1,-3 1-6,2-1 8,-1 0-13,-2 2 11,4-4-5,-3 4 2,2-2 0,-3 0-7,2 2 3,1-3-5,-4 2-5,4-2 7,0 1 8,-1-1-6,-4 2-1,2-1 4,-3 1-4,1-3 3,-1 4 0,2-4 3,-2 0 9,1 1-9,1 0-1,-2 0 0,1 1 0,1-3-3,-1 0 2,-1 1 0,0 3-7,2-3 0,-1 1 0,4-2 5,-6-1 0,2 5-2,3-4-7,-4 0 5,-2 1-4,1 2 2,0-1 3,-2 1-1,2-2 1,1 1 1,-1 1-5,1 0 9,-1-2-13,1 2 7,1-1-2,0 0 0,0 2-1,-1-1-3,0-1-1,2 2 6,-1 1-8,0-2 1,3-1 0,0 3 6,-2-1-5,-1-1 2,-1 2-4,4-1 5,-4 2-3,3 1 6,-2-3-4,1 3-6,-1-3 4,0 0-1,-1 1 1,2 2 7,1-2-4,-2 2 0,2-3-10,-2 2 12,2 0-3,-3 1 0,1-2 5,2 1-2,-1-2-7,-1 0 10,1 1-7,0 0 1,1 1-4,-2 1 3,0-2-1,-1 0 7,-1-1-10,4 3 17,-2-2-9,-1 1-2,-1-3 0,-1 3 3,2-2-7,-1 2 4,1-1-1,0-1-1,0 2-2,-1-1 5,0-2 0,-2 3 0,2-3 4,-2 0-9,1 3-2,-1-2 4,-7 3 6,3-1-4,-2 0-6,0 1 8,-1-2-3,0 2 3,-1 1-3,-1-2-3,0 1 6,-1-1-5,3 0 6,-1 3-2,3-2 4,-4-1-10,2 2 1,1-1 1,2 1-1,-1-1 2,6-4 4,1-2-2,-2 1-4,0 3 4,1-3-2,4 1-2,-1 1 1,-1-1 10,5 0-5,-3 0 1,1 0-12,1 0-2,-2 2 10,1-1 0,-2 2 1,1 0 2,-1-1-3,2-1 7,2-1-7,-4 1 3,4 0 1,1-1-7,-1-1 1,-1 2 4,2-1-1,1 0 10,-2-3-17,2 3 14,-1-2-3,5-1-9,-2 3 7,1-4 3,2 3 6,6-4-4,-11 4-11,11-4-4,-7 1-5,7-1 0,0 0-11,-12 0 9,12 0-4,0 0-9,0 0-7,0 0-3,0 0-8,-4-8 1,4 8-5,0 0-3,0 0-4,16-10-70,-10 6-136,-1-1 60</inkml:trace>
  <inkml:trace contextRef="#ctx0" brushRef="#br0" timeOffset="261308.6995">21955 11676 19,'0'0'114,"0"0"0,0 0-4,0 0-8,0 0-7,0 0-5,0 0-8,0 0-5,0 0 1,0 0-19,0 0 5,0 0-1,0 0-16,0 0 1,0 0-11,-12-3 7,12 3-5,0 0-4,-14 0-1,14 0-6,-15 0 0,6 0-4,-4 3-15,2-3 6,-7 2 5,0-1-3,-1-2-3,0 1-7,-1 0 3,1 0-2,-1-2-1,1-1 2,-2 2 1,3-2-10,0 1 8,1-1-2,4-1-2,-1 0 5,4 0-5,-2-1 1,2 1-4,0 0 1,1 0 0,3-1 0,-1 2 0,2-1-2,0-1-2,5 5 3,-5-7 2,5 7 2,-4-7-12,4 7 6,0 0-4,2-12-1,-2 12 0,5-6 9,-5 6-8,9-3 5,-9 3-6,12-1-2,-12 1-6,11-2 8,-3 1 0,0-1 2,-8 2-3,16 0 1,-7 2 1,4-2-1,-3 1 1,2 2-1,-2-2-2,2 1 2,0 1-1,0 0 3,1-2-5,1 3 9,0-1-5,2 1-3,5 0 3,-6-1-2,5 3-13,-3-2 3,2 1 6,-6-1-3,4 1-5,-1 0 5,2-1-4,1 0 5,-1 0 2,-1 0 2,0 2-1,0-3-3,0 0 1,-4 1 3,-2-3-3,2 2 10,-2-1-5,0-1 4,-4 0 0,2 0-1,-1-1 5,-8 0-8,15 1 7,-15-1-3,9-1-1,-9 1 12,8-2-1,-8 2 0,5-6 3,-5 6 3,6-4 0,-6 4-2,0 0-8,4-5 4,-4 5 8,0 0-8,0-10 7,0 10-2,0 0 3,0 0 1,-2-12-7,2 12 2,0 0-5,0 0 1,0 0 5,-2-9-7,2 9-4,0 0 6,-10-3-5,10 3 5,0 0-7,0 0 6,-14 5-9,14-5 7,-13 7-1,10-5-1,-5 2-6,1 0 6,-2 3 1,1-2-1,0 3-3,-2-1 3,-2 1 0,3 1 3,-2 3 4,-3 1 2,0-1-5,0-1-1,1 3 1,-4-1-4,3 1 2,-2 1 4,0-1-2,1-2 5,-1 2-6,0-1-2,-5 5 0,5-6-4,-2-1 10,3 1-2,-2 0-8,2 0 6,1 0-2,0-3 3,3 0-3,-4 0 0,5 0 0,1-4-1,1 2-4,2-4 4,2 2-5,-1-2 6,5-3 1,-9 7 4,9-7-4,-5 4 1,5-4 8,0 0 5,0 0-3,-7 1 3,7-1-2,0 0-2,0 0 4,0 0-4,-1-19-4,1 19-1,3-18-1,-2 6 3,2-5-4,0 2 4,1-1-8,0-3 2,0 0-2,0 1 4,-1-2-8,1 1 9,0-8-4,1 4-4,0 3 3,-2-1-4,-1 3 6,0-7-2,0 7 3,1 1-1,-2 2-1,0-4-4,1 9-3,-2-2 2,1 1 1,-1 1-6,0 3-10,0 7-9,-3-14-12,1 8-4,2 6-17,-4-10-17,4 10-17,-5-6-16,5 6-20,-10-1-80,10 1-224,-11 0 99</inkml:trace>
  <inkml:trace contextRef="#ctx0" brushRef="#br0" timeOffset="262986.8995">18726 11523 34,'1'-4'137,"-1"4"-13,0-9 5,0 9-18,0 0-2,1-12-23,-1 12 0,0 0-6,0 0-8,-1-8-11,1 8-7,0 0-6,0 0-2,0 0-5,0 0-10,0 0-12,0 0 11,0 0 3,5 24-7,-2-15-1,-2 3 3,0 0 0,-1 5 1,2-1-4,-2 4 4,1 5-4,0 1-1,-2-1-6,1 0 1,-3 2-7,2 0 3,-1-2 1,0 1-1,1-6-3,2 4 2,-2-5-10,1-1 8,-1-1-5,1 0-2,1-1-1,0-5 4,-1 3-5,0-3 5,0-2-6,0 2 4,0-3 1,-1 1-2,0-2 1,1-7-1,0 11 1,-3-4 0,3-7-1,-4 6-1,4-6 1,-6 5 0,6-5-2,-10 0 1,10 0-3,0 0 5,-14-9 1,8 2-2,-1-1-3,0-1 4,1 0-1,0-2 1,2-4-2,-1-2 1,2-1-3,3 1-1,-1-4-4,1 1 7,0-4-1,1 6 2,2-3-7,0 1 4,3-5 1,-1 6-5,-3-2 5,6-2 1,-1-1-4,-1 6-2,0 0 1,4-8 1,-2 8-1,1 0 1,-1-2 1,-2 3 2,4 2-1,-1-2-1,-1 4-4,1 0 3,1-2-2,-5 5 1,2 2-2,0-2 3,1 3 0,-2-1 0,-1 2-1,3-2-1,-3 4-2,3-1 4,-2 0-3,2-1 2,-2 4 0,3-2-1,-2 2-1,0-1 0,-7 3 2,18-1-1,-11 2 0,0-2 2,1 4-6,1-2 3,-2 2-3,0 0 1,-1-1 2,3 5 1,-4-1 7,2 1-6,-2-2-4,-1 4 0,-2 0 5,-2 1 0,0 3 2,0-2-3,-2-1-1,-1 3 3,-1-1-2,-3 1 5,-2 3-1,-3-2 0,1 1-2,-3-3 3,0 1 0,-2-3 2,2 1-10,-1-2 6,2-4-3,-1 4 7,3-3-5,-2 0 2,0-2-1,3 0 2,-3 0 1,3 0-2,-1-3 0,4-1-3,-2 3 3,9-3-2,-14 0 3,6 0-4,8 0-3,-13-3 2,13 3 2,-9 0 0,9 0-2,0 0-2,-10-1 3,10 1-5,0 0 3,0 0-1,0 0-1,-5 6 2,5-6-7,0 0 9,6 12-3,-6-12 0,9 10 1,-3 0 2,-1-3-3,3 1-2,-1 2 2,1-1 1,1 3-4,2 0 7,-2-2 0,1 2 4,2 2-8,-3-4 1,2 2-4,2-2 9,-1 3-2,1-1 1,-1-1-3,0 1 2,2 0-5,-5-4 10,1 1-6,0-1 5,0 1-1,4 1-3,-5-3-5,0 1 6,1 1-3,-1-4-1,-1 2 3,0-1-1,-1 0-2,-2 0-1,1-1-4,-3-1-4,3-2-5,-1 4-4,-5-6-7,8 6-2,-8-6-1,4 5-1,-4-5-4,0 0 2,4 7-1,-4-7 2,0 0-13,0 0-13,0 0-5,0 0-13,0 0-13,0 0-15,0 0-77,0 0-194,0 0 86</inkml:trace>
  <inkml:trace contextRef="#ctx0" brushRef="#br0" timeOffset="263899.4031">19232 11790 87,'6'7'90,"-6"-7"3,0 0-16,0 0-5,0 0 1,-2 12-9,2-12-3,0 0-2,0 0-5,-7 14-7,5-11 3,2-3-3,-7 7 2,7-7-11,-6 5-3,6-5 5,-9 5-5,9-5-3,-10 0 2,10 0 0,0 0-2,-12-3-1,12 3-2,-7-7 1,3 3-9,4 4-6,-7-11 3,4 5-5,0-4 8,2 2-6,1 8 7,-3-12-9,3 5 0,0 7 7,-1-15-9,1 15 0,1-13-5,2 5 8,-2 3-6,2-1 9,-3 6-3,5-11-3,-3 8-5,-2 3 3,8-10-2,-4 6-4,-4 4 4,7-6-5,-7 6-2,9-1 3,-9 1 2,0 0-4,14 1 4,-14-1-2,11 3 3,-11-3-6,10 3 0,-5 1-4,0 0 5,0 0-1,-1 1 3,1-1-2,-2 2 1,4 1 3,-3-2-3,0 2-7,0-2 4,0 5 3,-2 0-3,0-3 2,0 3-1,2-1 2,-3 0 1,0 1 2,-1 2-3,-1-3 2,0 1 1,-3 1-4,2-1 5,-4 1 1,0-1 2,0 2-4,-2-3 5,-1 4-4,1-1 0,2-4 5,-3 3-5,3-3 6,-2 1-2,1-2-5,1-1 10,-1 3-12,0-4 4,2 1 3,-1 0-6,-1-1-1,1-2-1,1 1-1,0 1-2,-1-2 5,6-3-1,-7 7 1,3-5 2,4-2-3,-6 4 1,6-4-3,0 0 4,-5 5-6,5-5 9,0 0-5,0 0-6,0 0 5,0 0 2,0 0-1,0 0-5,0 0 4,0 0-2,0 0 1,25-11-2,-17 6 4,2 1-2,-1-2-2,0 3 1,1-1 6,0 0-9,1 3 6,-1-5 1,1 2-5,-1 2 0,2-3 2,-1 3 0,1-2 0,-1 0-1,1 1 4,0-1-6,0 1 1,1-2 2,1 2-1,-1 0 4,1 0 7,3-2-9,-4 2-8,0 0 8,0 2 1,1-3-1,-2 3-1,2-2 7,-1 2-6,-1-2-3,0 1-2,-3 1 5,0-1-5,1 2 6,-2-2-4,-8 2 2,14-2-1,-8-1 1,-6 3-4,12-1-1,-12 1-6,9-1 9,-9 1-12,7-3-3,-7 3-14,0 0-4,6-2-16,-6 2-11,0 0-14,0 0-21,0 0-22,0 0-109,0 0-245,0 0 109</inkml:trace>
  <inkml:trace contextRef="#ctx0" brushRef="#br0" timeOffset="270709.6104">21112 12033 2,'-4'-6'65,"4"6"-2,0 0-5,0 0-5,0 0-2,0 0-6,0 0-2,0 0-5,0 0-1,0 0-14,0 0 3,0 0-5,0 0-1,0 0-3,0 0-2,0 0-1,0 0 0,0 0-7,0 0-1,0 0 3,0 0-8,0 0 5,0 0-1,0 0-3,0 0 10,0 0-5,0 0-6,0 0-1,0 0 4,0 0 1,0 0-3,0 0-2,7 21 6,-7-21-3,3 6 0,-3-6 2,6 5 2,-6-5-5,7 7-1,-3-5 2,-4-2 1,7 7 1,1-5-5,-3 1 7,0 2-9,0-3 4,2 1-4,0 1 4,-2 0 0,2 0 2,-2 0-3,1 1 0,1-1-1,-1 2 3,0-1-9,0-2 6,0 0 1,0 2 2,-1 1-4,1-3 3,-1 0 0,-1 2-3,2-1 4,-1 0-3,0 1 4,-5-5-7,8 8 4,-4-5 3,1 1-5,0 1-2,0-3 0,-5-2-2,9 6 5,-7-3 3,-2-3-9,8 7 9,-5-3-3,2 1 6,-5-5-7,9 4 3,-5-1 4,-4-3-6,7 6 2,-3-3-5,-4-3 4,8 8-1,-5-6 8,-3-2-9,10 4-2,-5-1 6,-5-3-6,10 4 0,-5-3 9,-5-1-7,10 5 4,-5-3-1,1 0-6,-6-2 6,11 4-5,-6-2 1,-5-2 0,9 4 5,-4-3-6,-5-1 2,11 4 4,-7-2-3,-4-2-1,9 4-2,-9-4 3,10 2 1,-4 0-1,-6-2 0,7 4 2,-7-4-4,11 4 4,-5-1-6,-6-3 3,10 2 5,-6 0-8,-4-2 6,10 4 2,-10-4-1,10 5-3,-10-5 3,9 0-4,-9 0 1,7 2 7,-7-2-1,8 1-5,-8-1 0,10 3 1,-10-3-1,7 0 0,-7 0-3,9 1 5,-9-1 0,9 1 3,-9-1-2,9 3 2,-9-3-8,9 1 8,-9-1-1,10 3-5,-10-3 1,8 0-2,-8 0-1,8 4 4,-8-4 1,7 1 0,-7-1-3,9 3-3,-4-1 6,-5-2-6,8 4 3,-8-4-4,0 0 4,12 0-1,-7 3 2,-5-3-2,9 3 1,-9-3 2,9 0 4,-9 0-4,11 2 3,-11-2 1,9 1-8,-4 1 0,-5-2 1,9 0 1,-9 0 1,11 1 1,-11-1-1,8 3 1,-8-3-6,9 2 4,-9-2 4,5 4-3,-5-4-1,8 4 2,-8-4-5,0 0 3,9 2 4,-9-2-7,5 2 2,-5-2 3,0 0 1,5 3-2,-5-3 1,8 2 2,-8-2-1,0 0-1,7 2-2,-7-2-1,0 0 6,8 1-7,-8-1 5,0 0 7,0 0 0,13-4-4,-13 4-2,10-1 4,-10 1-3,9-3-5,-9 3 16,8-2-13,-8 2-3,11-5 4,-6 4-4,-5 1 2,11-2-1,-11 2 4,7-3-5,-7 3 0,9-1-4,-9 1 4,8-3 4,-8 3 5,5-3 4,-5 3 1,0 0 0,0 0 5,0 0 10,8-1-9,-8 1 4,0 0-3,0 0-1,0 0-3,0 0 0,0 0 1,0 0-5,0 0-3,0 0 4,0 0-3,0 0-3,0 0-6,0 0-11,0 0-17,0 0-6,0 0-17,0 0-16,-23-2-8,23 2-86,0 0-171,-13 3 75</inkml:trace>
  <inkml:trace contextRef="#ctx0" brushRef="#br0" timeOffset="271974.5084">21239 12368 25,'0'0'98,"0"0"-11,0 0-12,0 0-8,0 0 2,0 0-11,0 0 0,0 0-8,0 0-5,0 0-7,0 0-7,0 0 0,0 0-6,0 0 3,0 0-5,-21-10 2,21 10 9,0 0-2,-9 0-8,9 0 1,0 0-2,-17 3-9,11 0 6,-1-1-2,-2 0 0,3 1-3,-3-1-2,0 2 1,0-1-2,0 2 0,3-1-10,-2 0 0,1 0-1,0-1 6,2 1 4,-2 1-4,7-5-1,-11 6 1,6-2-7,5-4-4,-8 7 4,3-2 4,5-5-12,-9 8 6,5-4-4,1 1 8,-1 0-7,0 0-3,4-5 2,-4 9 1,0-4 2,2 2 6,2-7-8,-5 10 1,1-3-1,2-2 5,2-5-7,-3 15 3,1-8 6,1 0 0,-2 2-3,2-1 11,1 1-12,-1-1 0,2 1-2,-2 0 3,1 0-1,0 0 6,1-1-6,-1-8 0,1 14 2,2-6 8,0-1-5,-1 1-6,2-3 2,2 1 0,-1 1 4,-1-2-3,1 0 5,2 0-2,-2 0 5,2-3-10,-1 2-4,0-1 7,1 0 1,1-1 0,-1-1-6,-1 2 6,-6-3-2,13 1-3,-5-1 0,-8 0 3,15 0 5,-9-1-1,4-2-8,1 2 5,-3-1-6,-1 0 11,-7 2-6,15-8 2,-7 6 0,0-1 1,1-2 1,-2 1 10,2-1-8,-2 0-7,-1 0 11,1 0-3,-1 0-4,0 0 4,2-2 8,0 2 5,-3 1-1,-1-1-2,2-4 0,-1 3-6,0 1-2,-1-2 5,-1 1-8,0-1 3,1 1 1,-4 6 2,5-12-2,-3 5-9,4-1 5,-5 1 0,-1 7-1,3-10-2,-2 3 2,0 0 5,-1 7 1,-1-10 2,1 10-3,-1-11 0,1 11-5,-4-10 4,1 4-9,3 6 6,-6-11 0,6 11-1,-5-10-2,2 5 5,3 5 0,-5-9-5,3 5 0,2 4 4,-8-9-4,3 6-3,5 3 2,-8-7 3,4 1-5,4 6 0,-7-8 3,2 5 2,5 3-5,-8-7 3,4 3 3,4 4-6,-7-5-3,7 5 3,-7-5 0,7 5-4,-6-5-2,6 5-3,-8-3-8,8 3 2,-6-4-3,6 4-5,0 0-6,-12-3-3,12 3-7,-10 0 6,10 0 1,0 0-4,-15 3-6,9-1 0,6-2-9,-10 4-2,5-1-2,5-3-9,-7 5-4,7-5-13,-8 5-45,3-2-136,5-3 60</inkml:trace>
  <inkml:trace contextRef="#ctx0" brushRef="#br0" timeOffset="272967.8226">21110 12223 30,'0'0'88,"0"0"-12,0 0 1,0-9-2,0 9-7,0 0-2,0 0-5,0 0-11,0 0 1,0 0-3,-5-6-4,5 6-1,0 0-9,0 0-7,0 0-4,0 0-3,0 0 5,0 0-5,0 0 0,0 0-4,0 0 2,0 0-10,0 0 0,-8 15 4,8-15-2,0 9-2,0-9 2,3 11-2,-2-4 1,-1-7-2,3 14-4,-2-7-1,3 0 5,-3-1-1,6 4-1,-5-1-4,1 0 10,-2 1 6,2 1-6,-2-1 0,1 3-3,0-1-1,0 5 10,-2-2-4,3 1 3,-3 0-1,-1 1-1,1 1 0,-3-1 1,4 0-6,-1 3 4,-1-6-4,1 3 4,-3 0-7,1-2-1,-1 2-1,2 0 4,-2-5-1,3 1 0,-3 3-4,3-3 3,-3-1-1,1 1 1,-1-3-1,1 2 3,-1-1-3,2 0-3,-1-1-1,2 0-2,-1 0-1,-2 1 6,2-4-3,1 0 5,0-7-4,-1 12-5,2-6 3,-1-6 1,1 9 2,-1-9-1,3 10-1,-3-10 6,3 5-10,-3-5 7,0 0-1,4 5 0,-4-5-2,0 0 0,3 4 1,-3-4-2,0 0 5,0 0-4,0 0 10,7 4-2,-7-4 2,0 0-3,0 0 7,0 0 1,0 0-3,0 0 3,0 0-2,0 0 5,0 0-6,0 0-6,0 0 4,0 0-1,0 0-6,0 0 2,0 0-1,0 0-1,0 0 4,0 0-6,0 0 2,0 0-10,0 0-8,0 0-14,0 0-9,0 0-14,0 0-10,0 0-13,0 0-13,0 0-20,-3-24-86,3 24-208,0 0 93</inkml:trace>
  <inkml:trace contextRef="#ctx0" brushRef="#br0" timeOffset="280237.2496">18429 11235 45,'2'-6'73,"-2"6"-8,0 0-3,0 0-7,0 0-1,4-6 0,-4 6-6,0 0-2,0 0-10,0 0 1,0 0-3,0 0 4,0 0-9,0 0-2,0 0-2,0 0-3,0 0-8,0 0 3,0 0-2,0 0-3,0 0-3,0 0 5,0 0-1,0 0 1,0 0-4,0 0 0,0 0 13,0 0-8,11 10-3,-11-10-4,0 0 12,1 7-2,-1-7-5,0 0-4,1 11 5,-1-11-5,2 9 2,-2-9 0,1 9-3,-1-9-7,1 10 6,-1-10-2,2 10 0,-2-10 4,1 8-9,-1-1 2,0-7-1,2 7 2,-2-7 4,3 10-4,0-6 3,-3-4-2,2 8-2,-2-8-3,4 7 10,-4-7-8,5 7-1,-5-7 0,5 4-3,-5-4 8,4 4-1,-4-4-6,0 0 6,6 4 0,-6-4 0,7 2 1,-7-2 12,0 0-17,13 0 0,-13 0 3,11-4 3,-4 2-4,3-3 5,-1-1 5,2-1-2,6-3 4,7-4 2,-9 1-2,8-4 0,2-2 9,-3-1-2,2 2-3,0-1 2,-2-3-3,-2 1-5,1-1 6,-1 1-9,-3-1 6,2 1-10,-8 4 7,5-2-7,-7 4 2,0 1 0,-2 2-3,-2 0-3,0 4 11,1-1-5,-4 3 5,1 0-2,-2-1-2,-1 7-7,5-10 6,-5 10-2,2-7-3,-2 7 0,2-6-4,-2 6-11,0 0-2,0 0 2,0 0 1,0 0-4,0 0-9,0 0-3,0 0-10,0 0-6,0 0 8,0 0-3,0 0-4,5 17 6,-5-17-8,0 8-4,0-8-4,0 9-10,0-9 3,0 8-8,0-8-67,0 10-147,0-10 65</inkml:trace>
  <inkml:trace contextRef="#ctx0" brushRef="#br0" timeOffset="283019.7609">25940 6279 33,'0'0'77,"0"0"-10,0 0-5,0 0-11,0 0 4,4 5-7,-4-5 0,0 0-5,0 0-2,0 0-1,4 6 0,-4-6-3,0 0-2,0 0-4,0 7-1,0-7-1,0 0-2,0 0 6,0 9-2,0-9-3,0 0-5,0 0 3,0 8-2,0-8-19,0 0 13,-4 7 2,4-7 7,0 0-3,0 8-15,0-8 14,-4 7-1,4-7 8,0 8-7,0-8 8,-3 8-7,3-8-4,-2 8-1,2-8 0,-1 7-1,1-7 0,0 0-5,0 12 2,0-12-4,0 0 10,1 10-6,-1-10-5,5 7 6,-5-7-13,0 0 10,4 8-6,-4-8 4,5 4 1,-5-4 0,8 3 4,-8-3-5,14 0 8,-5 0 1,0-5-6,1 2-3,4 0 4,-1-1 1,2-1-5,2-2 0,1 1-2,0-2-1,2 0-4,3-5 7,-3 5-3,10-6-1,-3 1 0,1-1 5,4-1-6,-2 2-1,1-4 3,1 1 3,1-1-5,-3-2 6,3 2-13,-4-1 5,3 1 3,-5 1-4,0 2 1,-5 2 4,-2 2-4,-2 0-1,-4 3-2,-3 0 2,2-1-1,-4 3-1,0 0 1,1 0 3,-4 1-4,1 0 5,-3 1-6,-4 3-3,10-5-2,-10 5-4,6-2-2,-6 2-6,0 0-2,7 0 10,-7 0-5,0 0 7,0 0-5,0 0-3,0 0 1,0 0-10,0 0 3,-7 21-6,3-18 2,4-3-4,-6 9-10,4-3-1,2-6-5,-6 9 9,3-4-8,3-5-10,-4 8 4,4-8-6,-4 6 2,4-6 0,-4 8-5,4-8-8,-5 7-5,5-7-70,-7 5-153,2-1 68</inkml:trace>
  <inkml:trace contextRef="#ctx0" brushRef="#br0" timeOffset="285279.902">30489 9882 34,'0'0'61,"0"0"-8,0 0 3,4 5-3,-4-5-5,0 0-4,0 0 1,4 6-5,-4-6 2,0 0-3,0 0-3,0 0-5,0 0-2,2 7-7,-2-7 6,0 0-3,0 0-2,0 0-4,0 0 4,0 0-7,0 8 7,0-8 3,0 0 5,3 7 1,-3-7-1,0 7-9,0-7 13,0 0-11,1 10 0,-1-10 9,-1 11 0,1-11-1,0 8-8,0-8-4,0 12 1,-1-7 0,1-5-1,-2 12-2,2-12 1,-2 13-6,3-7-1,-1-6 1,-1 11-1,1-11-2,0 11 2,-1-4-3,1-7-2,1 10 2,-1-10 1,0 9-2,0-9 3,4 8-8,-4-8 6,4 7 3,1-3 6,-1-1 2,-4-3-5,11 3 6,-3-3 3,1 0-2,5 0 4,2-1 1,6-3 1,3-2-1,4 0 0,1-4 1,1 1-1,5 1 2,-3-6 0,2-1 1,-1 1 2,3-1-1,0-1 1,9-4-12,-13 5-2,2-2 11,1 0-9,-6 0-8,1 3 10,0-2-7,-1 0-1,-4 3 5,0 2 5,-1-1-5,-7 1 0,-3 3 7,2-1-3,-2 4 6,-3 0 1,-2 0 1,-2 0 0,-2 2-8,2-1-5,-8 4 0,7-3-2,-7 3-4,8-2 3,-8 2-7,6-2-1,-6 2 1,0 0 2,0 0-10,0 0-8,0 0-6,0 0-2,0 0-8,7 8-4,-7-8 0,0 0-17,0 0-14,-13 16-19,8-11-25,-3 0-18,-2 2-15,1 0-39,-3-2-92,0 0-289,0-1 128</inkml:trace>
  <inkml:trace contextRef="#ctx0" brushRef="#br0" timeOffset="297507.3835">24215 7720 40,'0'0'71,"0"0"-2,0 0-6,0 0-10,0 0-3,0 0-5,0 0 0,0 0 1,0 0-3,0 0-10,0 0-2,-2-8-4,2 8 7,0 0-3,0 0 0,0 0-6,0 0-6,0 0 2,0 0-10,0 0 8,-15 6-3,15-6-6,-10 2-1,10-2-2,-8 2-3,8-2 2,-11 2-1,11-2 1,-6 2-9,6-2 14,-10 1-3,10-1 8,-9 1-9,9-1 16,-7 1 0,7-1-4,0 0 1,-7 3 4,7-3-6,0 0 1,0 0-6,-8 3-1,8-3-3,0 0 2,0 0 4,0 0-7,0 0-9,0 0 7,0 0 0,0 0-7,0 0 7,0 0-13,0 0 18,0 0-8,0 0-6,0 0 2,-7 5 5,7-5-6,0 0 9,0 0-1,0 0-2,0 0 3,0 0-7,0 0-3,0 0 10,0 0-11,0 0 8,0 0 1,0 0-8,0 0-6,0 0 7,0 0 4,0 0-6,0 0 0,0 0 1,0 0 6,0 0-6,0 0 3,0 0-1,0 0 4,0 0-3,0 0 0,0 0-5,0 0 8,0 0 0,0 0-3,0 0 4,0 0-6,0 0 7,0 0-3,0 0 2,0 0-9,0 0 3,0 0-1,0 0 4,0 0 6,0 0-4,0 0-9,0 0 20,0 0-1,17 7-8,-17-7 0,8 2 8,-8-2-4,11 0 3,-11 0 0,12 3-5,-6-3 1,2 0-1,3 0-3,0 0 3,-2-3 1,3 3-4,0 0 7,2 0-5,-1-2 4,1 1-1,-1 0-1,7 0 0,-2-2-10,2 2 8,1-2-9,0-1 10,0 0 2,1 2-3,5-1-6,2-3 5,0-2 1,2 1 3,0 1 3,3 1 9,3-1-4,-1-3 4,4-1-5,10 0 0,-1-4-3,-1-1 2,3 4 4,1 1 0,-1-1-5,1-2 1,-2 4-2,-1-5-2,1 4 3,0-1-3,1 3 1,1-6 2,1 4-6,-2-2 1,2 0-1,1 1-1,-2 0-7,1-1 2,-3 2-3,2-2 7,-3 2-10,-11 3 0,-2-1-1,2 0 4,-2 0-5,-3 0 1,-1 1-5,-1-1 6,-3 2-2,-6 1-2,-3 1 2,0-1 3,-5 2 6,-3-1-6,3 2-2,-3 0 7,0-1-9,-4 2 10,0 1-6,-7 0 3,13-5 3,-9 3 7,-4 2 1,8-2 1,-8 2-5,8-3 4,-8 3-7,5-3 7,-5 3-11,0 0 6,0 0-3,8-5 4,-8 5 1,0 0-8,0 0 3,0 0-2,0 0 9,8-1-5,-8 1-5,0 0 2,0 0 6,0 0 1,0 0-1,0 0 1,0 0-2,0 0 2,0 0-5,0 0 2,0 0-4,0 0 5,0 0-1,0 0-7,0 0 8,0 0-6,0 0 4,0 0 0,-19-8 0,19 8 3,0 0-4,0 0 2,0 0-1,-6-2-1,6 2 6,0 0-5,0 0-4,0 0 4,0 0 0,0 0-2,0 0 1,0 0 1,0 0-8,0 0 6,0 0-5,0 0-8,0 0-7,0 0-5,0 0-4,0 0 1,0 0-12,0 0-7,-16 5-8,16-5-17,-5 5-12,5-5-17,-8 6-28,1-4-91,-4 1-233,4-2 104</inkml:trace>
  <inkml:trace contextRef="#ctx0" brushRef="#br0" timeOffset="299376.8466">29583 10946 30,'0'0'76,"0"0"-7,0 0-11,-7-6 0,7 6-6,0 0-1,0 0-11,0 0 6,0 0-2,0 0-5,0 0-2,-8-2 2,8 2-6,0 0-2,0 0-4,0 0-3,-8-2 1,8 2 1,0 0 2,0 0-2,-11-1-3,11 1-1,0 0 3,-9 0 8,9 0-16,0 0 10,0 0 3,0 0 3,-10 0 1,10 0 3,0 0-3,0 0 3,0 0-11,0 0-1,0 0-6,0 0 0,0 0-5,0 0 3,0 0-3,0 0 4,0 0-12,0 0 2,0 0-3,0 0 4,0 0-4,0 0 6,0 0-2,0 0-3,18 11-1,-10-8 1,-1 0 3,2 2-1,0-1 1,2 1-7,-2 1 4,0 0 9,3 0 0,-2-1-2,2 3 5,5-1-3,2 2 2,7 0-1,0 1-4,3-2 6,5 0-4,-1 1 4,6-2 2,12 3-8,3-1 2,3 1 6,-1-1-7,6-1 0,-2 0 0,4 0-4,-4 0-4,0 0 7,3 0 2,-2 0 1,1 1-11,4-4 4,-1 0-5,-1 1-3,-2-1-3,2 0 6,-1 0-3,-2 1-3,-2-5 1,-4 4 2,-3-1 2,-14 0-2,1 0-2,-5-3 4,-2 2-4,-4 0-1,-7-2 5,-4 0-2,-5 0 0,-1 0-1,-2-1 1,-1 2 4,-8-2 4,11 1 17,-11-1 3,0 0 4,11-3-5,-11 3-2,0 0-2,4-3-5,-4 3 4,0 0-8,0 0 0,0 0-2,0 0 4,0 0-7,-13-12 2,13 12-4,0 0-7,0 0-7,-6-4-17,6 4-5,0 0-6,0 0-6,0 0-2,0 0-14,0 0-14,0 0-17,0 0 1,0 0-3,0 0-5,0 18-5,0-18-8,0 0-97,0 0-221,0 0 98</inkml:trace>
  <inkml:trace contextRef="#ctx0" brushRef="#br0" timeOffset="301289.131">18355 12372 56,'0'0'79,"-7"-4"-9,7 4 5,0 0-4,-8-4-3,8 4-8,-5-4-2,5 4-6,-5-5 3,5 5-12,0 0 7,-8-4-4,8 4-12,-6-6 2,6 6 8,0 0-8,-7-6 2,7 6 4,0 0 0,-6-4-10,6 4 2,0 0-2,-5-5-3,5 5-1,0 0-2,-7-3 1,7 3-1,0 0-6,0 0 0,-5-6-3,5 6 6,0 0-6,0 0 1,0 0-7,0 0 12,-2-8-11,2 8-3,0 0-1,0 0-2,0 0 0,0 0-1,10-5 5,-10 5-9,9-3-1,-9 3 4,14-1 1,-5-2 6,-1 3-7,3-2 4,2 0-7,0-1 4,4 0-4,1 2 9,8-6 2,2 4-3,3-4 3,3 0-1,2 0 3,2 0-3,12 0 0,0-3 0,4 1-1,-3 4 0,-1-8-1,-1 6 4,-10 3-8,-1-2 6,16-1-2,-17 2-4,2 1-5,0-1 7,-1-2 2,1 4-5,13-7-3,-2 3 5,1-3-2,0 0 3,0 1-4,0 1 7,0-1 0,2-3-2,-5 0 5,2 0-3,-15 5-3,0-2 2,-4-1-3,-2 2 2,-2 0 1,-8 1 2,-3 3-5,-4 0 3,-1-1-1,-5 3 1,2-2 3,-2 4-3,-6 0 3,8-7 2,-8 7-7,5-4 0,-5 4-4,0 0 1,4-4 0,-4 4-2,0 0-2,0 0 5,0 0-5,0 0 2,0 0-2,0 0-1,0 0-12,0 0-9,-26 4-15,26-4-8,-6 2-14,6-2-8,0 0 0,-4 9-11,4-9-3,0 0-12,0 0-9,-3 6-15,3-6-80,0 0-214,0 0 96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19T02:29:35.422"/>
    </inkml:context>
    <inkml:brush xml:id="br0">
      <inkml:brushProperty name="width" value="0.05292" units="cm"/>
      <inkml:brushProperty name="height" value="0.05292" units="cm"/>
    </inkml:brush>
  </inkml:definitions>
  <inkml:trace contextRef="#ctx0" brushRef="#br0">2701 7022 11,'0'0'24,"0"0"-6,0 0 2,0 0-6,0 0 3,0 0-1,0 0-1,0 0 3,0 0 2,0 0-5,0 0 4,0 0-1,0 0 2,0 0-7,-12 2-6,12-2 0,0 0-1,0 0-3,0 0 4,0 0-3,0 0 1,0 0-6,0 0 3,0 0 1,0 0-1,0 0 2,0 0-2,0 0 1,0 0-2,0 0-3,0 0 3,0 0-1,0 0 3,0 0-6,0 0 4,0 0 2,0 0-1,-10 7-5,10-7 2,0 0 2,-5 4 3,5-4-5,0 0-1,0 0 1,-4 4 1,4-4 2,0 0 2,0 0 0,-4 6 5,4-6-1,0 0 1,0 0 2,0 0-3,0 0 10,0 0-9,0 0 2,0 0-2,0 0 2,0 0 0,0 0-1,0 0 2,-9 0-2,9 0 0,0 0 3,0 0-6,0 0 1,0 0 4,0 0-7,0 0 6,0 0 1,0 0-1,0 0-8,0 0-3,-8 2 2,8-2 4,0 0-4,0 0-2,-4 7 6,4-7-8,0 0 7,0 0-3,-4 3-4,4-3 5,0 0 0,-4 7-3,4-7-4,0 0 8,-4 6-7,4-6 6,0 0 0,0 0-4,-4 5-1,4-5 0,0 0 2,0 0 0,0 0 1,0 0 0,0 0 2,-2 7-7,2-7 3,0 0 2,0 0-3,0 0 0,0 0 4,0 0 1,0 0-2,0 0-1,0 0-1,0 0 3,0 0 5,0 0-3,0 0-3,0 0 3,0 0-5,0 0 1,0 0 0,0 0-1,0 0 5,0 0-3,0 0 2,0 0 1,0 0-3,0 0 6,0 0-8,0 0 3,0 0 0,0 0-2,0 0 0,0 0-2,0 0 2,0 0 0,0 0-1,0 0 5,0 0-5,0 0 1,0 0-2,0 0 5,0 0 0,0 0-3,0 0 3,0 0 4,0 0-3,0 0 3,0 0 4,0 0-2,0 0 4,0 0-5,0 0 3,0 0-4,0 0 2,0 0 0,0 0-3,0 0-1,0 0-2,0 0-1,0 0-2,0 0 6,0 0-5,0 0 2,0 0-6,0 0 8,0 0 1,0 0-7,0 0 4,0 0-1,0 0-3,0 0 0,0 0-4,0 0 2,0 0-3,0 0 8,0 0-1,0 0 5,0 0-12,0 0 6,0 0-5,0 0 5,0 0-2,0 0 3,0 0-1,0 0 5,0 0-1,0 0 0,0 0 1,0 0 5,0 0-1,0 0-2,0 0 4,0 0-1,14 1-3,-14-1 1,0 0-6,0 0 4,0 0-2,0 0 3,0 0-3,10-1-2,-10 1-1,0 0 8,0 0-7,0 0 5,0 0-6,10-4 7,-10 4-3,0 0 1,0 0 0,9-1 5,-9 1 0,0 0-6,0 0 2,8-5 5,-8 5-8,0 0 0,9-2-3,-9 2 4,5-2-4,-5 2 1,8-2-3,-8 2 14,0 0-8,10-2 0,-10 2-6,6-4-1,-6 4-1,9-1 8,-9 1-2,9-2 1,-9 2 5,8-3-1,-8 3-7,10-3 3,-5-1 1,-5 4 3,10-2 1,-5-3 5,-5 5-3,11-5 3,-6 1-2,0 1-2,-5 3-5,10-7 2,-4 4 1,-1 0-1,-5 3-1,12-5-4,-8 4-1,2-4 1,-6 5-1,9-5 7,-9 5-7,8-3 1,-8 3 0,6-2 0,-6 2 4,0 0-5,12-5 3,-12 5 0,6-1 0,-6 1-2,5-4 4,-5 4-3,0 0-1,11-3 8,-11 3 4,8-6-5,-8 6-5,7-3 6,-7 3 4,8-5 1,-5 1-7,-3 4 1,7-4-1,-7 4 0,9-6 1,-4 3-6,-5 3-7,7-4 1,-7 4 4,6-3 1,-6 3-7,8-4 7,-8 4-6,7-1 9,-7 1-8,6-4-4,-6 4 0,7-3 12,-7 3-5,0 0-6,10-4 2,-10 4 6,6-3 1,-6 3 0,7-4-8,-7 4 4,7-3 0,-7 3 2,7-7 5,-7 7-4,9-3-2,-4-1 5,-5 4-1,10-4 1,-6 1-7,-4 3 10,11-8-6,-7 6 2,1-4-6,2 4 7,-7 2 3,12-8-5,-6 4-3,1-1 8,0 1-2,0 1-5,0-2-4,-1 2 3,1 1-7,0 1 4,1-3-1,-2 1 7,2 2-2,-8 1 6,13-3-5,-13 3-6,11-3 0,-11 3 3,12 0 3,-4 0-1,-8 0-3,12-2 5,-12 2-3,12-3 4,-2 2-6,-4 0 5,3 0-8,-1 0 9,1-4-4,-2 3 8,4-1-15,-3-1 6,0 1-1,-1 2 2,0-2-5,2 0 2,-9 3 9,14-3-7,-6 0 2,0 1 2,-1 0 0,1 2 1,-8 0-5,14-2 0,-6 1 4,-2-3-1,1 2-7,-7 2 8,15-3 3,-9 3-3,-6 0-9,12-3 3,-3 3-6,-9 0 12,12-2-8,-4 0 5,0-1 1,-1 2-2,2-3 2,-1 2-3,2-1 1,0 0-3,1 1 0,0-2 8,1-1 1,-3 3-2,3-2-4,0 0 5,-1 2-6,1-3 4,-3 2-3,2-1 2,1 1-6,-3 1 11,2-1 6,-2 0-9,0 2-8,0-1 4,0 2-2,-9 0-3,16-3 2,-8 3 2,0-3 5,-8 3-1,18 0-3,-10-1 0,-1 0-1,2-1 5,3 1-2,-5 0-1,-7 1 0,21-3-2,-14 2 2,2-1 5,3 0-5,-3-1 8,1 1-9,3 1 2,-5 0-1,1-2 0,2-1 1,-1 1-4,1 0 0,0 2 8,-1-3-6,2 2 1,-1-3-1,-1 3 0,2 0-1,1-3 7,-3 3-2,1-1-6,0 2 1,-1-2 3,1-1-2,-3 3 3,-2-1-4,2 1 2,-8 1 2,17-3 1,-12 2-6,-5 1 8,10-1-10,-10 1 5,11-1-2,-11 1-2,0 0 5,9-1-1,-9 1-1,0 0-1,7-1 7,-7 1-3,0 0-3,0 0-2,0 0 3,9-3-3,-9 3 13,0 0-7,0 0-5,7-2 4,-7 2-1,0 0 10,6-4-2,-6 4-1,0 0 1,6-1 4,-6 1 2,0 0 0,0 0-1,0 0 5,0 0 9,4-4-6,-4 4-5,0 0 7,0 0-3,0 0 4,0 0-2,0 0-1,0 0 5,0 0-1,0 0-2,0 0 6,0 0-4,0 0 0,0 0 2,0 0 0,0 0 1,0 0-2,0 0 0,0 0-4,0 0-5,0 0 1,0 0-5,0 0 6,0 0-10,0 0 5,0 0-6,0 0 2,0 0 0,0 0-3,0 0 1,0 0 5,0 0-14,0 0 1,0 0 1,-18-5-5,18 5 1,-12 0-3,12 0-7,-15 2 2,6-2 2,-4 1 4,6-1-3,-1 2 6,-3-1-8,0 0 6,2-1-3,-3 2 3,1-1-5,-1 1-1,3 0 3,-2 0-2,0-1 4,3 1-4,-2 0 0,-1-1 0,2 0 2,0 3 1,1-3-4,-2 0 2,2 1 0,8-2 1,-12 4 2,5-2 3,7-2-8,-9 1 6,9-1-3,0 0 4,-9 1-3,9-1 4,0 0 7,0 0-11,-7 2-1,7-2 2,0 0-6,0 0 3,0 0-6,0 0-4,0 0-1,0 0-3,0 0 4,0 0 0,0 0-5,0 0 7,0 0 2,0 0-5,0 0 10,0 0-1,0 0-1,0 0 0,0 0 3,0 0-1,0 0 3,0 0 0,0 0 3,0 0 2,26-5-6,-26 5 3,14-4-3,-7 3 4,2-1-1,1 0-3,0-1 6,0 1-5,2 0 2,-2-1 7,0 0-7,2 1 2,-2 0 1,1 1 5,1-1-11,-1 1 4,2-3-15,-5 2 6,3 0 0,1-1 3,-6 1-6,5 2 5,-3-1-1,0 0 4,-8 1 2,13-3-1,-7 1 0,2 0 1,-8 2 5,9-3 3,-9 3-6,8 0 1,-8 0-4,0 0 6,6-3 1,-6 3 9,0 0 1,0 0 5,0 0-3,0 0 3,0 0-7,0 0 2,0 0-5,0 0 5,0 0-3,0 0-8,0 0 0,0 0 3,0 0-2,0 0 1,0 0 3,0 0-4,0 0-2,0 0 0,0 0-7,0 0 5,-14 15 2,14-15-2,-7 12 4,5-8-6,-2 1 3,-1 4 1,0-1-4,-2 2 6,1 0-1,-3-1 3,2-1-6,-1 4 4,1-2-4,0 2 2,-2-2-6,1 0 10,0 0-2,0 1-7,1-4 5,1 0 2,1 0-3,-2 1 2,0-3-1,3-1 1,-1 2 4,5-6 3,-7 7-5,3-4 1,4-3-4,-5 6 6,5-6 9,-7 5 2,7-5 0,-5 3 8,5-3-4,0 0 0,0 0-2,0 0 2,-9 0-4,9 0 0,0 0-3,0 0 0,0 0-1,0 0-10,-10-8 4,10 8 1,-2-7-3,2 7 4,-5-7-2,5 7 0,-6-9-4,3 3 1,3 6-3,-4-12 2,3 7-3,-2-1 6,3 6 2,-4-13-8,1 7 4,3 6-3,-5-13-3,2 8 6,-1-2-2,0 2 7,4 5-7,-6-12 1,3 7-4,-1 0-2,4 5-2,-4-12 5,1 8 2,3 4-1,-4-7-6,4 7 7,-5-6-6,5 6 5,-5-8-3,5 8 0,-7-4 7,7 4-6,-4-4 4,4 4-3,0 0-3,-4-7 5,4 7-2,0 0 1,0 0-5,-6-5 4,6 5 2,0 0-3,0 0 3,0 0-1,0 0-2,-5-4 0,5 4 0,0 0 4,0 0-6,0 0 3,0 0-1,0 0 0,0 0 1,0 0 0,0 0-7,0 0 5,0 0 2,0 0-1,0 0-1,0 0-3,0 0-1,0 0-2,0 0 2,0 0 5,0 0-8,0 0 6,0 0-1,0 0 0,0 0 0,0 0-2,0 0 9,0 0-6,7-12-1,-7 12 1,7-5-3,-7 5 5,7-4-1,-7 4-2,6-5 0,-6 5 1,10-1 2,-10 1-5,10-2-5,-10 2 0,9-4-2,-9 4 0,13-2 1,-5 3 2,-8-1-3,13-1 8,-13 1-3,11-1 6,-2-1-4,-9 2-2,14 0 3,-6-3-2,1 3 2,0-2 0,1-1-1,0 0 7,2-1-6,-6 4 3,3-2-1,1 0 1,-3 2-2,0-4 3,2 3-3,-9 1-5,9-2 3,-9 2 0,9-3-1,-9 3 4,10-3-1,-10 3 0,0 0-1,11-1 8,-11 1-7,6-3 6,-6 3-8,0 0 11,0 0-9,6-2 1,-6 2 4,0 0 6,0 0 2,0 0-1,0 0-5,0 0 3,0 0 2,0 0-3,0 0 0,0 0 2,0 0-4,0 0 6,0 0-7,0 0 1,0 0 1,0 0 1,0 0-6,0 0 0,-16 12-1,16-12 2,0 0-6,0 0 1,0 0-5,-7 3-2,7-3-5,0 0 2,0 0-1,0 0 5,0 0 0,-1 8 5,1-8-7,0 0 6,0 10-2,0-10 0,-4 9-2,3-3 6,-1 1-6,-2 1 14,-1-1-6,1 2 0,-2 0 0,3-2 0,-2 3-3,0-2 0,-1 0 1,3 1 6,0-3-1,-1 0 1,2 1 0,-3 0-3,5-7 5,-6 11-5,3-7 2,0 1-1,3-5-2,-4 7 0,4-7 11,-4 11-7,3-5 1,1-6-4,-4 9-4,4-9 2,-2 8 2,-3-3 0,5-5 0,-4 10-5,3-5 1,1-5 5,0 0-7,-6 11 1,6-11 4,0 6-4,0-6 1,-2 8 7,2-8 0,0 0-6,-3 5 7,3-5 2,0 0-5,0 0 6,0 0 4,0 0 6,0 0 0,0 0 5,0 0 0,-5 6 2,5-6-5,0 0 3,0 0-7,0 0 2,0 0-3,0 0-3,-15-10 0,15 10-3,-7-4-9,7 4 3,-9-4-2,9 4 2,-10-3 0,10 3-8,-10-6 5,5 5-3,-2-3-5,7 4-2,-12-7 1,5 4-3,0-2-6,0 2 3,-2-3 1,3 3 2,0-1 2,-2-1 1,0 0-4,3 2 10,0-2-6,0 1 2,5 4 6,-8-9 0,8 9-5,-7-6 13,7 6-9,-6-2-1,6 2 0,0 0 0,-5-7 1,5 7-5,0 0 0,0 0 4,-2-5 1,2 5 0,0 0 14,0 0-14,0 0-6,0 0 7,0 0 0,0 0-5,0 0 5,6-12-3,-6 12-1,0 0 6,12-3-2,-9-2 2,-3 5-2,9-2 4,-3-1-9,-1-1 2,-5 4-3,12-5 3,-5 2-11,-1 1 8,2-2-6,-8 4 11,18-3-12,-9-2 12,2 4-5,1-1-1,-3 0 3,2-1 0,-1 2-8,-2 0 2,3-1 23,0 2-28,-2-1 4,0 1-4,-9 0 1,12 0 5,-12 0-9,13 0 12,-6 1 0,-7-1-1,12 0-8,-12 0 12,12 2-3,-12-2-2,11 0-2,-5 1 2,-6-1 0,9 0 5,-9 0 1,0 0-2,10-3 0,-10 3 5,0 0 2,0 0-1,0 0 5,9-2 2,-9 2 1,6-2 8,-6 2 3,0 0 1,0 0 2,6-7 4,-6 7-7,0 0 4,0 0-3,3-5 8,-3 5-6,0 0 0,0 0-2,0 0-2,0 0 1,0 0 2,0 0-8,0 0 3,0 0-4,0 0-1,0 0-2,0 0-7,0 0 8,0 0-3,0 0-4,-19 15 5,12-9-4,1 2 0,-2 1-3,1 1 3,-1 1-3,0-1 4,2 0 0,-3 2-10,1-1 8,-1 0 4,2 4-4,2-6-3,-2 1-4,0 0 0,0-2 2,2 2 8,-1-2-9,-1 2-1,1-1-1,1-2 5,0 1 5,5-8-14,-9 13 0,6-7 9,3-6-7,-7 8 8,7-8-1,-6 8 3,6-8-3,0 0 1,-5 8-6,5-8 3,0 0 2,0 0-12,0 0-16,0 0-10,-4 5-17,4-5-4,0 0-18,0 0-81,0 0-173,0 0 77</inkml:trace>
  <inkml:trace contextRef="#ctx0" brushRef="#br0" timeOffset="3724.4549">3707 6203 20,'0'0'61,"0"0"-2,0 0 0,0 0 1,0 0-4,0 0-5,0 0 1,0 0-7,0 0 12,0 0-18,0 0-2,0 0-2,0 0 3,0 0 1,0 0-10,0 0-1,0 0-3,0 0 5,0 0 0,0 0-13,0 0 3,0 0-3,0 0 8,0 0-1,0 0-1,0 0-3,0 0 6,0 0-4,0 0 1,0 0 4,0 0 1,-2-8-6,2 8 2,0 0-2,0 0 4,0 0-7,0 0-4,0 0 1,0 0-10,0 0 14,-9-2-20,9 2 7,0 0-2,0 0 3,0 0-3,0 0-4,0 0-7,-18 7 10,18-7 2,-7 3-4,7-3-1,-7 3 2,7-3 0,-5 4-1,5-4-7,-7 5-4,7-5 10,-8 5-3,4-2 0,-1 2 12,0-1-9,-3 1-3,3 0 3,-1-1-5,-1 1 1,1 1 4,-2-2-3,2 1 1,-1 2 2,0-2-2,-1-1 1,2 1 12,-1-3-15,1 1-3,-2 1 6,2-1-1,1 2-5,-2-2 10,1 1-12,-2 1 12,2-2 2,0 2-18,-1-2 13,1 3 9,-2-3-13,2 2 2,-1-3-2,-2 1 3,1 4 1,1-4-3,1 3-3,-2-1 10,-2 0-3,2 1-2,0-2-3,2 1 3,-4 0-4,2-1 2,2 0 0,-2 3 2,0-3 7,1 1-9,-2 0 9,1-1-7,-1-1-1,3 1 3,-3 1-1,1-2-1,1 2-7,0-3 9,-1 3-4,1 0-3,0-2 3,-2 1-2,3 0 6,-3 0 2,4 0-4,-1-1 0,-1 1-8,1-1 9,-2 1-23,2 0 24,-1 0 3,1 1-7,0-1 1,-1 0 2,1 0-1,-2 1 2,2-1 4,-3 1-10,3-2 2,-1 2 4,-1 0-7,1-1 6,0 1-1,1-2 4,-2 4-6,2-5 1,0 1 2,-1-1 4,7-2 4,-11 7 3,7-4 0,-4 0-5,8-3 1,-11 3 3,5 0-5,-1-2 4,7-1-5,-13 2 0,7 3 0,-1-5 0,7 0-1,-15 4 1,9-1 4,-3-1-6,-1 1-7,0-1 4,0 2 1,0-1 2,1 1-3,-1 0-2,-2-1 1,2 3-1,0-1-1,-3-2 7,3 3 5,-2 0-8,1-3-5,1 3 6,1-3-7,-3 2 5,2 0 5,2-1-3,-2-1 0,0 4 1,1-4 3,-2 2-1,2-2 4,-1 1 3,2-1-2,1 1 2,-2-2 3,3 0-5,-4 1 1,3-1-5,1 0 2,-1 1-3,7-3-2,-12 3 1,7-3 1,5 0 5,-9 2-11,9-2 3,-9 4 2,9-4 0,-9 4-1,9-4 0,-7 2-6,7-2 8,0 0-1,-10 5-1,10-5-10,-10 3 1,5-1 1,5-2 0,-8 6-3,2-5-1,6-1 10,-10 5-7,3-1-1,2-1 1,5-3-1,-10 5 8,4-2-7,6-3 3,-9 4 0,3-1 3,6-3-3,-7 6 1,7-6-2,-9 2 4,9-2 5,-7 2-4,7-2-6,-6 4 11,6-4-7,0 0 1,-9 1 3,9-1-5,-6 3 1,6-3 1,0 0 3,-13 3-1,13-3-4,-10 2 4,4-1-4,6-1 2,-12 5-3,12-5 2,-8 1-4,8-1 8,-7 1 0,7-1-7,0 0 0,0 0 6,-12 2-4,12-2 4,0 0-5,-8 4 15,8-4-8,-7 2-4,7-2 0,0 0 3,0 0 1,-10 0 6,10 0-6,0 0 2,0 0-2,-10 2-3,10-2-3,0 0 5,-7 4-5,7-4 1,-8 3-2,8-3 2,-7 0 3,7 0 0,0 0-4,0 0 9,-7 4-8,7-4 0,0 0 1,-5 4 5,5-4-7,0 0 10,0 0-12,0 0 8,0 0-6,0 0-2,0 0 4,0 0 3,0 0-3,0 0-3,-8 4-1,8-4 5,0 0 0,0 0 4,0 0-2,0 0 8,0 0 1,0 0 4,0 0 1,0 0 0,0 0-2,0 0 5,0 0 0,0 0 3,0 0-3,0 0 7,0 0-8,0 0-8,0 0 6,0 0-6,0 0 0,0 0 1,0 0-1,0 0-2,0 0-2,0 0 0,0 0-1,0 0 0,0 0-2,0 0 1,0 0-4,0 0 2,0 0-5,0 0 5,0 0-2,0 0-1,0 0-2,0 0-1,0 0 4,12-21-2,-12 21-2,8-8 3,-8 8 0,6-5-1,-1 1 1,-1-2 1,1 1-4,-1 1 5,4-3-2,-2 1 3,-1-1-1,1 0-1,2 0 2,1 0-3,-3-1 0,1-1 0,0 1 7,-1 1-8,2-2-2,0 0 4,-2 3-2,0-2 3,2 1-4,-2-2 2,0 4 2,2-2 1,-1 2-2,-3-1 2,0 0-10,0 1 5,-4 5 5,8-7-3,-8 7 0,5-5 0,-5 5-2,4-6 7,-4 6-7,6-5 3,-6 5 5,4-6-9,-4 6 7,3-4-5,-3 4-3,3-7 6,-3 7-2,0 0 1,5-6-1,-5 6 3,0 0-4,4-7 4,-4 7-3,0 0 4,0 0-4,4-5 6,-4 5-5,0 0 6,0 0-3,0 0 4,0 0-3,0 0-2,0 0 2,0 0 0,0 0 1,0 0-2,0 0 5,0 0-8,0 0 0,0 0 3,0 0-1,0 0-4,0 0 1,0 0 2,0 0-8,0 0 5,0 0 1,-18 17 1,14-12-3,-1 2 0,-5 3-3,2-2 2,-2 3 5,-3 6-5,2-5-2,-1 0-1,2 0 12,0-1-11,-3 0-4,1 3 9,-1-2-6,2 0 4,3-2-2,-1 0 4,1-2-6,0 1 3,0 0-1,0-1 3,1 2-8,-1-1 4,3-2 0,0-1-1,0 2 3,0-5 3,1 3-5,0-1 2,4-5 1,-6 6-3,6-6 4,-4 4-1,4-4-2,0 0 1,-7 5-1,7-5 4,0 0-2,0 0 1,-3 6-1,3-6-1,0 0-3,0 0 1,0 0 0,0 0-1,0 0 2,0 0 4,0 0-7,0 0 1,0 0 6,0 0 0,0 0-11,0 0 11,0 0-6,0 0 4,0 0-9,0 0 4,0 0 2,10-20 3,-10 20-4,8-9 3,-5 4 2,0 1-2,2-1-3,-5 5 4,9-8-3,-5 5-1,-4 3 1,6-4 2,-6 4 0,7-5-3,-7 5-3,11-5 13,-11 5-9,9-3 7,-9 3-8,10-4 3,-1 4 1,-9 0 2,9-3-2,-9 3 4,13-1-5,-8 0 6,2-3 2,1 3 4,-8 1-14,16-3 4,-6-1 0,-1 2 0,1-3-5,-2 4 9,1 0-5,0-2 5,1 0-2,-1 1-4,-1 0 0,-1-1 1,2-2 2,-3 3 8,2-1-8,-8 3 0,14-3 0,-7 1-2,-7 2 1,9-4-1,-9 4 2,7 0-1,-7 0 0,9-3 3,-9 3-5,0 0 8,0 0 0,7-2-2,-7 2 0,0 0 2,0 0 5,0 0-4,0 0 2,0 0 0,0 0-2,7-3 4,-7 3 2,0 0 8,0 0-5,0 0 10,0 0-4,0 0 5,0 0-6,0 0 5,0 0-5,0 0 0,0 0-5,0 0-1,0-10-2,0 10 1,0 0 0,0 0-4,0 0 0,-7-14 0,7 14-2,-4-5-4,4 5 4,-4-6-4,4 6-1,-6-6 1,6 6 2,-7-9-4,3 6-1,4 3 4,-5-8-4,5 8-2,-6-9 2,3 4-1,3 5 2,-6-8-1,6 8-3,-4-8 0,2 2 0,2 6 3,-3-6 6,3 6-3,-3-8-7,3 8 2,-4-6 2,4 6-3,-3-7 2,3 7-1,-3-7-1,3 7 0,0 0 4,-1-10-3,1 10 1,0 0 1,-4-7-3,4 7 3,0 0-3,0 0-5,-2-7-1,2 7-1,0 0-7,0 0 5,0 0-8,-3-7 1,3 7 2,0 0-14,0 0-6,0 0-2,0 0-18,0 0-13,0 0-11,0 0-9,0 0-3,0 0-2,0 0-3,0 0-3,0 0-8,0 0-67,0 0-190,0 0 84</inkml:trace>
  <inkml:trace contextRef="#ctx0" brushRef="#br0" timeOffset="6924.2324">2112 6140 8,'0'0'70,"-8"-5"-2,8 5 3,0 0-14,0 0 2,0 0-10,0 0 7,0 0-10,0 0-7,0 0-2,0 0 2,0 0-6,0 0-5,-10 0 1,10 0-8,0 0 1,0 0 2,0 0-8,0 0 0,0 0-8,0 0 1,0 0-8,0 0 9,0 0-4,0 0-3,0 0-2,0 0 4,0 0-2,0 0 4,8 19-7,-8-19 2,1 10 5,1-3-3,-1-1 3,1 2 14,-2 2-3,5 1-1,-4-1 9,2 1-9,-2-1-9,1-1-1,1 3 0,-1 0 7,0-2-7,1 2 0,-2 0 2,1 0 5,1-4-5,0 4-6,-1-3 5,-1-1-4,2 1-3,-2-1 0,0-3-2,2 2 6,-3-7-5,3 9 4,-3-9 1,2 8-2,-2-8 7,3 7-5,-3-7-6,1 7 3,-1-7-4,0 0 11,1 8 6,-1-8-5,0 0-10,3 7 0,-3-7-1,0 0 0,0 0 2,0 0-1,3 5-4,-3-5-2,0 0-11,0 0-7,0 0-4,0 0-1,0 0-8,0 0-2,0 0-17,0 0-10,0 0-13,0 0-45,0 0-132,0 0 59</inkml:trace>
  <inkml:trace contextRef="#ctx0" brushRef="#br0" timeOffset="7538.942">2082 6210 66,'0'0'70,"0"0"-9,0 0-12,0 0 2,0 0-2,0 0 2,0 0-4,0 0 15,0 0-15,0 0-11,0 0 5,0 0 5,12-16-7,-12 16 8,4-6-4,-4 6-5,8-11 4,-2 5-10,-1 2-10,3-4 8,-2 1-11,0 0 5,3-4 1,-1 2-3,0 0-2,-1 2-1,2-2-3,0 1-4,-1-2-2,3 3 2,-3-1-2,4-1 5,-4 3-6,-1-2 0,1 2 0,-2 2-2,-1-2 0,1 2 1,-1 1-1,-5 3 3,6-7-4,-6 7-7,3-4-8,-3 4 1,0 0-2,0 0-5,8-3 0,-8 3-8,0 0-10,0 0 0,0 0-4,0 0 1,0 0-9,0 0-1,0 0-18,0 0-3,-2 17-12,2-17-42,-7 10-131,7-10 58</inkml:trace>
  <inkml:trace contextRef="#ctx0" brushRef="#br0" timeOffset="8053.2688">2133 6341 76,'0'0'65,"0"0"1,0 0-3,0 0-5,9-5-13,-9 5-7,0 0-2,0 0-13,0 0 13,0 0-10,0 0-1,0 0-2,0 0-1,0 0-2,7-2 1,-7 2 5,4-6 12,-4 6-9,6-7 13,-1 2-13,0 0-1,3-2 2,0-1-12,-1 1 0,1-2 7,1 2-11,-1 0 1,-2 0-8,3 2-1,-4 0 3,-5 5-7,13-9 2,-9 5 4,-4 4-4,10-4-10,-10 4 3,0 0-3,10-4-4,-10 4 2,0 0 6,0 0-10,12-1-10,-12 1 1,0 0 4,0 0-7,0 0-3,8 2-4,-8-2-9,0 0-9,0 0-10,3 7-51,-3-7-119,0 0 52</inkml:trace>
  <inkml:trace contextRef="#ctx0" brushRef="#br0" timeOffset="9020.6291">2478 6223 90,'0'0'107,"0"0"-22,0 0-3,0 0-4,0 0-11,0 0-10,0 0-10,0 0 4,0 0-9,0 0 3,0 0-10,0 0-2,-14 9-5,14-9 1,-5 4-7,5-4 2,-9 5 1,4-2-10,5-3 5,-11 5-6,4-5-2,7 0 11,-9 4-10,9-4 1,-11 1 3,11-1 1,-10-3 4,10 3-11,-9-1 5,9 1 2,-9-4-10,9 4 1,0 0 2,-9-2 0,9 2-3,-4-5-7,4 5 11,0 0-12,-4-10 9,4 10-5,0 0-2,0-12 1,0 12 1,0-10-5,0 10-2,4-9 1,-4 9 2,4-7-7,-4 7 3,5-5 2,-5 5-3,4-7-10,-4 7 17,6-5-6,-6 5 2,7-3 5,-7 3 0,5-3-8,-5 3-1,7-4 8,-7 4-2,8-1 3,-8 1 0,10-2-14,-10 2 7,10-1-1,-3 0 4,-7 1-8,13 1 10,-13-1-1,12 0 3,-6 1-3,-6-1 9,14 5-12,-9-2 0,1-1 6,1 1-4,-1 4 5,-2 0-8,1 0 2,-4 3 0,2 1 3,-1 1 0,-3-1 2,0 1 0,2 4-4,-4 1 2,0 0 4,-3 0 7,2-6-7,0 1-2,-3 4-7,3-1 5,0-3-2,-2-1 8,1 1-2,-4 1-4,3-3-1,0 0 8,-3-1-8,5-1 4,-2 1-1,1-4-8,1 2 5,1-2 11,3-5-5,-7 6 4,4-2 3,3-4 6,-4 5 2,4-5-1,0 0-1,-7 5-1,7-5-12,0 0 7,0 0 1,0 0-2,0 0-7,0 0-1,0 0-8,0 0 8,19-20-5,-12 11 6,0 2-5,3-1-5,-1 0 9,-1-1 0,6-3 10,-1 0-6,0 1-16,3-1-3,1-1 5,-4 1-3,2 0 2,0 0 3,2-1-8,-3 1 7,3-2-3,-3 3 4,0 0 0,2 4 7,-5-3-12,0 3 4,-1 0-4,1 2 1,-3-3 4,2 1 5,-4 5 2,2-1-11,-1-1 3,-2 1 9,-5 3-8,11-5 3,-8 4-2,-3 1 11,8-4-1,-8 4-3,0 0-4,5-5 16,-5 5-5,0 0 5,0 0-5,0 0-3,4-5-1,-4 5 2,0 0 4,0 0-10,0 0-12,0 0-1,0 0-22,0 0-21,0 0-20,-6-13-13,6 13-16,0 0-77,-9-3-195,9 3 87</inkml:trace>
  <inkml:trace contextRef="#ctx0" brushRef="#br0" timeOffset="10304.237">3266 7149 80,'-4'10'87,"4"-10"-15,0 0-4,0 0-7,-1 4-11,1-4-3,0 0 0,0 0-7,0 0-7,0 10-5,0-10 2,0 0-7,3 8-1,-3-8-1,3 8 4,-3-8 6,4 11 12,-2-5-2,0 1-12,-1 1-1,3 3 5,-4-2-7,2 3-5,1-1 12,1 0 1,-2-1-7,2 2-9,0-1 7,-2 1 2,1 0-14,1-1 6,0 0-1,-2 1-8,2-1-1,-1 0 5,3-3 0,-5 2-10,3-1 4,-1 3 0,-1-3 6,-2 0-6,4 0 7,-3-2-18,-1-7 0,2 12-5,-2-6 6,0-6-1,1 11-15,-1-11-6,1 9-4,-1-9-2,1 8 1,-1-8-2,0 0-8,0 8-3,0-8-6,0 0-19,0 0-9,-5 5-67,5-5-154,0 0 69</inkml:trace>
  <inkml:trace contextRef="#ctx0" brushRef="#br0" timeOffset="10904.6986">3192 7253 57,'0'0'91,"0"0"-15,0 0-7,0 0 3,0 0-8,0 0-7,0 0-1,0 0-5,0 0 1,0 0 3,0 0-9,0 0 2,0 0-5,20-11-10,-20 11 1,5-7-8,0 4 9,-5 3-11,7-11 0,-1 7 2,0-3-8,-1 1-6,2 2 8,1-1-9,0-2 10,-1 0-5,-1 0 4,1-1-1,1 1-2,0 0-5,0 0 5,1-1-1,0 0-8,0 4-5,-4-1 1,1 0 11,1-2-6,-2 3-2,0-1-8,-1 2 12,-4 3-5,9-8-4,-7 6 2,-2 2-2,8-8-4,-8 8 8,5-3-9,-5 3-11,0 0-6,6-4 2,-6 4-6,0 0-5,0 0-10,0 0-3,0 0-17,0 0-8,0 0-3,0 0-85,0 0-167,0 0 74</inkml:trace>
  <inkml:trace contextRef="#ctx0" brushRef="#br0" timeOffset="11364.7494">3356 7403 28,'0'0'107,"0"0"-19,0 0-10,0 0 14,0 0-28,0 0 2,0 0-15,9 0 0,-9 0-4,0 0-13,0 0-2,0 0 4,8-3 6,-8 3-8,8-6 1,-3 4 2,-5 2-1,9-6-9,-3 0 1,-1 0 3,5 2-5,-3-4-4,0 0-3,0 3 1,3-1-5,-2 1 4,-1-1-13,0 2 8,-2-1-18,-5 5 4,10-7-19,-5 5-11,-5 2-2,8-6-8,-8 6-12,6-1-7,-6 1-8,0 0-7,0 0-61,0 0-146,0 0 65</inkml:trace>
  <inkml:trace contextRef="#ctx0" brushRef="#br0" timeOffset="12382.0441">3663 7452 68,'0'0'86,"0"0"-6,0 0-9,0 0-9,0 0 11,-10 0-3,10 0-12,0 0 2,0 0-8,0 0 7,0 0-17,-14-3 8,14 3-13,0 0 4,-7-4-4,7 4-4,0 0 1,-8-3-1,8 3-11,0 0 5,-6-7-7,6 7 2,0 0-5,-5-8-4,5 8-5,0 0 8,-1-7-5,1 7 2,0 0-7,0 0 6,0 0-7,1-14 4,-1 14-1,4-8-7,0 3 2,-4 5 1,5-8 5,-1 3-8,-4 5 1,6-8-1,-6 8-5,7-6 4,-4 2-1,-3 4 4,8-6-2,-3 1 0,0 2-2,-5 3 6,12-8-16,-7 5 8,0-1 8,3 0-4,-8 4-2,10-4-6,-5 2 0,-5 2 10,9-1-9,-9 1 9,0 0-12,11 1 4,-11-1 1,8 5 7,-8-5-8,5 6-2,-2 0 6,0 1-1,-3-7-3,4 15 5,-2-6 0,-2 0 2,1 2 2,-2-2 1,-1 1-8,1 1 5,-2 0-1,1-1 2,-2 1-12,3 0 5,-3 0 8,0 1-1,0-3 0,1 2 5,-3 0-7,2 0-2,-2 0-2,1 1 2,0-3 2,-1 0-15,-1 0 25,1 1-8,1-3-3,0 1 2,0 1 2,1-2 3,-1-2-6,2 2 2,3-7 0,-5 6 8,5-6-8,-3 7-5,3-7 6,0 0 3,-3 7 5,3-7 2,0 0-8,0 0 7,0 0-10,0 0 8,0 0-6,0 0 0,0 0-4,0 0 2,11-20-1,-6 13 3,3 0 4,-2-1-3,2 0-3,1 0 2,-2-4-6,3 4 0,-3-1 6,5 0-2,-5 1-2,2-1-1,0 1-1,1-4-1,-1 3 4,-1 3 1,2-1-12,-1-1 11,2 1-3,-3 0 6,1-1-2,0 2-6,1-1 3,-1-1 2,-1 4-3,0-2 4,-2 1-2,-1-1-1,0 4-4,1-1 6,-6 3 1,7-7 5,-7 7-10,6-6-1,-6 6 1,6-1 2,-6 1-8,0 0 5,5-6 7,-5 6-4,0 0 1,0 0 4,0 0-11,0 0-9,6-2-2,-6 2-6,0 0-15,0 0-7,0 0-16,0 0-14,0 0-25,0 0-70,0 0-183,0 0 81</inkml:trace>
  <inkml:trace contextRef="#ctx0" brushRef="#br0" timeOffset="17475.9296">4132 6638 57,'0'0'69,"0"0"4,0 0 1,-6-3-7,6 3-2,0 0-11,-6-6-1,6 6-7,0 0-1,0 0-2,-6-4-9,6 4 0,0 0 4,-10-1-14,10 1 8,0 0-5,-13-4 6,13 4-14,-11 0 13,11 0-6,-9 0-9,9 0 0,-11 0-7,11 0 1,-11 0-2,11 0 5,-13 1 0,13-1-7,-11-1 5,11 1-4,-12 0-5,12 0 3,-14-1 4,5 0 2,9 1-5,-13-2 2,7 0-5,6 2 1,-14-5-2,9 3 1,-2-1-5,7 3 13,-11-4-16,3 0 4,3 0 5,0 1-4,-1-1 3,6 4-8,-12-5 8,8 3 2,4 2-2,-7-8-11,2 5 11,5 3-7,-11-4 4,11 4-9,-10-4 6,10 4 8,-8 0-4,8 0-2,-7-4 7,7 4-8,0 0-5,-12 0 4,12 0 3,0 0-6,0 0 1,-10 4 3,10-4 2,0 0 1,0 0 2,0 0-5,-9 0 7,9 0 2,0 0 2,0 0-6,-7 2 11,7-2-7,0 0-6,0 0 15,0 0-7,0 0 8,0 0-3,0 0-11,0 0 9,0 0-7,0 0-2,0 0 6,0 0-4,0 0-6,0 0 4,0 0 4,0 0-5,0 0 7,0 0-12,0 0 7,0 0-9,0 0 3,0 0 0,0 0-3,0 0 4,0 0 3,0 0-2,0 0-1,0 0-8,19-10 7,-19 10-1,10-2 4,-10 2-2,10-3-1,-10 3 9,12-2-8,-7 0-1,-5 2 5,14-3-5,-8 1 0,-6 2-4,13-3 5,-6 1 0,-7 2-1,15 0-2,-8-3 8,-7 3-1,16 0-4,-10 0 4,2-2-12,-8 2 16,15-2-4,-15 2-4,13 0-7,-8 2-1,-5-2 13,14 0-5,-9 2-4,-5-2 6,10 0-9,-10 0 4,12 3-1,-6-3 6,-6 0 1,12 2-2,-12-2-4,11 0 6,-4 2-2,-7-2 0,12 0-7,-12 0 3,12 1 9,-12-1-12,10 0 1,-10 0 10,9 0-4,-9 0-3,13 3-5,-13-3 11,9-1-7,-9 1 9,10 1-5,-10-1-1,9 0-8,-9 0 7,9 2-5,-9-2 2,8 2-10,-8-2 2,8 1-3,-8-1 3,7 1-5,-7-1 1,6 3 0,-6-3 8,0 0-3,0 0 5,8 2-5,-8-2 3,0 0 4,0 0-1,0 0-1,0 0 10,0 0-5,6 2 3,-6-2 9,0 0-9,0 0-2,0 0 9,0 0 2,0 0-1,0 0 2,0 0 1,0 0-4,0 0 1,0 0-13,0 0 7,0 0 4,0 0-2,0 0-20,0 0 25,0 0 1,0 0-9,0 0 2,0 0-7,0 0 6,0 0-4,0 0-1,0 0 1,0 0 3,0 0 3,0 0-6,0 0 6,0 0-7,0 0-3,0 0 0,0 0 3,0 0 6,0 0-1,0 0-8,0 0 11,0 0-7,-14 10-5,14-10 1,0 0-2,0 0 19,0 0-15,0 0 3,0 0-17,0 0 14,-1 10 7,1-10-8,0 0 6,0 0-5,-3 5-4,3-5 11,0 0-6,-6 10 3,6-10 1,-8 7-2,6-3 2,-2 1-7,0 0 8,-1 0-3,-1 2 1,-2 0 0,4 0 0,-1 1-5,-1 2 3,-2-3-5,0 3 5,3-1 8,-1-1-4,-1 1 0,3-1-6,-3 1-7,3 0 13,0-1-2,0 2-1,1 0-5,0-4 5,0 1-9,1 0 12,1 1-5,-2 0-12,3-8 15,-5 12-3,4-3 0,-2-2 7,3-7-1,-2 10-10,2-10 3,-2 8 2,2-8 12,0 0-8,0 0-14,-1 12 8,1-12 6,0 0-4,0 0-7,-1 6 9,1-6-6,0 0 7,-4 6-5,4-6 2,0 0-1,-7 5 2,7-5-13,0 0 16,-5 4-3,5-4 2,0 0-6,-8 1 7,8-1-4,0 0 2,0 0 0,-10 1-3,10-1 3,0 0 3,0 0 0,0 0 2,0 0 5,0 0 4,-9-6-13,9 6 0,0 0 7,0 0-8,0 0-8,-7-4 11,7 4-5,0 0 1,0 0 6,0 0-5,0 0-9,0 0 4,-8-4 6,8 4 4,0 0-5,0 0 0,0 0 8,-5-4-12,5 4 4,0 0-4,0 0 8,-8-4-11,8 4 3,-6-5 4,6 5-7,-6-5 12,6 5 2,-5-6-14,5 6-2,-7-6 2,7 6 4,-5-8 2,1 4-4,4 4-3,-6-8-4,1 3 10,5 5-3,-7-8-1,3 3-2,4 5 5,-7-11-2,3 8 3,-1-2-4,5 5 6,-9-10-4,5 5 1,0 1-6,4 4 12,-8-10-4,2 5 3,4 1-10,2 4-3,-7-9 9,7 9-1,-5-8-1,3 4 6,2 4-6,-6-8 2,6 8-2,-2-7 4,2 7-7,-5-6 2,5 6 4,0 0-6,-1-8 0,1 8 10,0 0-19,0 0 6,0-11 7,0 11 6,0 0-8,0 0 5,-2-9-2,2 9 6,0 0-12,0 0 4,0 0-7,0-9 9,0 9-3,0 0 12,0 0-5,-2-8-3,2 8 4,0 0-9,0 0-3,0 0 7,0 0-1,0 0-3,0 0 1,0 0 6,0 0-2,0 0 5,0 0-6,0-8-1,0 8-5,0 0 8,0 0-1,0 0 2,0 0-1,0 0-21,0 0 23,0 0-3,0 0-9,0 0-15,0 0 1,0 0-7,0 0-8,0 0-8,0 0-5,0 0-9,0 0-10,0 0 0,0 0-67,0 0-147,0 0 65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19T02:50:35.588"/>
    </inkml:context>
    <inkml:brush xml:id="br0">
      <inkml:brushProperty name="width" value="0.05292" units="cm"/>
      <inkml:brushProperty name="height" value="0.05292" units="cm"/>
      <inkml:brushProperty name="color" value="#FFFFFF"/>
    </inkml:brush>
  </inkml:definitions>
  <inkml:trace contextRef="#ctx0" brushRef="#br0">14686 3618 6,'0'0'78,"0"0"-11,0 0-5,0 0-10,0 0 8,0 0-5,0 0-16,0 0 9,0 0-4,0 0-2,0 0-9,0 0-1,0 0-7,0 0 1,0 0-8,0 0 0,0 0 0,0 0-5,0 0-2,0 0-2,0 0-2,0 0 4,0 0-5,0 0-3,0 0 2,0 0-5,0 0 8,0 0-5,0 0 0,0 0-1,0 0 0,0 0 6,0 0-6,-3-23-5,3 23 4,0 0 4,0 0-8,0 0 14,0 0-14,0 0 4,0 0 4,0 0-1,0 0-4,0 0 5,0 0-2,9-2-4,-9 2-1,0 0-1,0 0 1,7-1 4,-7 1 0,0 0 2,9-3 1,-9 3 4,7-5-4,-7 5 14,9-6-10,-5 1 5,2 0 2,0 0-2,1-3 8,-1-1 2,3 0-4,-1 1 4,-2-1-4,2 0 2,-1-2-10,3-1 7,-2 0-8,-1 3 0,2-6-3,-2 5 1,1 0-2,0 0 8,-2 0-9,2-2 5,-2 1 1,2 2-7,2-5 0,-3 4 0,1-1-4,-3 1-4,2 0 9,2 1-3,-3-1 0,-1-2-3,3 3 3,-3-1 3,3 1-1,-2-2-3,2 2-4,-3 1 15,1 0-12,2 0 2,0-1-5,-5 3 6,1-1-2,1 4-3,2-6-3,-4 6 0,-3 3 13,4-8-2,-4 8-12,6-6 1,-6 6-1,3-4 6,-3 4-8,0 0 4,4-5 2,-4 5-1,0 0-3,0 0 2,0 0-3,0 0-7,0 0 3,2-7-12,-2 7-1,0 0 4,0 0 8,0 0-22,0 0-7,0 0-2,0 0-6,0 18-3,0-18-12,2 9-10,-2-9 0,0 7-43,0-7-124,0 0 55</inkml:trace>
  <inkml:trace contextRef="#ctx0" brushRef="#br0" timeOffset="606.6408">15333 2978 16,'0'0'75,"0"0"9,7-6-11,-7 6 2,7-6-12,-3 0-2,1 2-9,0-2-2,0 1-11,1-3 5,2 1-4,-1-2-3,1 2-10,1-1-7,-1-1-5,1 0 3,3-3-2,-2 3-1,3-2-4,1-1 2,-3-2-10,2 0 8,2-1 3,0 0-4,0 0-15,-1 0 6,1 2 7,-3-2-8,3 2-5,-2-1 11,0 1-9,-2 0 0,0 1 6,-3 3-6,0 0 6,-2 2 0,1 0 3,-2 3 10,0-2-20,-5 6 6,8-5-6,-8 5 3,4-5 6,-4 5-1,0 0-1,5-5-7,-5 5-1,0 0-1,0 0 12,5-4-16,-5 4-3,0 0-14,0 0-1,0 0-11,0 0 2,0 0 3,0 0-2,9-3-15,-9 3 4,0 0-10,0 0-31,0 0-95,0 0 42</inkml:trace>
  <inkml:trace contextRef="#ctx0" brushRef="#br0" timeOffset="1132.5317">15915 2332 59,'0'0'59,"0"0"0,0 0-4,0 0-11,8-5-5,-8 5-3,0 0-2,7-8-1,-7 8 0,0 0 0,8-9-8,-8 9-8,6-8 4,-6 8 0,7-8 6,-1 3-6,-6 5-2,7-9-8,0 0 4,1-1-6,3-1 3,-1-2-2,4-1 3,0 0 0,2 1-2,2-7 2,-3 6-10,2-5 9,-4 4-12,3 1 10,-1 0-9,-2-1 10,2 2-11,-1 0 9,-2 2-6,2-1 2,-5 3-2,0-1-5,1 3 0,-1-1-2,-3 1 7,2 2-10,-3 3 8,0-1 3,-5 3-2,7-5-2,-7 5 0,6-7 2,-6 7-9,5-2 10,-5 2-8,0 0 1,6-5-8,-6 5-5,0 0-1,0 0 0,0 0-7,0 0 7,7-2 0,-7 2-10,0 0 1,0 0-15,0 0-6,0 0-38,0 0-92,0 0 41</inkml:trace>
  <inkml:trace contextRef="#ctx0" brushRef="#br0" timeOffset="1640.8344">16603 1632 19,'5'-5'40,"3"-4"7,1 1-11,0-1 1,-1-3-5,3 0-4,2-1 9,0-1-3,5-5 10,-1-2-16,3 3 2,0 1-7,-1-2-2,-5 6-2,2-2 11,4-2-14,-5 3 3,1 2-8,-2 0 7,-1 2-8,-3 2 2,1 0-1,-2 0 1,2-1-4,-4 4 2,2 0-6,-4 0 6,-1 0-4,0 1-5,-4 4 1,9-5 1,-9 5-1,5-3-6,-5 3 6,0 0-4,4-6-7,-4 6 0,0 0-10,5-6-3,-5 6-10,0 0-21,0 0-33,0 0-92,5-3 41</inkml:trace>
  <inkml:trace contextRef="#ctx0" brushRef="#br0" timeOffset="2211.1054">17224 1032 24,'7'-5'54,"-3"-1"-11,2-2-6,0-2-1,2 5-7,-8 5 5,0 0-10,0 0 4,37-43-8,-37 43 2,25-29 1,-9 8 0,2 1-10,0 1 5,0-1 3,0 0-9,1 0 8,1 2-11,-20 18-2,27-29-3,-27 29 11,26-26-11,-11 12 3,-15 14 1,24-20-3,-24 20-2,18-16-3,-18 16 3,0 0-7,22-18 9,-22 18-5,0 0-4,0 0-3,0 0 4,0 0-4,23-16 0,-23 16 10,0 0-14,0 0 3,0 0 0,0 0-12,0 0 3,0 0 3,0 0-8,0 0 4,0 0-4,0 0 0,0 0 1,0 0 2,0 0-35,0 0-58,0 0 26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5T02:47:19.884"/>
    </inkml:context>
    <inkml:brush xml:id="br0">
      <inkml:brushProperty name="width" value="0.05292" units="cm"/>
      <inkml:brushProperty name="height" value="0.05292" units="cm"/>
      <inkml:brushProperty name="color" value="#FFFFFF"/>
    </inkml:brush>
  </inkml:definitions>
  <inkml:trace contextRef="#ctx0" brushRef="#br0">7040 3687 109,'0'-8'131,"0"8"-2,0 0-11,0 0-7,0 0-11,0 0-9,0 0-5,0 0-13,0 0-3,0 0-14,0 0-2,0 0-7,0 0-9,0 0-2,0 0-7,0 0 0,0 0-6,0 0 4,0 0-3,0 0 1,-1 30 7,0-14-3,-1 11-1,0 2 2,-1 2-8,1 2 8,-3 0-5,1-1-2,1 1-6,1 3-1,-1-2-1,3 0 1,-1-2 1,0 0-3,-1-2-3,4-3 3,-1-2-4,2-5-1,-1-1-3,-1-1 0,2-2 1,0-4-3,-2 0-10,1-2-1,1 1-6,1-4 6,-3 0-7,-1-7-12,1 10-4,2-6-1,-3-4-20,1 8 3,-1-8-18,4 7 3,-4-7-8,0 0-11,0 0-18,0 0-96,0 0-211,0 0 93</inkml:trace>
  <inkml:trace contextRef="#ctx0" brushRef="#br0" timeOffset="481.7216">7074 3699 98,'0'0'121,"0"0"-15,0 0-9,0 0-10,0 0-11,0 0-8,0 0-9,0 0-5,0 0-7,0 0-2,5-4-6,-5 4-2,6-4-11,2 1 0,-1-1 1,2 0-4,1 0 2,2-2-2,0-1-8,3-1 6,0 1-12,-2 0 4,2-2-1,1 1 2,-1 0-5,2 1 1,-6 0-2,1 1 0,-1-1-1,-2 3-2,2-1 2,-4 3-5,-1-1-5,1-1-8,-7 4 1,12-4-24,-6 3-3,-6 1-6,0 0-11,10 0-9,-10 0-4,0 0-84,4 7-163,-4-7 73</inkml:trace>
  <inkml:trace contextRef="#ctx0" brushRef="#br0" timeOffset="821.4331">7109 4049 95,'0'0'82,"10"-4"-18,-3 2-3,-7 2-6,12-1-4,-6-2-4,1 1-4,1-1-10,-1-1 2,3 2-4,1-3 0,-2 0-6,0 0 1,4 1-5,-4-1-6,1 0-1,3-2-13,-3 2-9,-1-2-14,4-1-21,-3 2-7,0 0-52,-2 1-109,-2-5 48</inkml:trace>
  <inkml:trace contextRef="#ctx0" brushRef="#br0" timeOffset="1227.6878">7636 4089 63,'-16'-4'204,"16"4"-10,0 0-16,0 0-13,-9-4-13,9 4-16,-5-4-13,5 4-9,-7-3-14,7 3-10,-8-6-10,8 6-7,-6-8-12,6 8-2,-5-10-7,2 3-7,3 7-4,-5-9-4,5 9-5,-4-9-4,4 9-3,-2-7-3,2 7-3,-3-5-6,3 5-8,0 0 2,-6-5-14,6 5-8,0 0-13,0 0-5,0 0 0,0 0-4,0 0-4,0 0-3,-6 15-17,6-15-5,0 10-10,0-10 1,0 9 10,0-9-5,4 10-18,-2-5-13,-2-5-7,2 9-87,-2-9-212,4 7 94</inkml:trace>
  <inkml:trace contextRef="#ctx0" brushRef="#br0" timeOffset="2281.9422">7857 3596 127,'0'0'126,"0"0"-12,0 0-9,0 0-12,0 0-14,0 0-1,0 0-6,0 0-17,0 27-3,1-18-2,0 3 2,2 3-2,-2 0-4,2 2-6,-1 4-8,1 2 4,1 4-1,-3-1-6,1 0-2,1 2 1,-4-2-6,2-1 0,-1-4 1,0 3-7,0-3 2,0-3-1,0-3-3,0 2 0,-1-1 0,-1-3 0,2-2 0,0-1-4,0-3-3,0-7 2,-2 9 0,2-9 0,0 0-1,-1 9 2,1-9-10,0 0-11,0 0-9,0 0 5,-13-17 2,10 5 4,-4-4-10,4 0 7,-4-8-4,1 5-5,3-6 1,-3-6 5,1 3 11,-1-1-15,4 2 15,-1 7 1,2-4 10,-1 6 3,0 0-3,2 1 13,0 1 1,0 1 5,0 2-1,0 1 1,1 2-6,-1-3 2,3 4 2,-1-2 7,1 0-7,-2 1 12,3 1-13,0 0 0,-2 0 0,2 0-5,-1 0 0,0 3 0,1-3-2,2 1 0,-3 2-6,1 0 0,-1 0-1,2-1-1,-1 1-2,1 4 2,-5 2-21,11-10 9,-6 8-4,2-2-8,-7 4 5,10-1-7,-10 1 10,13 2 0,-7 2 2,3 2-2,-1 1 1,-1 1 10,0 3-8,-1-1 0,-1 3 4,1-2-6,-2 4 11,2-1-4,-3 3-3,0-5 7,0 1-6,-1-1 5,1 1-2,-1-2 4,-2 4-11,0-4-2,0 1-3,0-1-3,0 1 6,-1-2-6,-2-1-1,2-2 1,-3 2 2,2-4-2,-1 3-3,1-3 3,-2-1 3,4-4-2,-10 7 1,6-4 3,4-3-5,-9 5 9,4-2-3,5-3 2,-9 3-6,9-3 10,-8 2 2,8-2-3,0 0-11,0 0 4,0 0 1,0 0-3,-1-14 7,1 14 3,10-9-7,-4 3 6,2 1-7,0-3 3,-1 2 1,4 2-2,-4-1-1,1 3 13,-1-1-9,1 2 1,-1-2-2,0 0-2,-7 3 6,16 0 0,-10-1-3,-6 1 2,12 4-8,-5-3 8,-7-1-2,13 6 0,-13-6 1,9 8 3,-3-1-6,-2 0 5,0 1 15,0 3-11,0-2-5,-2 0 2,0 0-4,-2 3 9,0 1-5,-3-1 2,-1-1 5,3-1-3,-2 3 3,-2-1 2,0-2-5,-1 1 5,-2 0-7,2 0 1,-2-1-3,-1 0 5,-3 2-5,2-4 1,-2 4 5,1-6 0,1 3-6,-5-2 8,0 2-8,4-2 1,-3 0 3,-3-1 2,3 2-16,0-4 1,4 0 6,-2-1-2,1 0-20,1 0 2,-1-2-19,3-1 0,0 2-2,8-2-11,-14 0-3,14 0 0,-10 0-5,10 0-16,0 0-70,-12-3-162,12 3 72</inkml:trace>
  <inkml:trace contextRef="#ctx0" brushRef="#br0" timeOffset="2770.1414">8286 3825 137,'0'0'204,"0"0"-13,0 0-17,0 0-15,0 0-19,0 0-12,0 0-11,0 0-20,0 0-8,0 0-11,0 0-8,0 0-8,0 0-8,0 0-10,0 0-3,0 0-11,-13-3-3,13 3-6,0 0-1,0 0 0,0 0-2,0 0 1,0 0-3,0 0 4,0 0 4,0 0-2,0 0-4,0 0-1,0 0-2,-3-13-11,3 13-2,-4-11 0,1 4-15,2-1 4,1 8 1,-3-12-3,2 1-1,-1 7 4,2 4 5,-3-13-3,3 13 0,-1-8 1,1 8 0,-3-5-4,3 5-16,0 0-4,-4-7-4,4 7-22,0 0-1,0 0 0,0 0 3,0 0 4,0 0-6,0 0-7,0 0-2,0 0-13,5 23-9,-5-23-11,6 10-14,-4-7-69,-2-3-194,1 8 85</inkml:trace>
  <inkml:trace contextRef="#ctx0" brushRef="#br0" timeOffset="3140.0326">8544 3529 124,'-9'3'146,"9"-3"-9,-6 5-15,6-5-10,-4 4-14,4-4-12,-4 5-8,4-5-14,0 0-5,-1 13-4,1-6-6,0-7-9,3 14 1,-2-5-2,-1 4-5,2-1-5,-2 4-3,3 0 3,-2-3-5,1 2-3,-1 2 2,1 0-5,0-2-4,-1 1 4,0 1-17,2 2 1,-2-2-14,3-4-15,-3 2-7,0-1-11,1-2-15,-1 1-13,-1-4-22,1 3-96,-2-3-206,1-9 91</inkml:trace>
  <inkml:trace contextRef="#ctx0" brushRef="#br0" timeOffset="3630.3601">8519 3442 16,'0'0'117,"1"-8"-17,-1 8-13,0 0-10,0 0 2,5-4-12,-5 4-7,8-3-9,-8 3 0,11-2-9,-2 0-7,-1 1-2,2 0-2,2 0-2,-2-1-3,4 2 11,-3 0-18,1 2 4,1-1-7,0 0-2,-1 2-3,2-1-3,-2 1-5,2 1 7,-3 1 1,2 2-1,-3-2-4,1 3 10,0 0-7,-2 1-3,0 0-2,1 1 0,-2 0 4,-2 1 5,3 3-7,-1-3 2,0 6 6,-2-3-3,0 1-5,1 2 1,-5 0-6,1 1 5,-3-1-3,0 1 5,0 7-3,-3-7 8,-2 2-7,1-2 8,-2 0-7,-2 1-7,1-1-3,-2 1 4,0-2-2,-3 5 4,1-6-4,-2 0 5,-1-2-1,1 0-6,-2-1-1,2-4 4,-1 1-1,0 0 9,0-2 1,1-2-8,3-2 3,-4 0-10,2 0-7,-1-4-11,1 3-26,0-3-5,12 0-19,-20 0-100,7 0-188,13 0 83</inkml:trace>
  <inkml:trace contextRef="#ctx0" brushRef="#br0" timeOffset="5065.3038">9094 3650 99,'0'0'102,"0"0"-9,0 0-16,0 0 4,0 0-17,0 0 0,0 0-7,0 0-12,0 0-13,0 0 14,0 0-15,-4 23-3,4-23-4,-2 14 8,2-6-5,-2-2-17,0 6 6,2-3-1,0 1 1,-2 0 0,4-1-4,-4 0-2,4 2 7,-1-6-16,-1-5 3,3 13-12,-2-7 10,-1-6 2,6 10-2,-6-10 2,4 5-5,-4-5 1,8 1 11,-8-1-8,0 0-6,9-11 20,-7 5-5,1-3 1,2-3-5,-1-5 4,-3 3 0,-1-3 2,1 2 3,0-2 2,-2 2 8,-3-2 0,2 1-5,-3-1-3,0 2-2,1 1 3,-1-1 4,-2-1 5,2 6-6,-2-2-3,0 0 0,1 2 5,-1-1 0,3-2-1,-2 5 21,0-3-1,1 3-5,1-1-3,0 1-8,0 2 2,1-1-6,3-2-2,-3 0-2,1 0-5,1 2-4,1 7 0,1-14-2,-1 6 1,0 8-6,5-13-4,-1 6 1,0 2 12,0 0-16,-4 5 0,9-2 0,-9 2 1,14 0-2,-14 0-1,15 7-1,-7-2 3,1 4-1,0-1 0,2 7 5,2 2 3,-3 0-9,3 6 8,3 2-3,-3 1 4,0 1-5,-1 1 3,-2-1-3,5 1 3,1 1 1,-2 1 1,2-2-1,0 2 0,2 3-1,-3-2 6,8 11-6,-8-11 5,-1 3-3,-1-1 1,6 10-1,-4-8 0,0-4 0,-5 4 1,6 8 2,-5-12-6,0 2 0,-2-4 5,0 3-6,3 2 1,-5-2 1,1-5 8,1 1-6,2-3-4,-3 0-4,1-1-2,-3-6-15,2-1-1,-2 0 0,1 0-4,-2-2-3,0-5-4,1 1-5,-2-3-1,1 1-5,-2-2 2,-3-7 2,5 10 6,-5-10 2,6 7 25,-6-7-2,0 0-2,0 0 1,0 0 1,0 0 4,0 0 4,-10-36-11,5 24 10,-4-5-3,-1 0-2,-2-8-1,-2 0-1,-1 0 1,1 1-3,-3-1 4,2 0-3,-3 4 4,0-2 6,2 3 10,0 6 0,2-2 7,0 3 0,0 1 5,0 2 15,4 0-2,1 2 0,-2 1 3,0-2-3,1 4-4,0-2-4,1 2-2,2 0 0,7 5-9,-16-9 5,9 6-7,7 3 2,-11-7-5,3 6 6,8 1-3,-14-4-3,14 4-2,-13-5 2,13 5-4,-10 0 1,10 0 2,-9-4-4,9 4 0,0 0-1,0 0-3,0 0 6,-11-4-4,11 4 1,0 0-4,0 0-4,0 0-1,0 0 2,0 0-5,0 0 6,11-22-2,-2 13 1,7-4-1,2-4 3,3-4-8,1 3 6,2-3 1,1 0-1,14-8-1,-10 10 4,-2-3-5,4 2 3,0-3-2,-1 2-2,-2-1 11,-1 5-7,-1-1-2,-3 2 3,-7 7-5,0 0-14,-6 6 0,-1-3-11,0 0-3,-4 6-1,-5 0-3,8-2-1,-8 2-10,0 0-2,10-5-11,-10 5 1,0 0-14,0 0-13,0 0-21,0 0-83,0 0-208,0 0 93</inkml:trace>
  <inkml:trace contextRef="#ctx0" brushRef="#br0" timeOffset="6218.4402">9927 4033 42,'0'0'159,"0"0"-14,0 0-4,0 0-13,0 0-8,0 0-7,0 0-9,0 0-13,0 0-5,0 0-4,10-20-12,-7 15-7,3-4 2,-1-3-10,0 2-9,2-7-8,3-5 3,0-4-7,3-1 0,1 2-9,-1-1-1,2-2-6,-2-1-3,2-2-6,2 1-9,-3 1-1,-1-3-4,-2 3 0,-1 2-6,-3 1 1,-2 7 10,0 3 3,-4 5 6,1 0 10,0 2-4,-2 2 2,0 7-2,-1-9-5,1 9-12,-5-6-16,5 6-2,0 0-10,-18 9-1,8-3 3,-2 6-6,1 0 1,2-2 8,1-1-5,3 1 5,1-1-6,3-1 10,-1 2-4,4-1 1,0-2-4,2 3 8,0-2-2,1 1 5,3 0 0,3 4 2,-3-6-1,1 3 2,2-2 8,2 3-5,-4-3 0,6 3 4,0 1 1,-1-2 3,0 1-3,1-2 0,-2 4 5,1-4-7,-4 0 7,3 3 4,-2 1-7,-3-5 6,1 6-5,-1 0 8,-2-2-8,-2 5 9,-3 0-6,-1 0 3,-4 3-7,-2 2-4,-2-2-10,-3 2 3,0-4-7,1-1 1,0-1-1,-2-2 2,0-1-4,0-1 3,-2-1-1,4-2 6,0-2 4,-3-5-4,4 4-2,-1-5 14,1 2 0,1-2 20,8-1 2,-17-2 1,11-2-5,1-3-6,0 0-4,4-3 10,-1 0 0,2-1 1,4-4 6,1 0 2,4-2 3,0 0-4,3-6-2,3 0-3,-1 0 5,3-2-7,1 1 7,1 1 0,1 2 1,-2-3-1,3 2-1,-1 2 1,-2-2 2,2 1 0,-2 4-1,1-2-3,-3 7-2,-5-3 3,0 2-7,0 3 4,-2 2 1,0 0-6,-4 3-1,1 0 4,-2 1 1,-4 4 4,7-5 0,-7 5-3,0 0-6,3-4-2,-3 4-2,0 0 0,0 0 2,0 0 3,-6 26 0,2-17 2,3 1-9,0 1 5,-2 0-5,3 4-8,0-4 2,0 2 1,1-1 1,2 5-3,-1 2 5,4 0 1,-3-1-3,1 7 3,6 0-6,-1-3 0,-1 4 4,1-1-3,2-1 4,-4 2-1,2 0 1,-4 0-1,4 1-3,-4 1 7,1-4-4,0 1 2,-2-7-3,0 2 4,0 0-9,-1-3 8,-2 2-2,-1-1-2,1-2-10,1 2 6,-2-2-4,-2-5-6,2 1-1,-1-1 1,-1 1-14,-2-5-6,0 1 1,4-8-11,-6 16-12,2-11-2,4-5-15,-8 9-6,8-9-21,-9 4-21,2-3-75,7-1-212,0 0 94</inkml:trace>
  <inkml:trace contextRef="#ctx0" brushRef="#br0" timeOffset="7854.1912">10429 3677 66,'0'0'133,"-1"-10"-12,1 10-1,0 0-6,2-6-7,-2 6-17,0 0-8,0 0-9,2-9-10,-2 9-8,0 0-3,9-6-11,-9 6-1,13-2-3,-2 1 1,-1 0-8,2 2-2,0 0-4,1 0-5,0 2 1,0-1-5,5 5-2,-3-2 1,2 3-3,-5 1-2,4-1 2,-5 4-1,1-3-5,-1 3 6,-1 1-2,2 0-7,-6 1-3,-1-3 5,1 3-10,-4 1 8,-2-1-14,0 1 0,-2 1-3,-1-5-4,-2 6-6,0-7 6,0 0 2,-2 2 0,1-4-5,-1 2 7,2-5-5,0 2 7,-4 0 2,9-7 6,-11 7 0,4-6-4,7-1 11,-11 5 17,11-5 0,-10-5 2,10 5-3,0 0-5,-11-9 3,11 9-1,-1-20-1,2 4-6,2 3 2,3-7-1,1-6-5,5 3 7,0-4 5,0 2 0,2-4-6,1 3 6,0-3-9,-1 4 5,2-2 2,-1 1-6,-1 1 2,-2-1 6,-3 10 13,-2 0-4,0 1 4,-4 3 0,0 1-2,0 0 4,-3 2-5,-2 0 0,2 9-3,-2-14-5,-2 7-1,4 7-3,-8-10 2,3 7-7,5 3 0,-7-5-6,7 5-1,-8-4 1,8 4-3,0 0 6,0 0-2,-12 9-9,11-4 0,-3 2 5,4-7-3,-1 15-5,1-5 5,0 1 1,3 1-7,0 3 6,1 2-2,0 0 0,2 3 4,0-2-3,1 6 6,1 1 7,-2-7-9,2 6 1,3 1-6,-3 0 7,-3-5-2,0-1 3,3 5-2,-2-5 3,-3 0-1,3 1-2,-2-5 3,0 2-1,-1-6-2,-1 1 5,-2-1-3,0-2 2,3 0-5,-3-9 0,5 9-3,-5-9-1,2 8 0,-2-8 1,0 0 5,3 9-1,-3-9-5,0 0-6,0 0-14,0 0 0,0 0-4,0 0 7,0 0 0,4-35 2,-4 35-1,2-17 2,1 7 6,-2 1 6,2-1-7,-1 1 12,-2 9-11,4-16 8,1 9-4,-5 7 0,6-14 9,-3 9-6,-3 5 6,8-7-4,-8 7-5,4-7 2,-4 7-2,7-5-1,-7 5 3,0 0-2,0 0-1,13-4 2,-13 4 2,0 0 2,0 0 1,22 7 0,-22-7 4,9 9-1,-4-8-4,-5-1 6,11 10-8,-2-6 10,0 0-8,-9-4 0,13 6 6,-2-4 14,0 0-14,0-2 5,2 3-8,0-6-2,1 3 4,2-5 1,-3 0-5,4-2 7,-6 3-8,5-2 8,-2 1 0,0-3-3,2-1-3,-3-1 5,1 1-1,-5 2-1,0-2 5,-2 1 8,-1-1-1,-4 3 11,0 0-8,-2 6 0,-2-11 10,2 11 1,-5-11-7,0 5 4,5 6-10,-10-6-2,3 3 0,7 3 0,-11-2-2,11 2 1,-11 2-4,11-2 1,-12 0-2,12 0-3,-10 3-3,10-3 1,-7 5-2,7-5-4,-5 8-2,4-3 4,1-5-1,-1 12 0,1-12 8,1 17-5,0-8-3,-1-9 5,8 16-2,-4-9-2,5 2 2,-4 1-1,3 0 4,2 4-1,0-6-2,-1 0 3,-1 1 3,2-1-5,-4-1-2,3-1 8,-4-1-11,4-2 6,-5 1-5,2 0 1,-6-4 0,12 4 4,-5-4-7,-7 0 0,15-4-1,-15 4 2,16-8-10,-8 1 3,-2 0 0,1 0 0,-1-1 2,0 2 0,0-2 0,-6 8 4,6-11 0,-3 7 0,0-1 4,-3 5-3,4-8 2,-1 4 0,-3 4 3,6-11 4,-6 11 5,3-4 6,-3 4-3,0 0 5,0 0-5,5-6 3,-5 6-1,0 0 9,0 0-12,0 0-3,2-7-9,-2 7 7,0 0-6,0 0-2,0 0-1,0 0 5,0 0-3,0 0 3,0 0-4,0 0 2,21 8-4,-21-8 6,6 5-4,-6-5 1,10 4-2,-4 0 2,-6-4 0,14 7 2,-14-7-4,12 4 3,-2-1 2,-2 0-1,4-1 2,6 0 1,-8-2-6,-10 0 1,25-4 1,-7 0 4,-5 2-5,5-5-3,0 0 6,0-3-2,-2 2-9,10-3-2,-7 1-1,-2 1 2,-2-3-2,0-1 4,-3 1 0,-1-1 1,2-3-3,-4 2 3,0-1 0,0 1-2,-3-2 6,-1-1-2,-1 0 7,-5 1-8,1 3-4,0 2 7,-1-6 8,-2 5 0,2 4 10,0-1 7,-2 2-1,3 7-1,-5-11 1,3 4-7,2 7-3,-3-8 3,3 8-6,0 0 2,-8-3-7,8 3-1,0 0 2,-10 1-6,10-1-1,-11 6-2,7-2-2,-3 4 0,2 0 3,0 1-4,0 2 1,1 0 8,2 2-7,0 1-3,-2 2 5,3-3 0,0 2 2,-2 2-3,3-6-1,0 1 7,-2 2-5,3 0 1,2-3-7,0-1 0,1 2 1,-1-2 1,1 0-4,1-3-14,1 3 3,1-3 0,-1 3-15,3-1-7,1-2-4,0 0 8,2 4-3,3-4-10,4 0-15,-2-3-14,1 0-14,-1-1-12,0 0-95,-5 0-219,2-3 97</inkml:trace>
  <inkml:trace contextRef="#ctx0" brushRef="#br0" timeOffset="9203.2718">7705 4643 67,'19'11'71,"-19"-11"-4,13 2-4,-6-1 6,0 1-7,-7-2-5,19 1 8,-7 0-9,0 2-2,1-1-10,6-4-1,-2 5-2,1-2-6,2-1 7,1 0-3,0 3-4,7-6 9,1 3-3,0-2-1,0-2-4,2 1 5,0-1-9,2 0 6,3-2-7,1-1 1,16-3-2,1 0 13,-3 3-13,3-5 0,1-1-4,-2 4 2,1-1-8,-3 0 2,4 1-8,-2 2 5,-1 2 0,-2-4-3,-11 7-1,15-2-10,-3-3 3,0 3-3,-1 3-4,3-2 6,-1 2-2,3-4 1,-4 2 0,4-1 0,1 0 1,0 2-3,2-5-2,-1 2 7,0 0-2,0-2-1,-2-2-6,3 1 1,-1-1-2,-1 0 5,0-2-1,4 1 7,1 2-10,-4 0 3,2-1-3,-3 1-1,-1 0 5,1-1 6,-5 4-6,-11 3-6,10-6 3,-11 3 1,0 0-3,1 1 7,13-4-11,1 1 18,-1 3-13,-14 3 8,0-2-4,2 1 1,9-2-3,-12 1 1,-1-2 1,1 2-1,-1-1 1,1 2-3,2-2 2,-3 0 1,1 2-9,-3-4 7,0 0 1,-3 2 8,0 1-13,-3-2 0,0 1-1,-9-1 8,2 1-5,-2 1 2,-2-1-1,-1 0-1,-4 1 2,-1 0-3,1 3-1,-4-2-1,0 0 2,-1 1 0,-8 1-4,13-2 6,-7 1 4,-6 1-6,7-1 4,-7 1-3,0 0 3,0 0-8,0 0 7,0 0 11,9 0 0,-9 0-9,0 0 11,0 0-4,0 0-2,0 0-9,0 0 5,0 0 1,0 0-1,0 0-5,0 0 7,0 0-2,0 0-7,0 0-1,0 0 1,0 0-16,0 0-15,0 0-13,0 0-13,0 0-17,0 0-24,0 0-36,0 0-91,0 0-246,0 0 110</inkml:trace>
  <inkml:trace contextRef="#ctx0" brushRef="#br0" timeOffset="116403.3161">23509 7520 32,'0'0'114,"0"0"-3,0 0-13,0 0-7,-8-4-2,8 4-9,0 0-10,0 0 1,0 0-11,0 0 4,-6-4-6,6 4-1,0 0-2,0 0 1,0 0-3,0 0-5,0 0-1,-8-5-2,8 5-1,0 0 1,0 0-14,-8-3-3,8 3-3,0 0 0,-6-4-8,6 4 0,0 0-3,-8-4 2,8 4-5,-6-1 6,6 1-8,-8-5-1,8 5 0,-10-1 0,10 1-4,-8-1 0,8 1 0,-10-3 4,10 3-7,-10 0 0,10 0 2,-10-1-1,10 1 0,0 0 4,-16 1-4,16-1 3,-9-1-11,9 1 6,-10 0 2,10 0-4,-12 1 2,5 1-2,7-2 6,-14 1-3,6 1 2,8-2-8,-15 0-2,7 2 5,-1 1-3,9-3-1,-14 2-2,7 1 1,-1-1-1,0 0 4,2 1-5,-2 0 0,8-3 3,-15 6 3,10-3-5,-3-1 5,0 1-6,1 0 7,7-3-9,-13 4 2,7 0-4,-3-3 6,2 2-5,7-3 6,-11 5-5,1-1 3,3-2-3,1 1 5,-1 0 1,0-1 1,-1 1-2,0-1 2,1 2 8,-3 2-8,3-4-4,-1 2 4,-2 0-8,0-1 11,2 3-5,1-2 6,-1 0-7,0 2 5,-1-4 2,3 1-3,-4 3-3,3-3 6,1 2 1,-2 1 1,2-2-2,-2 0 3,1 2-2,-1 0-4,1 0 5,1-3-7,-3 1 3,3 2 1,-2-2-4,2 2 7,-2 0-1,2-3 0,1 2 0,-1 0-3,0-1-2,1 1 4,0 2-1,0-2 4,-2-1-6,0 4 4,0-3-5,4 0 5,-4 2-3,1 0 8,2-2-4,-2 0-5,2 2 1,-3 1 0,3-5 1,-1 3 1,1-1 2,2 3 1,-3-4-10,1 3 6,0-1 1,2 1-3,-4-1 6,3 0-2,-1 1-2,-1 0 4,0-3 7,1 4-11,0 2 0,-1-3 0,-2 2 1,2 0 3,-1-1-5,1 0 3,-2 3-2,1-3-2,-2 2-3,3-3 13,0 3-11,0 0 4,0-2-3,1 1 6,-2-2-6,1 3 4,2-5-7,-1 4 8,0-4-4,0 5 4,1-2-2,-1-1 0,0 0-2,-1 0 2,2-2 0,1 1-4,-3 4 9,1-5-5,1 2 5,-1 0-3,-2 1-3,2 0 4,0-1 0,1 2 1,-3-2-6,1-1 3,3 1 1,-3-1-3,0 0-7,1 0 13,1 1-9,-2 0 2,2-1 5,0-1-6,-2 4-1,-2-2 6,3 2-2,-1-1 0,0-2-3,1 1 3,2-2 0,-3 2-2,1 0 4,0-1-4,0 1 6,2-1 3,-1 1-7,-1 0 0,2-1-7,-1-1 11,3-5-2,-5 14 1,4-7-5,0-1 3,1-6-5,-3 12 6,2-8-2,1-4 0,-3 13-1,2-6 2,-1 0 0,0-1 1,2-6 1,-3 15-2,3-8-1,-2-1 2,2-6-5,-2 14 4,1-8 1,0 1-2,0 0-3,1-7 5,-4 11-2,3-4-5,1-7 5,0 11 9,0-11-14,0 11 4,0-11 3,-2 9-1,2-9-4,2 9 2,-2-9 1,3 9 4,-3-9 0,2 9 0,-2-9-6,2 9 3,-2-9 1,3 6 6,-3-6-6,1 8 5,-1-8-9,3 5 4,-3-5-8,2 6 11,-2-6-6,0 0 8,3 9-4,-3-9-3,0 0-3,1 7 9,-1-7-3,0 0-3,3 4 1,-3-4 0,0 0 2,0 0 5,0 0-6,0 9-2,0-9-3,0 0 13,0 0-12,0 0 2,1 7 2,-1-7-5,0 0-4,0 0 8,0 9-1,0-9 3,0 0-6,0 0 4,0 9-1,0-9 2,0 0-2,-3 10 0,3-10 0,-2 8 5,-1-4-1,3-4 3,-5 12 3,2-7-5,0 2 0,3-7 4,-4 10-8,3-2 1,1-8-2,-3 11 2,2-6 4,1-5-3,-3 11-6,3-11 0,-2 14 5,0-9 0,0 1 0,1 2-2,-1-2 1,0 3 3,-1 0-3,2 1 0,-1-2-4,1-2 2,1-6 4,1 12-4,-1-12-2,-1 11 1,2-5 8,-1-6-3,0 10-3,2-3-2,-2-7 6,2 10-4,0-4 0,0 0 4,-2-6-2,5 7-4,-3-1 3,-2-6-1,5 9 1,-3-4 0,-2-5 1,2 9 2,-2-1 0,0-8 1,1 13-1,1-5 2,1-1-10,-2 0 5,-1-7-2,1 15-1,-1-8 8,0 1 2,2 1 2,-2-1-6,0-8-1,4 12 4,-3-5 0,1 0 11,1 1-16,1 1-5,1-1 2,-2 1-1,2 1 4,-2-3-1,1 1 6,0 0-7,1 0-2,-1 0 3,-1 0-2,2 0 4,-2 2-3,1-2 0,2 1-2,-3 1 4,3-1-3,-1-3 2,0 1 1,0 2 2,0-1-4,-1-1 4,-2-2-1,1 0 2,1 2-2,1-2-1,-1 4-7,-1-2 9,1-1-5,0-2-2,0 3 2,-4-7 4,8 10-1,-5-6-4,0 2 2,0-1 3,0 0-4,-3-5 2,7 12-1,-3-7-2,-2 2-2,2-4 1,1 3 6,-5-6-6,6 8-1,0-3 7,-3-2-4,1 3 6,2-3-7,0 2 4,0 1-2,1-3-1,-2 3 2,0-2 0,1-1 3,1 2 2,-2-2-9,0 2 2,0-3 0,0 2-2,0 0 3,0 1 3,-5-5-4,9 7 5,-5-5-6,1 1 1,3 0 3,-8-3-2,9 6-2,-9-6 5,9 6-2,-5-5-2,-4-1 3,11 3-1,-5-2-3,0 3 2,-6-4 1,10 3 1,-1-1 1,-3-1-5,2 1 3,3-2-2,-1 2 4,1-2-1,0 3-5,-3-3 9,2 0-5,0 1 1,-3 0-4,3 1-2,-2-1 3,-1 1-3,1 0-3,-2 0 4,3-1-7,0 3 6,-2-3 1,-1 3-3,2-3 3,0 0 0,-1 1 3,1 2-2,-1-2-2,3 0 11,-1 3-7,-1-3-1,4-1-4,-3 1 4,1-1-2,1 0 4,0 0-4,0 1 0,0 0-11,1-1-3,-2 0 4,2-1-4,-1 2-1,-2-1 9,3 2-1,-2-3-6,1 3-4,-4-2-6,3 3 3,-2-1 1,1 0 1,0-2 5,-3 1-1,3 0 4,-1 0-5,-1 1 4,4-2 1,-1 0 6,0-1-5,-2 0-3,3 3 6,-3-3 4,1 2-3,1-2-8,3 0 6,-3 0-2,1 1 2,-11-1 3,15 0-2,-8 0 20,5 0-22,-5 0 0,-7 0 12,15 0-2,-7 0-11,-8 0 4,14-1 3,-7 2 2,-7-1 1,11-1-2,-11 1 11,11 0-11,-11 0 3,0 0-1,10 0 2,-10 0-1,7-2 11,-7 2 3,0 0-3,8-3-2,-8 3 1,0 0-1,8-4 0,-8 4 3,6-1-7,-6 1 3,9-3-3,-9 3 2,8-1 3,-8 1-7,10-2 8,-10 2-7,11-4 0,-11 4 6,12-3-10,-6 2 4,-6 1-8,16-2 14,-10 1-4,-6 1-3,12-1-1,-12 1-1,11 0-1,-11 0 0,9 0 0,-9 0 1,10 0-5,-10 0 5,10 0-1,-10 0 1,11 0 0,-11 0 5,11 0-5,-11 0 3,12 1-2,-12-1 7,11-1-12,-3 0 7,2 1-2,-4-2-8,5-1 6,0 2-1,-3 0 4,2-1-3,3 1-3,-4-1 10,1-1-16,-2 2 8,-1 0-1,4-1-5,-2 2 0,2 0-10,-3-1-8,-8 1 0,15 1 3,-9-1-4,-6 0-5,12 3 0,-4-1-3,-1 2-3,1-3 5,0 0 4,2 1-3,-1-1-3,0 2 6,1-1 0,1-1 3,0 0 4,1 0 5,-4-1 1,2 0-1,2-1 3,-2 1 5,2-2 13,-1 0-2,-1-1-2,1 1 3,-1 0 0,-4-1 0,2 0 4,1-1 7,-2 1-2,1-1 5,-2 2 3,1-4-1,3 4 4,-2-4-2,-2 0 5,-2 3 4,1-1 2,1 0 0,-6 4 2,8-6-1,-4 1-10,1 2 10,-5 3-7,8-7 7,-2 3-5,-1-1-7,0 0 2,0 2-2,1-3 2,-1 1-6,-5 5 0,11-6-8,-7 1 3,2 0-3,3-2 3,-2 3-1,2 1 1,0-6-1,1 4 1,-3 0 0,1-2 1,0 2-4,-1-1-3,0 2-3,1-1 8,-2 0-4,1-3 2,0 1-8,-1 2 6,1-2-3,-1 1 4,2 1 0,-1-3-4,0 1 7,-1 0-4,-1 2-7,2-4 3,-2 3 11,0-2 5,3 0-5,-2-2 0,0 3-7,0 0 9,-3 1 2,4-1-4,-1-2-3,-1 6 0,-1-6 1,1 5 2,-1-2-3,0-1 0,0 2 3,0-2-2,1 3-4,0 0 2,-3-3-1,3 2-7,1-1 2,0-1 3,3-1-4,-3 1 0,2 0 0,-2 0 0,2 1-1,-2-3 5,2 2-3,-1 1 1,0-2-5,-2-1 0,0 2 0,2 0 3,-1-1 0,2-1 4,-3-1 0,0 2-3,1-3 0,0 3 3,-1-1-4,1-1 10,-2 0-5,1 1 8,-1-1-4,0 0 2,0 0-3,-3 1 1,1-2 2,2 2 1,-1 0 1,-3 3-2,0-5 3,0 1 3,1 0-1,-1 0-7,0 1-1,-1-1 2,-1 0-2,2 2-1,-1-2 3,0-1-4,1 2 0,0 9 0,-3-14-2,2 6 2,1-4-4,0 3 1,0 9 0,-1-17-1,1 10-2,1-3-2,-2 2-1,2 0 3,-1 8 2,0-16-2,1 7 0,-1 2-1,0 7-1,0-14 3,0 3-6,0 3-1,0-3 4,-1 3 1,1 8-2,-1-18-2,0 10 2,1 8-1,0-17 0,-3 12 3,2-1-5,1 6 8,-2-13-2,-1 6-4,1 2 1,2 5 1,-2-15 0,0 8 1,1 0-4,1 7 3,-1-13-1,1 7-1,0 6 3,-3-18-5,2 11 3,1 7 2,0-12-1,-1 5-4,1 7 3,-2-15 3,-1 6-6,0 1 3,1 1-2,-1 0 6,-1 0-7,2-1 2,-2-1 0,1 0 5,-1 1-4,2 1-2,-5-3 0,4 1 4,-3 3 0,4-4-1,-2 3 1,-2 0-3,-1 0-2,1-1 2,1 1 0,-2-1 1,3 0 4,1 2-6,-4-2 5,1-1-6,3 2 5,-2-2-5,1 4 7,2-3-6,-3 1 3,1 0-2,0-2 0,0 3 3,0-1-5,-1-3 4,1 3 3,-1 0-5,0 2-1,2-2 3,-1 1-2,0-1 0,1 2-1,-2-1 7,0 1-8,-1-5 5,-1 3-1,1 2-2,2-1 2,0 0 1,-1 1 0,-1-2-3,6 7 0,-8-10 1,2 4 0,2 0-4,-1 1 1,5 5 1,-8-12-2,4 6 2,0 2-4,2-3 2,2 7 0,-8-9 1,4 5 2,4 4-2,-7-12-2,3 8-4,4 4 0,-5-12-2,2 10 5,3 2 1,-5-11-1,1 7 4,4 4-1,-6-12-3,3 7 0,1-2 1,2 7-4,-5-9 4,2 4-1,3 5 3,-4-8-4,4 8 3,-5-9 0,2 2-4,3 7-1,-6-10-1,4 7-9,2 3 5,-6-10-7,3 6-1,3 4-2,-6-9 7,3 6 3,3 3 2,-7-8 0,7 8 4,-7-7-3,7 7 3,-5-8 1,1 6 0,4 2-6,-5-7 6,5 7-5,-7-8 1,7 8-4,-7-8 4,3 4 1,4 4 0,-7-6 2,3 1 0,4 5 1,-5-8 0,5 8-2,-6-7 5,6 7-1,-6-8 2,2 3-1,4 5 0,-4-8-6,0 4 12,4 4-8,-5-8 3,5 8-1,-7-6 7,7 6-3,-6-7-2,6 7-6,-5-5 5,5 5 5,-5-6-2,5 6-2,-5-6-1,5 6-3,-7-7 4,7 7 2,-6-5-1,6 5 1,-6-6-1,2 1 0,4 5-2,-8-6 2,4 2-1,4 4-3,-10-7 5,10 7-2,-9-5-3,4 1 5,-1 0 0,6 4 0,-12-5-3,7 2 2,-1-1 1,0 1 8,6 3-8,-10-7 1,5 4 0,5 3 0,-9-5 3,9 5 1,-9-4-2,9 4 1,-7-5-1,7 5-5,-9-5 5,9 5 4,-7-4-9,7 4 0,-7-7 3,7 7-1,-9-5 1,9 5-6,-7-6 4,7 6 4,-9-4 1,5 1-4,4 3 0,-6-4-1,6 4-4,-10-6 6,10 6-3,-6-4 2,6 4-5,-11-4 4,11 4 4,-9-4-8,4 2 8,5 2 1,-7-3-8,7 3 7,0 0-2,-13-5-5,13 5 5,-12-4-1,8 1 0,4 3 1,-10-4 2,10 4-5,-11-3 8,6 1-7,5 2 2,-12-2 1,12 2-2,-10-3 1,10 3-2,-10-3-3,10 3 8,-9-1-4,9 1 0,-8-4-2,8 4 3,-10-3 4,10 3-5,-10-1-1,10 1 0,-7-4 5,7 4-4,-9-3-2,9 3 0,-6-3 0,6 3-1,-8-3 1,8 3-1,0 0 5,-8-3-3,8 3-1,0 0 7,-10-4-4,10 4-3,-5-2 3,5 2 1,-7-3-5,7 3 1,0 0 1,-11-3-1,11 3 1,-12-1 1,12 1-1,-11-5-2,11 5 2,-10 0 5,10 0-6,-10-2-2,10 2 2,-10 0 1,10 0 2,0 0-6,-13 0 2,13 0 3,-9 0 0,9 0 2,-8-2-2,8 2 2,0 0-4,-9-1 1,9 1-2,0 0 4,0 0-2,-11 0 0,11 0-3,0 0 2,0 0 0,0 0-9,-9-3-1,9 3 4,0 0 2,0 0-1,0 0 0,-9 0 3,9 0-5,0 0-3,0 0-2,-13-1-1,13 1-1,0 0 3,-11 1-5,11-1 9,-7 1-9,7-1 4,-10 3-7,10-3 7,-11 4-4,4-2 10,7-2-6,-13 5-5,7-3-7,0 1 1,-1-1 5,7-2-6,-11 4-1,6 0-3,5-4-11,-8 4 8,8-4-10,-9 5-2,9-5-1,-6 3 4,6-3-8,-7 3 3,7-3-14,0 0-62,-7 1-132,7-1 59</inkml:trace>
  <inkml:trace contextRef="#ctx0" brushRef="#br0" timeOffset="121565.3597">23667 8457 24,'-7'-4'52,"7"4"-6,-4-3 3,4 3-10,0 0-2,0 0-3,-8-7 2,8 7 0,0 0-2,0 0 4,-3-7-10,3 7-1,0 0 2,0 0-5,0 0 4,0 0-2,-2-5 5,2 5-8,0 0 9,0 0 1,-5-7-10,5 7 11,0 0-5,-2-7-16,2 7 5,0 0-15,-3-10 12,3 10 4,0 0-3,-5-5-2,5 5 3,0 0-2,-7-6 9,7 6 2,0 0-10,-4-7-8,4 7 5,0 0-2,-5-7-5,5 7 0,0 0 1,-4-6-1,4 6-3,0 0 4,0 0-4,0 0 3,-4-5 5,4 5 1,0 0 9,0 0 1,0 0 7,0 0-10,0 0 8,0 0 2,0 0 0,0 0 0,0 0 0,0 0 6,-6-5-1,6 5-7,0 0 1,0 0-1,0 0-16,0 0 13,0 0-11,0 0 1,0 0 2,0 0-4,0 0 4,-6-3 1,6 3-1,0 0 3,0 0-8,0 0 5,0 0 4,0 0-5,0 0-1,0 0-5,0 0 10,0 0-14,0 0 2,0 0 1,0 0-3,0 0-5,0 0 8,0 0-4,0 0-4,0 0-12,0 0 12,0 0 0,-9 8 5,9-8-4,0 0-1,0 0 3,-1 10 2,1-10 1,-3 8 2,3-8-1,-3 11-5,3-5 9,-1 1 3,-2 2 2,1-3-1,1 2-5,0-1 6,-2 3-2,0-2-3,1 3 6,-1-1 0,-1-1-1,2 1-6,-2 0 3,3 1-5,-2 0-2,0 1 2,1-2 0,1 1 2,-3-1-1,3 3 6,-2-2 6,2 2-2,0-2-4,-1 1 2,1 1-1,0-1 2,-1-1-7,1 2-2,2-2 1,-2 1-1,1 0 2,-1 1-5,0-2-1,-1 1-2,2 0 1,0 2-1,0-2 4,-1 1-4,1-3 0,0 4-1,-1-5 0,-1 4-1,4-2 3,-4 0-1,4 0 1,-2 1 1,0 1-4,1-2 1,-1-1 1,1 0-2,-1 3 2,3-4-3,-2 1 1,0-1 3,2 1-4,0-1 0,-1 1-2,0-3 4,1 3 1,0-3-6,-2-1 4,3 5-2,0-3 2,-2 0 0,0 0 1,-1 0-1,1-1 1,0 0-1,0 1-2,1 3-1,-1-1 3,0-1-4,0-1 4,0 4 1,-1-3-1,0-1 1,1 4-4,-4 1 1,2-3 4,-2 1 1,0 0-4,1 0 0,1-1-1,1-1 0,-1 4 0,0-1 0,-1-3 3,0 3-2,-1-2 4,2 2-5,0-2 1,0 2-2,-1-2 1,1 1 1,-2-1-2,2 2 1,-2-1 1,1-2-1,2 3 5,-1-3-5,-1 4 2,0-4 0,-1 5 7,1-2-12,-1-1 6,0 1-3,2 2-2,-1-2 3,0 0 3,-1 5-6,1-7 3,1 6 0,-1-1-1,-3-1 1,4-3-2,-2 5 2,-1 0-1,2 0-1,-2 1 1,1 0 1,-2 0 2,1-3-2,-1 4 0,0-2-2,1 1 2,-1 1-1,0 0 2,0-1-2,0 0 1,2 4 0,-1-1-1,-1 4 2,-2 1 0,4-4-2,0-2 4,-2 1-4,2 6 1,1-7-4,-3 7 5,1-2-3,2 2 2,1-2-1,-3-1 1,2-2 0,1 3 3,-3-4 0,2 7-5,-1-4 2,2-2 2,-3 4-7,2-5 5,1-1 0,-1 5 0,-1-5 0,0 1 3,2 5-6,0-6 2,-2 0 1,0 1 2,-1 5-3,2-5 0,0 4 1,-1 1-1,0-6 3,-2 8-5,0-3 3,1 2 0,0-6 0,2 0 2,-3 6-3,1-2 0,-2 2 3,3-6-4,-1 0-2,2 6 4,-2-1 0,2 1 1,-3-7-5,2 6 1,-1 0 5,-1-5-2,2 4 1,0-5-5,-2 6 3,2-5-2,-1 5 1,1-4 3,-3-3 1,2 2-2,1 0-3,-2-1 2,0 0 1,0 6 1,0 0-4,0-7 3,2 1 0,-4 0 0,2 6-3,1-5 2,-2 4-1,1 2 4,1-7-5,2 1 6,-3 4-2,1-5-5,1 0 5,1 6 0,1-5-1,-2 1 1,2-2-2,-2 0-2,1 5 3,0-6 0,1 2-3,0-1 4,0 0-2,-2 0-3,1 0 5,1 0 0,-1 0-4,0 0 8,-2 0-2,0-2-4,2 1 5,0 2-6,0 0 0,-1-3 3,1 1-2,0-2-1,-2 1 3,1 1-4,2-5 4,-2 3-1,2-3 1,0-1 1,0 0-2,0 0 5,0-4-9,2 1 6,-2 1-2,1-3 2,-1-7-2,1 12 2,2-7-1,-3-5 5,0 0 1,1 10 10,-1-10 5,0 0 6,0 0 2,0 0-3,0 0-2,0 0-3,0 0-4,0 0-1,0 0 1,0 0-3,0 0-2,0 0-1,0 0-2,0 0-3,-10-26 1,10 26 0,-4-11-1,1 8-2,3 3 1,-5-14-1,3 9-2,2 5-2,-4-13 1,3 7 0,-1-2-2,2 8 1,-2-16 2,-2 8-3,4-1 0,-1 0-3,0 1-1,-1-2-12,1-1 1,0 2 2,-2-2 2,3 0 4,-2 2-2,0-3-2,2 0 4,-2 2-1,-1-2-1,0 3 1,1-1 5,-3-1-5,1 1 2,2-2 2,-1 2 1,-2-3 0,2 4 2,-2-1-3,1 3 1,-1-4-2,1 2 1,-1 4-6,1-3 11,1-1 0,-1 2-2,0 2 0,4 5 1,-8-9-2,6 6-1,2 3 3,-4-6-5,4 6 6,-3-7-5,3 7-1,0 0-2,0 0 2,0 0 2,0 0-5,0 0 5,0 0 0,0 0-3,0 0 3,0 0-1,0 0 1,0 0 2,9 21-4,-5-16 1,-1 2 0,-1-2 3,2 5 1,0-1 0,0-1-3,1 1 3,-1 2 3,1 0-3,-1-2-2,-2 2 1,1 0-2,1 4 1,-2-3 1,1 0-2,-1 1 5,2 0-1,-3-1-4,2 1 0,1 3 3,-3-3-2,0-1-1,0 0 5,1-1-1,-1-1 1,0 1-3,1 0 1,0-1 0,1 0-1,-1-1 2,2 0 1,-1-1-4,-1-1 0,3-1-1,-2 1 1,1-2 4,-2 1-2,-2-6 3,7 9-2,-5-4-1,-2-5 0,5 7-2,-1-3 6,1 0-3,-5-4-2,9 2 2,-9-2 1,11 2 1,-11-2-2,12-2-1,-7-3 3,4 2 0,-1-3 0,1 0-2,-1-1 1,-1 0 0,3 0 0,-1-3-5,0-2 6,3 0 1,-2-1-6,-2-1 7,1 2-4,0-3-1,0 1-5,-3 4 2,2-6 7,2 3-2,-4 1 1,1 1-1,-2-1 2,2-2-1,-1 2-1,-1 0-1,0 3 6,0-2 3,-1-1 0,-1 3-1,1-1-1,0 3 3,-3 1 6,1 0-3,0-1 1,-2 7-5,3-10 1,-3 10-2,3-11 1,-3 11-4,1-9-1,-1 9-1,2-5 2,-2 5-3,3-7 2,-3 7-1,0 0 1,1-7-2,-1 7 2,0 0 1,2-7-5,-2 7-4,0 0 6,0 0-2,0 0-4,0 0-2,-9-8 6,9 8-4,0 0 1,-16 3-1,16-3 4,-16 5-4,7-2 1,-2 1-6,2-2-10,2-1 3,-2 3 0,-1-1-2,2 1-3,-2 0-5,1-3-2,1 2-5,2 0-6,-5-2 1,1 2-2,0 1-10,4-1-2,-4 0 3,2 0-5,1-2 7,7-1-9,-15 1-12,7-1-3,8 0-15,-10 1-7,10-1-13,-9-2-16,9 2-115,-11-4-253,11 4 112</inkml:trace>
  <inkml:trace contextRef="#ctx0" brushRef="#br0" timeOffset="123009.9941">24163 11703 36,'0'0'121,"0"0"-12,0 0-21,0 0-3,0 0-13,0 0-6,0 0-15,0 0 9,0 0-1,0 0-5,0 0-9,6 18-7,-6-18-2,0 16 5,-1-5-8,1 1 14,-2 4-7,0 2-3,-2 2-3,-1 4-4,1 3-1,0-3 0,0 5-8,-3-3-1,3 2 2,0-2-5,-1-2 0,-1 1-3,2 1-3,0-6 1,2-1 2,-1-1-6,2 0 3,-2 0-22,3-6 7,0 1-6,0 0-7,0-3-7,3-1-11,0-2-4,0 0-26,0 0 3,0-3-5,3 0-11,-6-4-89,7 3-178,-7-3 78</inkml:trace>
  <inkml:trace contextRef="#ctx0" brushRef="#br0" timeOffset="123399.5449">24608 11610 56,'0'0'114,"-3"8"-15,3-8-2,-1 10-2,1-3-2,0-7-8,2 19-5,1-8-8,-1 2 4,2 3-9,-1 1-3,-1 1-1,2 1-3,-1 6-2,-1-4-3,0 3-5,-1 1-3,-4 1-7,2-6 1,-1 7-8,-1-8 5,-1 0-11,0-1-4,-1 0 1,-1 0-1,-2-1-1,3 0-3,1-1-2,0-3-1,0-4-4,1 0-8,-2 0-11,0-1-1,2 0-19,0-3-15,3-5-17,-3 9-11,-1-6-30,4-3-127,0 0-245,0 0 109</inkml:trace>
  <inkml:trace contextRef="#ctx0" brushRef="#br0" timeOffset="123807.1598">24908 11759 59,'0'0'143,"0"0"-15,-19 2-17,11 0-5,-3 2-6,-1 0-18,-1 0-9,2 1-6,-2 0-6,0 3 2,2-1-11,-1-1-11,-2 2-7,4 0 0,-1-2-4,3-2-5,0 2-3,2-1-3,0 0 3,0 0-4,1-3-3,5-2 2,-8 10-4,5-7-4,3-3-1,-4 9 2,4-9-6,-3 8-4,3-8 8,3 11-1,-3-11-5,1 10 0,3-3 3,-2-2-5,1 3-3,1-2 8,2 1 0,2 1-9,1-1 15,0 0-2,-1-2-9,2 2 1,0 0 6,2-3 2,0 0-5,0 1-2,0 0 3,0-3-2,-2 3-4,3 0 3,-1-2 1,-2 2 0,1-2-16,0 1-8,0 0-9,-1-1-15,0-1-23,2-1-14,-4 1-117,-3 0-215,-5-2 94</inkml:trace>
  <inkml:trace contextRef="#ctx0" brushRef="#br0" timeOffset="124509.3973">25249 11832 42,'0'0'149,"0"0"-26,0 0 3,0 0-25,0 0-16,0 0-3,0 0 1,0 0 7,-10 16-14,9-9-8,1 6 4,0-2-6,-2 1-4,1 1-8,0 4-8,1-3-3,-3 3-6,2-1 0,-3 0-1,3 1-5,-2-5-3,2 2-3,-3-2-5,3-3 2,-2 3-6,2-1-2,-3-2 6,3-2-5,1-7-10,-1 11-3,1-11 5,-1 11 5,1-11-4,-3 5 0,3-5 0,0 0-4,0 0-12,0 0 6,0 0 3,0 0-6,0 0-1,-4-32 4,4 21-2,1-6 4,-1 2-1,2-3-3,-1 0-5,0-1 2,2 1 4,-2 2-1,2-1 8,0 0 0,-1 5 8,-1 0 7,0 2 3,0 0 4,2 3-2,-2-3 1,1 5 4,0-1-6,-2 6-8,4-10 3,-4 10-5,5-6 0,-1 4-1,-4 2-6,9-3 2,-9 3 0,11 0-1,-11 0-2,16 3-5,-10-1 7,3 1 1,-1 0-6,1 3 4,0-2-5,-2 3 0,3 2 2,-2-2-6,1 3 3,-2 0 3,3-1-4,-4 1 3,0 0-2,1 0 0,2 1 5,-2-1 0,0 0-7,1 1 2,3 1 2,-6-2 7,2-3-7,-4-1-3,3 1 4,0-5-3,-1 3 5,0-1 2,-5-4-5,8 4 5,-8-4-4,8 0 0,-8 0-2,10-4 3,-5-1 10,1-1 3,-1-4 4,1 1-2,-2-1 18,-1-3-5,0 1 0,-1-5-4,1-4 1,-3 3-7,0-2-2,1-5-1,-1 0-1,3 0-4,-5 5-7,2 2 2,2-2-2,-1 3-2,0 1-10,-1-1-7,-1 4-15,2 2-4,-1 2-18,1 1-23,1 0-22,-2 8-22,0-10-43,0 10-147,0 0-330,-4-8 146</inkml:trace>
  <inkml:trace contextRef="#ctx0" brushRef="#br0" timeOffset="128350.1993">23579 8504 84,'0'0'94,"0"0"-5,4-19-13,-4 19 3,0 0-15,0 0-7,0 0-7,0 0-2,0 0 0,0 0 0,0 0 0,0 0-4,0 0 2,0 0-5,0 0 1,0 0-2,0 0-3,0 0-5,0 0-12,0 0 7,0 0-1,0 0 8,0 0-9,0 0 0,0 0-1,0 0-5,0 0 3,0 0-5,0 0 3,0 0-1,0 0-7,0 0-1,0 0 1,0 0 3,0 0-9,0 0 3,0 0 4,0 0-3,0 0-7,0 0 7,0 0-7,0 0 8,0 0 1,0 0 2,0 0 1,0 0 1,0 0 1,0 0 0,0 0-10,0 0 6,0 0 2,0 0-2,0 0-1,0 0-6,0 0 4,0 0 3,0 0-1,0 0 0,0 0-6,0 0 5,0 0 0,0 0 4,0 0 0,0 0 3,0 0-22,0 0 19,0 0-9,0 0 8,0 0-3,0 0-1,0 0-9,0 0 2,0 0 3,0 0 0,0 0-2,0 0-3,0 0-2,0 0 6,0 0-4,0 0-1,0 0-2,0 0 7,0 0-5,0 0 3,0 0 1,0 0 0,0 0 2,0 0-3,0 0-6,0 0 5,0 0-1,0 0-2,0 0 3,0 0 3,0 0 3,0 0 3,0 0 7,0 0 4,0 0 0,0 0-5,0 0 6,0 0 2,0 0 0,0 0-2,0 0 1,0 0-2,0 0-1,0 0-3,0 0 2,0 0-4,0 0 1,0 0-2,0 0 0,0 0-3,0 0-2,0 0-3,-15 4 3,15-4-3,0 0 2,-7-7 8,7 7 5,0 0-6,-4-7 2,4 7-6,-4-7 1,4 7 3,0 0-5,-3-8 2,3 8-2,-3-4-1,3 4-3,-4-6 1,4 6 0,-5-11-3,5 11-1,-5-7 4,3 1-4,2 6-2,-3-9 4,3 9-4,-5-7-2,5 7 5,-4-10 3,0 5-7,4 5 2,-6-10 0,2 6-3,4 4 2,-5-8 5,2 2-4,3 6 2,-6-9-3,3 2 1,3 7-2,-9-12-7,4 5-3,-1 0-2,-1 0 13,2-1 8,-2 1 1,2-2 0,-3 1 0,1-1-1,1 1-5,-3 0 3,3 1-1,-2-2-1,-1 0-1,0 1-3,0-1 2,-1 1-1,0 1 1,1-1 1,-1 0-10,-6-2-4,2 0 5,0 1 0,4 1 0,-4-2-1,0 1 3,4 1 0,-4-1-1,1-4 6,1 6-5,1-6 0,-3 2 1,-2 1-2,4-2 1,-4 0 2,3-1-2,0-1 0,0 0 3,-1 0-4,0-1 1,0 0 3,1 1 1,0 0-2,-5-7 0,5 5 1,-1 1 0,3 0-4,-5 1 1,2-2 2,-3-1-3,1 2 3,-3-2-2,1-5 4,4 8-3,1-1-1,-5 3 2,2-8 0,-1 2-2,2 3 5,1 0-3,-1 2 2,0-1-3,-1 0-2,3 2 1,-7-8 2,5 6-2,-5-5 0,5 5 2,-4-3-1,4 3-2,-5-4 0,5 5 3,1-2 1,-5-6-2,0 3 3,3 3-2,3 0-2,-6-3 2,5 4-1,-6-6-2,0 2 2,1 2-2,1-3 3,3 5 2,-2 0-3,-2-5 2,1 2 0,-3 0-7,5 1 0,0 4 3,-5-6 1,6 6-4,-6-7 6,9 4-3,-5 0-4,2 1 2,-7-3 0,8 0 0,-7 0 1,6 3-1,-3-4 2,-2 1 1,6 3-3,-3 0 4,3 1-3,1-1 4,0-1 1,-3 1-4,2 3 3,1-2 4,0 1-8,-2 0-1,5 4 2,-3-4 0,-2 0-1,2 2 1,1 1-1,-2 1 0,0-4 2,4 4-5,-4-1 5,3 1 1,-2-1-3,4 0-4,-3 3 10,3-1-6,2 0 3,-5 1 2,3 0-2,1-1-1,1 0 3,-1 2-3,3-2 2,-3 2-1,2 0 0,-2 0 1,2-1-2,1 2 2,-2-2 2,2 2-3,-4-3-4,6 1 7,-3 2-3,-1-3-3,-2 2 6,2 0-1,1-1-1,1 1 0,0 0-4,-1 0 6,-2 0 0,3 0-2,0 0-3,-1 1 3,1 0-3,5 4 2,-10-8-3,6 3 1,4 5 0,-7-8 0,3 4 1,4 4-1,-9-7 1,9 7 0,-5-5 0,5 5 2,-7-8 0,7 8-6,-5-5 4,5 5-7,-5-5 10,5 5-2,-6-6 1,6 6-1,-4-6 0,4 6 3,0 0-3,-6-4-2,6 4 2,-4-5-8,4 5 9,0 0 1,-7-7 0,7 7 2,0 0-6,-2-5 4,2 5-4,0 0 5,-6-6-2,6 6-2,0 0 0,0 0 1,-6-6 0,6 6 5,0 0-5,0 0 4,-4-6-4,4 6 2,0 0-3,0 0 3,-3-6-3,3 6 1,0 0 1,0 0-6,0 0 3,0 0 3,0 0-7,0 0 2,0 0 0,0 0-1,0 0-8,0 0 7,0 0 4,0 0-1,0 0-2,0 0 0,0 0 1,-6 19 1,6-19 0,2 10-1,-2-10 3,1 11-3,-1-11 3,0 14-5,1-7 3,-1 2 3,0 1-5,3 1 6,-2-1-1,0 1-4,-1-1 5,2 2-5,-1-1 3,0 3 4,-1-2-2,2-1-3,0 2 9,0 0-7,-2 1 2,2-2 2,-1 1-2,0-1-4,2-1-1,-1-1 4,0 0 0,0 1 0,0-3 1,-1-2-2,0 4-2,-1-1 1,2-2 1,-2-7 4,1 13-8,-1-7 3,0-6-2,0 12 7,0-12 0,0 8-5,0-8 4,0 0 1,-3 9-1,3-9 1,-2 10 2,2-10-1,0 0-2,-6 5 2,6-5 0,0 0 1,0 0-1,-6 1-1,6-1 6,0 0-7,0 0 2,0 0-2,-11-9-2,11 9-1,-4-9 1,4 9-6,-3-12 4,3 2 3,0 0 4,-1-1-6,1-1-2,0-2 3,1-2-3,1 3 4,-2-3-3,0 0 2,0 0-2,1-3-4,-1 5 5,1-3-4,-1 0-1,1 0 6,-1 0-6,0 2 0,0-2 3,-1 8 0,1-6-1,-1 3 1,0 0 0,1 1 8,0 1-4,-2-2-5,1 3 2,0 0 2,-1 1-2,1 0 0,1 8 3,-4-13 3,3 6-2,-2 2 0,3 5 3,-4-12-3,2 7 0,2 5 1,-4-10 1,2 6-3,2 4 6,-3-10 3,3 10-7,-2-7 6,2 7-1,0 0 1,-3-8 2,3 8-6,0 0-2,-4-4-1,4 4 2,0 0 1,0 0-7,0 0 1,0 0 2,0 0-6,0 0 0,0 0 2,0 0-4,0 0 7,0 0 4,0 0-5,0 0-2,10 19-1,-6-13 2,2-2-1,-2 1 1,2 0 1,0 2 2,2 2-4,-2-1 6,4-2-4,-1 2-2,0 0 1,3 0 5,3 3-6,-1-2 0,1-1 3,1 1 3,-2 1 0,2-1-2,0 0 3,0 0-1,0 0 3,-1-2-11,0 1 7,1-2 0,-2 3-1,2-2 2,-5-2 0,0-1-3,1 0-3,-1 0-3,0 1 0,1-3 0,-2 3 1,2-1-5,-2-2 3,-1 1-2,-1-1-4,-2-1 1,0 1 5,-6-2 0,9 4-1,-9-4 5,8 1 3,-8-1-3,5 4-2,-5-4 5,0 0 3,0 0 11,7 2 2,-7-2 3,0 0-3,0 0-2,0 0 1,0 0-1,0 0-2,0 0-3,0 0 2,0 0 0,0 0-5,-18 13-3,10-10 4,-1 2 0,-4 2-1,3-2-2,-3 3 1,-5 1-3,-1-1-1,1 1 1,-9 0 3,7 0-4,2-1 1,-1 1-5,-1-3 6,0 0-4,4 0 3,0 1 2,-1-2-3,4-1-7,0-3-7,1 2 6,2 0-6,-3 0 0,4-2-2,2 0 3,7-1 2,-15 0 0,15 0 0,-12 0-2,12 0 1,-11 0-4,11 0-5,0 0-9,-11-1-12,11 1-16,0 0-14,-5-4-18,5 4-15,0 0-15,0 0-15,0 0-125,-4-9-280,4 9 124</inkml:trace>
  <inkml:trace contextRef="#ctx0" brushRef="#br0" timeOffset="129606.1985">21722 5920 52,'0'0'108,"-7"-3"-12,7 3 5,0 0-11,0 0-5,0 0-5,-9-1-3,9 1-2,0 0-1,0 0-7,0 0-10,0 0 11,0 0-3,0 0-9,0 0 4,0 0-11,0 0-4,-5-4-10,5 4 1,0 0-5,0 0-1,0 0-6,0 0-3,0 0 0,0 0-2,0 0-5,0 0 2,0 0 2,0 0-6,0 0-1,0 0 3,0 0 9,0 0-13,0 0 6,18-9-2,-12 5 3,0 0 0,3 0 6,3-3-7,-3 0 2,2 1-6,6-6 8,-2 2-5,3-1 1,5-2-5,-1-3 3,3 1-2,-2-2-1,4 3-5,1-3 8,-2 0-8,2 1 1,-1 0 1,-3 1-3,3 0 0,-3 1 4,0 0-7,0 0 1,-7 4 0,0 0-1,0-1 2,-2 2 3,0-2-4,2 1 0,-4 2-6,2-2 9,-5 3-10,0 1 5,0-2 2,1 3 3,-6 1-6,0-1 6,0 2-1,-5 3-2,8-8-6,-4 4 11,-4 4-5,0 0-1,6-6-9,-6 6-5,4-6-18,-4 6-15,0 0-9,0 0-11,0 0-28,0 0-15,0 0-20,0 0-114,0 0-262,-14-5 116</inkml:trace>
  <inkml:trace contextRef="#ctx0" brushRef="#br0" timeOffset="130080.0618">22131 5649 49,'-5'4'140,"5"-4"-4,0 0-10,0 0-9,0 0-17,0 0 1,0 0-12,0 0-9,0 0-8,0 0-5,0 0-10,0 0-3,0 0-4,0 0-9,0 0-4,0 0-3,0 0-3,0 0-4,0 0 12,8 8 3,-8-8-1,2 10-3,1-3-8,1-2-3,1 4 4,0 0-7,-1 0-1,0 3 7,0 1 4,2 2-3,-1 1 0,0 0-5,0 1-1,2 0 2,-2-1-5,0-1-3,1 2 0,-1 0 4,0-3-11,-1 1-2,0 0-1,0 1 1,0-4 5,1 1-4,-3-1-2,2-2 2,-1-1-5,-2 1-11,3 1 1,-1-1-7,-2-3-5,1-1-12,0 1-5,-2-7-11,2 9 6,2-4-10,-4-5-3,1 8 3,-1-8 2,0 0-6,3 5-12,-3-5-25,0 0 5,0 0-19,0 0 6,0 0-107,0 0-221,0 0 98</inkml:trace>
  <inkml:trace contextRef="#ctx0" brushRef="#br0" timeOffset="131979.3822">20211 8427 20,'0'0'106,"0"0"0,0 0-9,0 0-4,0 0-9,0 0-12,0 0-7,0 0-26,0 0 10,0 0 1,0 0-9,0 0 2,0 0-5,0 0 3,0 0-3,0 0-8,0 0 0,0 0 7,0 0-7,12 9 1,-12-9-14,0 0 14,6 7-7,-6-7 5,6 3-2,-6-3-9,8 5 3,-8-5-2,9 2-4,-9-2 9,13 3-10,-3-3 2,0 1-3,4 0 3,-1-1 0,1 3-1,4-3-1,1 1-2,0-1-1,3 0 0,6 2-6,-7-1 5,2-1 0,3-1-4,-4-1-3,1 2 0,3-1 0,-6 1 6,1 0-8,0 0 4,-3-1 0,-2 1 1,1-2 2,-4 5-6,0-3 2,-1 1-5,-4-1 3,-8 0 4,13 0-3,-13 0 1,11 0-7,-11 0 6,8 0-5,-8 0 2,0 0-3,8-2 3,-8 2 1,0 0-1,0 0-3,0 0 4,0 0-5,4 8 6,-4-8-3,0 0-10,0 7-6,0-7-6,0 0-16,0 0-9,1 7-11,-1-7-6,0 0-17,0 0-11,-1 15-100,1-15-207,0 0 92</inkml:trace>
  <inkml:trace contextRef="#ctx0" brushRef="#br0" timeOffset="132627.3013">21389 8513 87,'7'-5'126,"-7"5"-10,7-1-2,-7 1-10,8-1-7,-8 1-5,0 0-6,10-4-9,-10 4-8,7-1-14,-7 1 9,8-2-6,-8 2-2,8 0-8,-8 0-9,11 0 0,-11 0-5,13 0-3,-5 0-8,3 0-1,2 0-3,2 0 3,3 0-3,4 0-2,0 0 1,4 0-3,4 1-3,-2-1-3,1 1 5,0-1 0,-1 1-11,4 4 6,-4-4-4,0 4 1,0-3-6,-8 2 9,10-1-5,-4 3 1,4-1-3,-11 2 3,9-2-3,-5-2 2,-4 2-3,2 0 1,-2 0 0,0 1-2,-1-3 0,-4-1 0,-1 1 0,1 1 0,-1 0 1,-4-3-7,-1 1-2,-1 0-2,-7-2 2,10 2 3,-5-1-4,-5-1 6,0 0 4,12 2-7,-12-2-3,0 0 9,0 0-3,6 1 0,-6-1-5,0 0-3,0 0-11,0 0-4,0 0-16,0 0-3,0 0-25,0 0-1,0 0-11,8 4 3,-8-4-19,0 0-75,0 0-186,0 0 83</inkml:trace>
  <inkml:trace contextRef="#ctx0" brushRef="#br0" timeOffset="133245.6657">22954 8538 1,'0'0'102,"0"0"-8,13-2-8,-13 2 3,8-2-14,-8 2-4,11-3 2,-3 3-8,-8 0-8,18 0 3,-8-2-7,0 1 4,0-1-9,1 2-9,0 0-1,1 0-3,0-2-4,0 0-5,1 1-1,4 2 9,1-1-11,0-1 2,1-1 3,1 2-8,0 0 3,0 0-6,0 2-17,-1-2 14,1 1 3,0 3-3,-1-4-2,1 2-1,-2-1-3,1 1-3,-1 1 1,1 0 2,0 0-5,1-3 5,0 0-4,0 2 7,0-2-8,1 0 2,1-2 6,-3 2-19,2-2 14,-1 2 2,8-2-5,-7 2 5,-1-2-7,-1-1 1,-2 3-8,-3 0 7,-3-2 1,1 2 4,-1-1-5,-3 2-7,-8-1 3,10 0 4,-10 0-2,10 0-1,-10 0-14,0 0-6,9-1-6,-9 1 3,0 0 5,8 1-6,-8-1-2,0 0-9,0 0-9,0 0-17,9 4-9,-9-4-16,0 0-76,0 0-175,0 0 77</inkml:trace>
  <inkml:trace contextRef="#ctx0" brushRef="#br0" timeOffset="133793.7821">24323 8526 101,'11'0'96,"-11"0"-9,0 0-5,0 0-4,12 0-5,-12 0-5,9 2 1,-9-2-3,11 0-9,-11 0-1,13 0-13,-7 1 3,6 1-1,-2-2-3,2 2 2,7-1-3,0 1 2,-2-1-5,2 2-11,2-1 0,1 1-1,5-1-8,0 2 1,2-2-13,-1 2 3,4 1-7,1 0-1,2-1-14,1-1 0,2 0-1,0 1 5,1 0-5,-3-1 0,2 0-9,-2 1 11,-2 1-7,-5-2 11,1 0-5,-2 0-2,-9 1 3,0-2 1,-1-2 7,-5 0-4,1 3 0,-2-1 9,-1-2-8,0 0 7,0 0-4,-2-2 3,0-1 1,1 1 7,-1-2-6,2 1-5,-3-2 1,1 3-5,-3-2-5,3 1-17,-1-3 16,-2 2-1,1 2-11,-1-2-1,-6 4 2,10-5-4,-5 3-10,-5 2 1,7-6-18,-7 6-14,5-2-47,-5 2-127,0 0 56</inkml:trace>
  <inkml:trace contextRef="#ctx0" brushRef="#br0" timeOffset="134793.4873">26073 8603 132,'0'0'132,"0"0"-22,0 0-3,0 0-10,0 0-12,26-8-8,-26 8-8,11-2-4,-2 2 1,0-1-8,-9 1-3,18 0-5,-4 0-2,-1 0-12,0 1 0,0-1-5,6 2-2,-1 2-4,2-3-4,-1 0 0,2 1-7,9 1 7,2 1-3,-1-1-16,4-1-8,-1 1 6,0-1-2,2-1-16,1 0 13,16 1-7,-14-1 10,14-2-12,-2-1 11,-12 2-1,0 0 2,-2 0 4,2-1-12,-2 2 13,-2-3 7,-3 2-1,1 0 2,-3 0-2,-9 0 2,1 0-5,-5-2 1,-3 2 2,-2 0-4,-1-3 5,-4 3-8,-7 0 5,12 0-1,-12 0 3,9 0 1,-9 0-5,9 3 5,-9-3-10,0 0 9,0 0-19,0 0-5,11-3-8,-11 3-13,0 0-12,0 0-2,7 5-1,-7-5-2,5 2-9,-5-2-11,0 0-26,6 5-61,-6-5-173,0 0 77</inkml:trace>
  <inkml:trace contextRef="#ctx0" brushRef="#br0" timeOffset="136333.0879">23606 4258 8,'-6'4'108,"6"-4"-2,0 0-7,0 0-3,0 0 1,0 0-20,0 0-3,-4 5-5,4-5-4,0 0-6,-2 8-4,2-8-9,0 0 4,0 11-16,0-11 6,-2 10-8,2-10 1,-1 12-10,1-7-1,0-5 4,-2 17-9,1-10 2,1-7-4,-1 13 10,-1-7-8,2-6-1,-1 15 5,2-7-13,-1 2-3,0 0-13,0-3-2,0 0-16,2 3 3,-2-3-17,1 3-9,0 0-3,1-1-10,-1 2-8,0-1-12,0-1-75,-2 1-170,1-10 76</inkml:trace>
  <inkml:trace contextRef="#ctx0" brushRef="#br0" timeOffset="136800.232">23531 5124 11,'0'0'82,"-3"7"-6,3-7-5,-3 7-7,3-7-2,-2 7-10,2-7-1,-3 10-11,3-10-3,-2 10 4,0-5-9,2-5-4,-1 9-3,1-9-5,-1 15 2,1-9-4,0-6-2,1 13-4,-2-5-4,2 1 1,-1 0-3,0 1-7,0 0-7,0-1-20,0 0 7,-1 3-3,1-2-10,0 1-17,-4-1-52,3 2-111,-2-2 48</inkml:trace>
  <inkml:trace contextRef="#ctx0" brushRef="#br0" timeOffset="137185.7128">23499 5894 50,'0'0'65,"0"0"5,1 6-10,-1-6-10,0 0 10,0 8-8,0-8-5,0 0-6,0 12-1,0-12-14,-1 9 13,1-9-9,0 12-6,0-12 3,0 9-3,0-9 2,0 13-11,0-8-13,0-5-16,1 12-5,-1-4-15,2-3-9,-2-5-64,0 13-115,0-13 51</inkml:trace>
  <inkml:trace contextRef="#ctx0" brushRef="#br0" timeOffset="137550.2459">23465 6631 14,'-4'7'47,"4"-7"-5,0 0-7,-2 8-7,2-8-9,-1 7-3,1-7-9,-2 8-42,2-8-38,-2 6 18</inkml:trace>
  <inkml:trace contextRef="#ctx0" brushRef="#br0" timeOffset="137959.8491">23404 7161 118,'0'0'106,"0"0"-19,0 0-2,0 0-6,0 0-11,3 9-8,-3-9-13,0 0 4,0 0-14,0 0-3,1 8 6,-1-8-13,4 7 2,-4-7-5,4 10-1,-2-5 0,-2-5-8,1 12 8,2-6-1,-2 3-25,0-1-4,1 0 5,0 1-11,-2 0-1,3-2-11,-3 3-9,0-2-8,1 1-4,-1 2 0,0-2-15,0-2-57,0 3-128,0-10 58</inkml:trace>
  <inkml:trace contextRef="#ctx0" brushRef="#br0" timeOffset="138307.7316">23504 7707 47,'-4'4'124,"0"2"-11,1 0-12,0-1-5,-1 0-12,1 3-13,-2 0-8,3-3-4,-2 2-5,0 1-5,1-2-16,3-6 8,-2 15-6,0-8-2,2 2-7,0 0 10,2 0-13,-2-9-3,0 16-14,1-6-1,0 0 7,-1-2-12,2 2-12,-2-1-7,1 1-6,-1-1-2,1 1-4,-1-1-11,-1 1-9,2 2-3,-2-2-26,0 0-52,-1 1-143,1-3 63</inkml:trace>
  <inkml:trace contextRef="#ctx0" brushRef="#br0" timeOffset="138710.1432">23523 8329 42,'0'0'91,"0"0"-13,-2 11-2,2-11-7,0 0-9,0 0-9,-2 12 1,2-12-10,0 0-1,0 0-2,0 13-4,0-13-8,0 0 2,5 13-11,-5-13 0,3 8-2,-3-8-1,4 12 0,-3-5-4,-1-7-1,5 9 10,-5-9-16,5 12 7,-5-12-13,1 15 4,0-5-1,-1-10-1,2 13-1,-2-13-11,1 13 12,-1-13-3,0 12 4,0-12-1,3 12-4,-3-12 6,1 13 2,-1-13-1,0 15 3,0-15-3,0 13-2,0-13 6,-1 14-7,-2-4 4,2-4 4,-1 0-9,1 4-9,0-2-11,-1-1-18,2 4-9,0-11-81,-3 13-139,0-5 61</inkml:trace>
  <inkml:trace contextRef="#ctx0" brushRef="#br0" timeOffset="141231.7052">23575 8514 5,'0'0'79,"0"0"-8,0 0 0,0 0-8,0 0-10,0 0-1,0 0 0,0 0-11,0 0-2,0 0 1,0 0-6,0 0 2,0 0-9,0 0-7,0 0 8,0 0-13,0 0 2,0 0 2,0 0-10,0 0 3,0 0-6,0 0 8,0 0-1,0 0-7,0 0 6,0 0-2,0 0 3,0 0-2,0 0 5,0 0-2,0 0-1,0 0 4,0 0-5,0 0 2,0 0 4,0 0-2,0 0 2,0 0 3,0 0-3,0 0 1,0 0-2,14-1 0,-14 1-1,0 0 4,0 0-7,8-2 5,-8 2 8,7-3-4,-7 3-7,11-4 1,-6 1 2,-5 3-2,10-2 3,-4-2 5,1 0-10,-1 0 1,3-1-3,-1 2-3,2-1-4,-1-1 7,1 0-7,-1 0 3,0 1 0,3-3-1,-5-1-1,5 2 5,2-5-3,-3 7-4,5-5 3,-3 0-1,1 0-5,2 0-2,-2-1 6,4 0-3,-1-3 5,-1 2 2,2-1-4,3-3-8,3-1 5,-2 2 5,1-1 1,-7 4 3,2-1-4,3-5 7,2 3-5,1-3-1,-6 5 2,4-3-3,1 1 1,-6 3 1,0 2 0,2-3-2,-3 3-1,1-3 0,1 4-2,-1-4 2,1 1 2,-2 0-3,4-1-8,-4 2 4,7-6 3,0 0 2,1 1-5,0 0-2,2-5 6,1 3-1,1-4 0,2-1-1,0 2-3,1-4 0,11-5 3,0 0 1,-10 7-9,9-9 9,-1 2-3,-10 9 4,11-9-3,-11 8-4,0 3 4,0 1-1,-1-1 3,-1 1-3,0 2 3,-1-2-7,-2 3-3,-1-3 5,0-1-3,-1 1 8,3 3-7,-2-5 3,-1 1-3,2 0 5,1-3-1,1 2 2,0-5-4,3 4 2,10-8 6,-12 7-4,13-9 0,-12 8 2,2 0-5,9-10 4,1 4 0,-12 4-5,13-3-1,-11 7 5,0-3-4,2 3 5,7-6-7,-10 6 0,-2 1 5,1 0 3,-2 2-1,-1-3-1,5 4-2,-3-2-3,-2 1 3,1 1-2,0-1 5,0 2-2,0-4-6,-2 2 8,2 0-4,1-1 0,3 0-2,-2-2 4,3 2 0,-1-3 1,11-3-1,-13 1-3,2 2 0,11-7-1,-8 8 2,9-9 8,-3 2-5,-1-1-3,-7 6 12,-2 0-10,0 1-4,2 1 2,0 1-4,-4-1 5,2 0 2,-1 2-3,-1 1 1,2 0 3,-4-3-4,5 1 6,0 0-2,-2 2-5,2 0 1,2-2 0,-1 1 0,0-3-1,-1 4 3,3-3-1,9-5-2,-12 7 3,2-2-5,1 4-1,-1-1-1,-1 0 3,-3 2-4,2-2 0,-3 3 1,-1 1 9,-3-3-8,-6 8 6,1 1-4,-2-4-1,-5 5-3,-1 1 0,0-1 5,-3 5 0,-3-3 1,1 0 2,1 2-4,-7 2 8,9-4-4,-9 4-1,5-3 1,-5 3-5,0 0 3,0 0-3,8-4 3,-8 4 3,0 0-11,0 0 7,0 0-5,5-5 0,-5 5-1,0 0-5,0 0-1,0 0 7,0 0-16,0 0-6,0 0-3,0 0-23,0 0 9,0 0-21,0 0-15,0 0-26,0 0-97,0 0-221,-25 16 97</inkml:trace>
  <inkml:trace contextRef="#ctx0" brushRef="#br0" timeOffset="143142.4309">23658 8439 40,'0'0'86,"-6"4"-9,6-4-1,-8 3-9,8-3-2,0 0 5,-10 0 3,10 0-2,0 0-1,-8 4 3,8-4 0,0 0-5,0 0-3,0 0-23,0 0 15,0 0-4,-6 3-8,6-3 1,0 0-5,0 0-18,0 0 20,0 0-7,0 0-3,0 0 0,0 0-7,0 0-1,0 0-5,0 0 4,0 0-2,0 0 0,0 0 1,0 0-4,0 0 0,0 0-4,0 0 1,0 0-5,0 0 6,0 0-2,9-22-4,-3 15 1,-1-2 2,3 1-3,-2 0 6,3-3-4,3 1-6,1-4-3,2-1 3,0 3 2,4-5 2,2 0 0,-2 0 0,-4 3-2,1-1-4,3-2-1,3-2 2,-3 2-3,0 0-1,1-2 3,-6 7 0,6-6 2,-8 2-3,5 2-2,0-5 1,-1-1 2,2 1 0,0 1-3,-5 1 1,3-3-1,-4 5-1,1 0 2,-3 1-4,-2-1 3,-2 7 0,0-2 1,-1 3-3,-1-2 2,0 2 0,0 1 5,-1-1-3,-3 7-1,4-8-1,-4 8 3,4-9-5,-4 9 2,3-7-4,-3 7 5,4-5-6,-4 5 2,2-9-3,-2 9 1,0 0 3,3-8-3,-3 8-1,0 0 2,0 0-1,5-4 0,-5 4-3,0 0 2,0 0-6,0 0 8,0 0-5,0 0 3,0 0 1,0 0-5,0 0 8,0 0 3,-8 24-7,5-17 0,-4 5-1,0-4 6,-1 9 2,-2-1-3,-3 6 0,0 1-1,-3-2-3,0 0 6,-2 4-6,-1-4 5,0-1-3,-1 1 0,2 4 3,-4-4-1,2-1 0,-2 1-2,0 1 2,0-3-6,-2 1 7,5-1 1,-4 1-2,2-4 1,2 2-4,-1 0 4,6-6-3,-7 5 0,7-4 1,4-3 4,-2 1-3,1-1-3,2-2 0,0 0 0,3-4-5,-1 0 6,4 2 0,-3-3 0,6-3 0,-7 4-1,7-4 3,-6 5-4,6-5-5,-4 6 0,4-6 0,0 0-4,0 0-1,0 0 6,0 0 1,-4 6 1,4-6 3,0 0-2,0 0-1,0 0 1,0 0 4,0 0-2,0 0-1,0 0 0,21-10 5,-17 5-2,0 0-3,1 0 4,3-2-2,-1 3 7,0-3-3,2 0 1,1 0 2,3 1-2,-2-1 0,1 2-1,3-5 0,2 3 4,-1 1-4,0 0-4,0 3 2,1-2 4,-3 2 1,3-3-4,2 3 0,-4-2-1,3 1-1,-1 1-1,0 1-2,3 2 6,-4-3-5,2 3 0,0 0 1,0-2 0,2 0 2,0 3 1,-1-2 0,1 0-2,-3-2 2,2 3 1,-2 0 0,-1 0 5,1 0-4,-3-1 4,-1-2-6,1 3-4,-2-2 0,6 2 8,-6-3-6,2 2 0,-4 0-1,0-1 3,2-1-1,-3 2 4,-2 0-2,4-2 2,-1 3-1,-4-3 11,1 0 5,-7 3 8,10-5 9,-6 2 0,-4 3 0,6-7 1,-6 7 2,4-8-2,-1 4 3,-3 4 5,0-13-9,0 13 0,-4-12-4,2 5 6,2 7-10,-6-15-2,2 6 0,-2 1-2,1-2-1,0 1-14,-2-2 3,1 1 1,-3-3-4,0-1-3,0 0 2,0 1 1,-1-3-4,0 1-2,-3-2 2,3-1-1,-2 3-3,-1-1-4,3 0-2,-3 1-2,3 0 3,1 3-2,1 0-1,-3-1 2,3 5 1,1-2-4,0 3 0,-2-1-3,4 3-1,0-2-5,0 2 1,1 1-5,4 4-8,-9-5-9,9 5-6,-6-6-10,6 6-6,0 0-12,-8-1-5,8 1-5,0 0-19,-10 7-9,6-1-10,4-6-15,-8 12-104,5-8-260,-3 1 116</inkml:trace>
  <inkml:trace contextRef="#ctx0" brushRef="#br0" timeOffset="144437.0062">26211 5511 81,'0'0'126,"0"0"-12,0 0-10,0 0-11,0 0-5,0 0-14,3-8-2,-3 8-11,0 0-5,0 0-10,0 0-3,0 0-5,0 0 4,0 0-16,0 0-2,0 0-2,0 0 3,0 0-7,-14 22 3,9-18-4,-2 6 5,0-4-5,-1 1 4,-1 0-11,0 0 3,-1-2-13,2 1 3,-1 0 6,-1-3-6,2-1 2,2-2-4,6 0-4,-16 1 3,6-1 0,0-1 3,10 1-7,-18-4 9,11-1-10,-1 0 3,0 2-1,2-1-1,0-1-2,0 0 7,1-1-1,0 0-2,3-2-1,-3-1 1,2 1-2,2 1 5,1 7 7,-2-14-5,2 14-3,4-13-1,0 6-4,1-2 6,3-1-4,-2 3 0,1-5 7,0 5 5,3-8-6,0 7 3,-1 1-11,-1 0 5,3 2 3,-4-2 2,3 2-5,-3 4 13,1-3-9,-8 4-2,11-2 9,-3 1-17,-8 1 1,13 3 0,-7 1-1,-1 1 9,3 0-3,-1 3-8,0 2 0,1 4 16,2 3-5,-3-2 0,-2 6-6,2 5 18,-1 3-8,-2 1 2,-1-1-9,-2 0 4,1 0 8,-2 0-1,-2 0-6,-2 0 8,0-2-8,-1-1 6,-3-1-4,2-1 5,-3-5-8,0-1 10,-4 4-9,3-5 3,-1 0-4,-1-1 2,-2-1 1,0 1-4,-1-3 2,1-2-5,-3 0-4,3 0-1,-3-4 1,2 0-4,0 1 7,2-5-8,-1 0-2,0-2 15,1 1-8,0-4 2,0 1-4,2-2 4,1-2-1,1 0 4,-3-3-5,5 2 14,0 1-11,2-1-10,1 2 10,4 4 2,-6-12-2,6 5 6,0 7-1,5-13-4,-1 4 0,2 1 6,1 0-8,2 2 3,-1-2-5,4 1 4,-2 2 2,3 1 3,-1-1-5,0 1 1,1 1 0,1 1 2,-2 2-9,0 1 7,4 0-6,-3 2 2,4 1 5,-4-2-7,4 4 2,-4-1 0,6 1 6,-4 0-4,4 3 1,-6-5-1,5 2 7,0 1-15,-2-2-8,2 2 3,2-2-14,-1-1-5,-2-1 4,1-1-22,0 2-15,-5-3-12,5-1-23,-5-2-64,-1-1-177,0 1 78</inkml:trace>
  <inkml:trace contextRef="#ctx0" brushRef="#br0" timeOffset="144848.1718">26571 5228 45,'0'0'96,"0"0"-9,0 0-14,10 6-6,-10-6-4,5 4-8,-5-4-4,6 8-11,-3-3 6,1 4-1,-1 0-4,4-1-3,-4 3 8,3 5 4,0 0-7,1 3 0,-2 0-1,2-2-6,0 3-7,-2 4-2,1-5 2,4 5-12,-3 0 0,-1-6 3,-2 1-1,1 0-8,3-1 9,-4-1-7,1 0 5,-1-1-23,-1-1-1,0-4-12,0-1-4,0-1-11,0 2-11,-1-6-17,0 2-18,0-2-82,-2-5-172,0 0 77</inkml:trace>
  <inkml:trace contextRef="#ctx0" brushRef="#br0" timeOffset="145265.7101">26838 5250 56,'-8'1'121,"1"2"-15,-4 2-21,1-2 6,-1 4-13,0-2-10,1 4 2,-2-1-18,2 0 4,-2 4-12,2-3-16,0 3 6,2-2-8,-1-1 5,1 1 0,1 1-8,1-3 1,1 1-1,-2-1-1,1 1-4,2-3-6,1 3-8,1-6 4,2-3 0,-3 14 6,2-9-17,1-5 7,3 10-1,-1-3-4,1-2 2,-3-5 0,9 8 2,0-2 4,0-1-13,2 0 4,3 0 6,4-3 5,1 1 0,-1 1 0,0-3 6,10 0-10,-9 2-3,-1 2 5,1-5 8,-1 4-8,0-3 1,-4 1-5,4 0 5,-4-1-4,-1 4-7,2-5-13,-3 2-10,-2 2-9,1-1-13,0-1-12,-5 1-13,-1 1-91,1-1-178,-6-3 78</inkml:trace>
  <inkml:trace contextRef="#ctx0" brushRef="#br0" timeOffset="146002.0433">27114 5211 5,'0'0'128,"0"0"-12,0 0-22,-12 7 7,9 0-4,3-7-20,-4 9-5,1-1-8,0 0 1,3 1-8,0 3-7,0 0-3,0 3-7,5-3-5,-2 3 11,1 1-14,1-1-5,0 0 5,-2-2-7,0-1-8,6 2 0,-5-1 5,0-2-11,0-1-1,0 2 1,1-2-3,-3-2 3,1 0-22,1-3-3,-4-5 1,3 9 1,-3-9 4,2 7 4,-2-7-9,0 0-12,0 0-7,0 0 20,0 0-15,0 0 6,-14-25 5,10 14 10,1-1 1,-2-5 10,3 5 2,-2-5 2,0-2 12,-1 2-6,2 0-2,0 6 1,0-5-3,-1 2 12,0 3 12,0 0-6,3 1 2,-6-2-2,5 1 7,0 3 7,0 1-5,1 0-3,1 7-7,-2-13-2,0 6 7,2 7-16,-1-9 6,1 9-6,0 0 5,4-13-7,-4 13-7,5-2 1,-5 2-5,9-4 1,-9 4 1,10 1 0,-10-1-5,19 4-4,-10 0 4,2 0 3,1 2-2,0 1-2,3 0 0,0 2 0,-2-1 4,2 1-3,0 1 3,-1-1-1,-3-3-2,3 4 5,-2-3-4,-2-2 1,0 2-2,0-3 2,3 1 2,-3 0-1,1-2 2,-1 1-1,-3-4-7,2 3 9,-9-3 1,16-2 5,-10 0 11,-1-4 0,2 1 7,-1-4 6,0 2-3,-1-1 3,-2-4-4,2 2-1,0-6-7,-3 4 0,-1-1-9,0-3 3,-1 3-1,-1 1-4,1 0 0,-1 0-2,-2-2-3,0 3 3,1 1-5,-1 1-4,-1-1-1,2 0 4,-1 4-3,3 6-2,-5-11-1,4 5-7,1 6-10,-4-7-5,4 7-8,-4-7-5,4 7-14,0 0-9,0 0-10,-5-8-22,5 8-8,0 0-18,0 0 0,0 0-3,0 0-116,-8-1-252,8 1 112</inkml:trace>
  <inkml:trace contextRef="#ctx0" brushRef="#br0" timeOffset="147363.9413">25420 7402 45,'0'0'123,"0"0"-29,0 0 3,0 0-3,0 0-14,0 0-17,0 0 0,0 0-10,0 0-4,0 0 0,0 0-11,0 0-8,0 0 1,0 0 4,0 0-1,14 19-11,-7-15 6,1 0 4,-1 2-5,-2-1 4,3 1-4,2 1 3,3-2 0,0 5-3,1 1-1,1-3-4,0 1 2,1 2-4,-1 1 4,2 1-5,-2 1 4,-1-2-11,4 9 6,-3 2-1,-2-7-2,-3 1 1,3 5-3,-1 2 3,-1-2 1,-3-3-3,1-2 4,2 8 0,-2-1 9,1 1-4,-1-2-3,0 1 1,1-1 1,1 5-2,-2-4 4,0 2 0,-2-2-2,1-1-2,0 1-1,0 2-1,0-2-4,-1-5 1,-1 4-1,-1-3-5,-1-1-4,-2 0 6,0 0-3,-1-1 1,0 1 0,1-3-6,-4 2 4,4-1-2,-4-2-2,2-1 0,0-3 5,0 4-3,-1-3 4,2-3-11,-1-1 5,0 1-1,0-2 1,0-7-4,0 11 7,0-11-5,0 0 1,0 12 5,0-12 0,0 0-3,-2 6 4,2-6-6,0 0 1,0 0 1,0 0 1,-5 6-3,5-6 0,0 0 0,0 0-3,0 0 0,0 0-4,0 0-13,-14-11 2,14 11-21,0 0-10,-6-6-22,6 6-13,-3-5-20,3 5-13,0 0-19,-9-4-115,1 1-266,3-2 117</inkml:trace>
  <inkml:trace contextRef="#ctx0" brushRef="#br0" timeOffset="148113.5943">26358 7558 25,'0'0'197,"-5"-5"-16,5 5-2,0 0-9,-4-4-19,4 4-4,0 0-21,0 0-16,0 0-10,0 0-12,0 0-11,0 0-7,0 0-6,0 0-9,0 0-10,-2 16-1,2-16 4,1 17-12,-1-4-2,-1 5-5,2-3 2,-1 2-6,0 2-2,-1-1-1,-1 7-2,1-5-9,-3 6 3,0 2 1,0-5-7,0 4 7,-1-10-3,1 3-4,1-1 2,-2 1-1,2 0-4,2-2 1,-6-3-8,5-1-11,2-2 5,-2 0-7,0-2-3,4 2 3,-4-4-1,1 0 1,1-8-4,-2 13 3,0-8 2,2-5 2,-1 10 1,1-10-2,0 0 2,-1 7 1,1-7 4,0 0 1,-2 7 0,2-7 3,0 0-7,0 0 5,0 0-3,0 0 5,0 0 4,7 7-5,-7-7 3,0 0-4,0 0 7,19-6-1,-10 2 0,0 1 0,2 0-3,1 0-1,2-2 1,-1 2 0,5-2-1,0 1 3,1-1-5,-1 1 4,-1-1 1,3-1-4,-4 1 5,-2 2-3,0 2-2,-2-4-1,1 1 3,-3 0-1,1 3 2,-2-2 2,2 2-3,-1-3 3,-4 1 1,2 1 0,0 0-6,-1-3-6,-1 4 2,-6 1-2,11-5-3,-7 2-11,-4 3-8,6-5-19,-6 5-9,0 0-9,5-7-23,-5 7-15,0 0-20,0 0-101,0 0-246,-18-9 110</inkml:trace>
  <inkml:trace contextRef="#ctx0" brushRef="#br0" timeOffset="148487.238">26481 7807 16,'-8'-4'203,"8"4"-18,0 0-18,0 0-19,-4-4-17,4 4-17,0 0-10,0 0-15,0 0-9,0 0-5,0 0-5,0 0-11,0 0-4,0 19-8,0-19-5,6 13-2,-4-5-7,1 2-5,-1 1-2,0 1 2,3 3-6,-2 1 1,0 0-4,-2 1 1,2 0-6,-3 0 0,2-1 3,-2 1-5,2 1-4,-1 0 4,-2 1 0,2-2-3,-2-2 0,1 2-3,-3-5-1,2 0-11,2 0 1,-3-2-8,0-1 4,2 1-9,0-1-5,-1-2-3,1-7 0,-3 9-12,3-9-14,0 9-10,0-9-5,0 0-5,2 8-6,-2-8-9,0 0-20,0 0-103,0 0-226,0 0 101</inkml:trace>
  <inkml:trace contextRef="#ctx0" brushRef="#br0" timeOffset="149120.3883">26873 7691 157,'0'0'145,"0"0"-24,0 0-7,0 0-14,0 0-8,0 0-10,0 0-5,0 0-5,0 0 1,-5 26-8,3-20-4,-2 3-7,1 1-6,-1 2 1,0-1-5,0-1-2,0 1-8,0 0-7,1-1-2,1 3-4,-1-1-7,0-4-13,3 2-4,-1 0-9,1-2 6,0-8-13,3 11 5,-1-4-4,2-1-1,-1-1-3,1 0 2,1-1 3,1 1-3,-6-5 3,10 4 6,-3-1-4,-1-2-1,-6-1 2,14 2 8,-6-1-5,-2 1 11,-6-2-8,15 3 5,-8-2-7,-1-1 17,-6 0-13,14 1 1,-7 1-1,-7-2 9,10 1-13,-2 0 10,-2 0-3,-6-1 5,12 2-9,-6 2 5,1-2 7,-7-2-10,11 6 11,-5-3-6,-1 0-3,1 3 2,-2-2 5,0 3-1,1-4-9,-1 4 6,1-2 3,-1 2-10,0 3 3,0-5 1,-2 2 6,2 2-5,-1-1 5,-2 2 0,2-3-2,-3 2 2,1 1 0,0 0 3,1-1-7,-2-1 4,0-1 0,0 2 0,0-9-1,-4 13 4,1-5-6,1 0 0,-4 1-1,0-2 7,1-3-9,-1 4 5,-1-2 0,-1 1-5,-2-5 3,4 4-5,-2-1-1,0-2 0,1-1-18,-1 1 0,8-3-21,-14 2 0,3-2-24,2 0-20,-2-1-66,-6-3-168,5 2 75</inkml:trace>
  <inkml:trace contextRef="#ctx0" brushRef="#br0" timeOffset="149479.3313">26892 7715 22,'0'0'184,"3"-4"-18,-3 4-18,5-8-11,-1 5-16,-4 3-16,9-5-11,-4 3-8,1-2-9,2 1-3,3-1-9,1 0-5,1 0-8,5 2-7,-7-1-4,8 1-5,-1 0-3,-5-1-1,5-2-3,-5 2-3,6 0-3,-2 2-8,-4-2-10,0 1-5,-2-3-6,3 5-7,-3-4-11,-2 3-17,-3-1-2,2 0-7,-8 2-2,12-3-13,-6 0 0,-6 3-20,9-4-24,-9 4-79,2-5-203,-2 5 91</inkml:trace>
  <inkml:trace contextRef="#ctx0" brushRef="#br0" timeOffset="150017.1051">27318 7338 160,'-3'-9'160,"3"9"-8,0 0-19,0 0-5,0 0-21,0 0-7,0 0-14,-4-6-14,4 6-3,0 0-10,0 0-2,0 0-6,0 0-7,-10 17-5,8-12-9,-1 2-1,1 3-6,-1-1 7,1 2-10,-1 0 1,2 2 2,-1-2-6,2 4 0,0-2 0,2 3-2,-2-5-3,2 1-5,2 0 2,0-1 3,0 6-4,1-6 2,1-1-1,2 3-6,-2-3 3,2 1 2,2 2-3,-2-6-2,1 1-3,2-1 2,-3 0 0,1-3-2,1 3 2,-1-3 0,-1-1-4,0-3 6,-8 0 5,15 0-3,-5-1 3,-2 1 6,-1-3 3,1 0 10,0-1-5,-1-4 3,1 2 7,0-1 4,-3-1-5,1-4 1,-1 3-3,0-1-7,-1-2 2,-1 0 6,-2 0-2,2-3-5,-3-1 2,-2 4-1,1-2 0,-2 3-1,0-4-3,-4-1 0,1 6-5,0-2-4,-3 1-1,1 1 0,-2 1-3,1 2 0,-4 1-15,1 0-7,-3 0-16,1 4-3,-3 0-12,-2 2-18,-1 0-3,2 2-18,-2 1-18,0 0-18,0 1-16,1 3-30,-9-1-90,7-2-277,2 1 123</inkml:trace>
  <inkml:trace contextRef="#ctx0" brushRef="#br0" timeOffset="155229.9499">18673 8497 76,'7'2'70,"-7"-2"0,0 0-4,0 0-13,0 0 12,0 0-10,0 0-7,6 5 0,-6-5 0,0 0-10,0 0-3,0 0-6,5 4-7,-5-4 6,0 0-10,7 3 2,-7-3 7,0 0-4,7 3-2,-7-3 13,12 0-6,-6 1-3,-6-1-3,12 1 1,-6-1-2,-6 0 2,15 0-2,-15 0-6,12-1 1,-3 0 8,1 1-4,-2-1-1,3-1-10,-3 4 3,2-4 1,3 4 1,-3-2-8,-1-2 5,3 2-1,-2 0 0,1-3-9,1 6 15,-3-3-15,1-3 6,3 3 2,-3 0-3,2-1 4,-1 0 2,-1-1-1,1 0 0,1 1-4,-1 0 3,0 1 0,-1-1 1,2-1-9,-3 2 2,1-2-2,-2 2 5,3-2 0,1 0-4,-2 2 4,1 0-1,0 0-10,-2-1 8,3 1-6,-2-3 7,-2 2-2,1 0-3,1 2 1,-10-1 3,14-1 2,-6 1 0,-8 0-1,14-2 1,-7 2-9,-7 0 6,13-1-6,-6 2 2,-7-1 5,13 0-6,-4 0 0,-2 0 1,-7 0 0,13 0 4,-4 0-6,-1 0-3,2 0 8,0 0 1,-2 0-2,2-1 4,1 1-4,1 0-1,0 0-1,-1-2-3,3 1 6,0 1-4,2-2 7,-3 2-6,4-2 3,-3 2 0,-2 0-2,-2 2 0,1-2 1,0 0 3,-4 1-1,2 0-6,-9-1 2,13 3-6,-8-3 4,-5 0 5,10 3-21,-10-3 8,8 5 5,-4-2 6,-4-3-8,6 4 10,-6-4-11,7 2 8,-7-2 0,8 3 1,-8-3 1,12 4 1,-4-4-6,-8 0-3,15 0 2,-7 1 8,-8-1-7,16-1 10,-8 1-4,1-2 0,-1 0 2,-8 2-6,12 0 5,-12 0-5,15 0-2,-10 2 2,-5-2 3,10 0-1,-10 0-2,10 2 7,-10-2-7,9 2 2,-3 1 0,1-1-1,-7-2 0,13 2 3,-7-1-4,1 2 3,-7-3-3,17 0 5,-7 3-5,1-3 1,0 0 7,1 0 3,-2 0-7,1 0-4,1-1 8,-2 1-5,3 1 5,-3-1-8,0 2 1,-1-2 3,0 0 6,-1 2-3,2-2-1,0 2-3,-2-2 1,2 0 6,3 0-7,-3 0-1,1 0 2,0-2 0,-1 2 3,3 0-5,-2 0 2,2 0-1,0-2 4,4 2-9,-2-3 4,-4 1 4,3 2-4,-1-1 1,1-2-1,-1 2 1,-1-2-3,0 3 5,-1 0 0,3 0 2,-3-3-6,-1 3 5,2 0-9,-1 3 6,-4-3-7,-7 0 8,15 0-2,-9 0 5,-6 0-7,13 0-2,-5 0 3,-8 0 3,13 2 2,-6-2-3,4 0 0,-1 0-5,0 0 3,0 0 3,2 1-8,-1-1 9,2 0-3,0 0-2,1 0 7,3 1-5,-4-1-6,4 0 11,-3 0-3,0 0-2,5 0-2,-6 1-3,1-1 2,4 0 6,-3 0 0,-2 2-5,1-4 1,-1 2 1,1-1 6,0 1-2,-2 1-12,0-1 8,0 2-3,1-2 10,-4 0-2,1-2-2,3 4-3,-3-1 1,0-1-8,3 0 7,-1 0 0,0 0-3,1 2 16,-1-4-16,0 2 2,0 2 2,0-2-5,-3 1 6,2 1 2,0 0-7,1-2-2,-3 2 7,2-1 1,1 1-12,-5-2 12,3 2-5,1-1 7,-2 2-2,2 0-4,-1-3 3,2 3-21,-1-1 20,2-2-1,0 3-1,-3-3 5,3 2-1,2 0 1,1-1 0,2 1-4,-6-2 0,1 2 3,0-2-17,0 1 13,-1 1 2,1-2 2,0 1-4,-1 0 6,0 0-5,-3 1-1,2 0 1,-1 0-3,1-1 6,-3 0 0,-2 0-4,3-1-4,1 0 2,-2 2 6,1-2-9,-3 3 6,3-3 6,3 1-3,-2 2-1,-1-3 1,4 0-5,-3 0 4,0-1 2,3 1-8,-1 1 1,-1 0 7,3-2-3,-1 0 0,0 1-1,-1 0 3,2 0 0,-1 0-1,1 0-4,-1 0 3,-1-2 3,2 4-11,-4-4 8,3 4-3,-3-4 8,0 4-6,3-2 4,-2 0-10,1 0 9,1 0-2,-2-2-5,3 1 4,-2 1 2,-1-1-4,2 1 4,-1-2-5,1 2 3,-1-2-2,0 2-1,2 0 8,-2-1 3,1 0-6,1 0 2,0-1 4,-1 0-5,1 2 2,-1-2 1,0 1-5,1-1 4,-1 2-2,4-3 1,-6 3 0,0-1 3,1 0-5,-1 1 3,2 0 2,0-2-6,-1 2 1,1 0 0,-2 0-4,2 0 3,-1 0 0,1-1 1,-3 1-1,3 0 4,0-2 0,-1 2-6,2-2 5,1 1-3,1 1 0,-2 0-1,3-2 4,-4 0-1,0 1-12,2 1 9,-1 0 2,-3 0-2,1-2 1,0 2 5,-1 0-4,0 0 7,1 0-3,-1 2-1,2-1-3,-3 1-6,0-2 6,3 0 1,1 0 2,-1 0-6,-1 0 6,-1 2 4,3-4-7,-2 2 6,3 0-1,-2 0 0,4 2-1,-4-1-5,5-1 6,-5-1-3,2 1-6,-1 0 15,0 0-7,4-2-3,-2 2-2,-4 0 3,0-2-14,3 2 11,-3 2 5,1-4-1,-1 2-2,1 0 0,-5 0 1,-8 0 0,14 0-2,-5-1 2,-9 1-6,14 0 1,-4 0 4,-10 0-3,15 0 2,-7-2-1,-8 2 2,19 0 0,-11 0-1,2 0-1,2 0 1,-1 0 0,3 0-5,-1 0 2,0-2 3,1 4-1,0-2-2,4 2 5,0-2-2,-2 1-10,-2 1 11,-1 0-5,0-1 3,1-1-5,-2 0 6,0 0 3,-2 0-11,1 0 6,-1 2 6,-10-2-4,14 0-3,-6 0 0,0 0-1,1 1 5,2-2-7,0-1 7,-2 2-2,3 0 5,2 0-1,-3 0 3,1-1-8,-2 1 5,-2-2-4,2 2 3,-10 0 6,14 0-9,-6 0-3,-8 0 4,11 0 4,-11 0-9,9 0 7,-9 0-4,8 0 0,-8 0-1,7 2 6,-7-2 0,0 0-6,13-2 1,-13 2 3,9 3-3,-9-3 2,9 2-1,-1-1 1,-8-1-1,12 1-2,-4-1-1,1 1 2,-9-1 3,17 2 0,-6-2-6,-2 1 2,1 0 5,-1-1 0,3 1-4,-5-1-2,-7 0 0,14 2-1,-8-1-1,-6-1 8,11 0-15,-11 0 12,9 1 0,-9-1 0,10-1 5,-10 1-10,0 0 8,11 0 3,-11 0-6,0 0-2,10 0 7,-10 0-2,10 1 7,-10-1-1,8-2 6,-8 2-5,9-2 0,-9 2 3,11-1 1,-11 1-4,10-2 1,-3 0-4,-7 2 3,11-2-1,-11 2-10,9 0 7,-9 0 0,9-1 2,-9 1-2,13 0 1,-13 0 0,7-2-3,-7 2-5,0 0 5,8 2 1,-8-2-5,0 0 3,0 0-4,0 0 1,0 0 4,9 0-3,-9 0-4,0 0 2,0 0-5,0 0 4,0 0 0,0 0 2,0 0-5,0 0 5,0 0 2,0 0-3,0 0-3,0 0 4,0 0 2,0 0 5,0 0-2,0 0-2,0 0-1,0 0-3,-29-3 4,20 1 2,-1 0-4,-2 1 4,2-1-4,-3 0-1,0-2 2,2 3 0,-3-3 2,1 3-6,0-1 4,-3-5-6,3 6 4,-4-6 6,4 4-9,1 1 2,-1-4 0,-4 0 3,6 1-12,-3-2 12,0 0-5,1 3 1,1-2 2,-3-3-1,0 3 0,4-1-3,0 0 6,1 3-3,1-2 6,1 2-4,-2-3 1,4 4 3,6 3-2,-11-6-5,7 2 9,4 4 0,-8-3 4,8 3 2,-6-4-2,6 4 0,0 0-1,0 0-1,-3-7 1,3 7-2,0 0-4,0 0 5,0 0-4,0 0-1,0 0-2,0-10-3,0 10 1,0 0 1,0 0-1,10-2 1,-10 2-3,0 0-1,14 2 3,-14-2-4,10 0 3,-3 3 1,-7-3-4,15 1 1,-8 1-1,4 2 4,0-2 0,-1 1-3,3 2 3,-1 0-3,4-1 5,2 2-4,-1-1 3,-4-1-1,-1 0-3,5 2 2,-4-2 0,2 6-1,-3-5 3,2 0 0,1 1-1,-2-3-7,-3 4 10,0-4-6,3 2 5,-4-2-6,1 3 4,2-2 2,-3 0-5,0-1 0,1 3 1,-4-4 1,4 3-7,-1-2 8,-1 0 0,-2 0 1,1 1 2,-7-4-1,12 2-1,-6 1 1,-6-3 2,9 2-2,-9-2-6,7 1 4,-7-1 2,7 3 2,-7-3-1,0 0-1,0 0 0,0 0 5,0 0-6,0 0 3,0 0-4,0 0-2,0 0 3,0 0-3,0 0 3,0 0-10,0 0 5,0 0 0,0 0 1,0 0-3,0 0 8,0 0-1,-26 1-5,17 1 3,9-2-3,-11 3-3,4-1 4,-1 0-1,0-1-3,8-1 6,-12 4 0,4-3-1,-2 2 1,1 1-5,0-1 5,-2 3 1,1-4 0,-1 1-1,0 3 3,-2-1-2,-1 0-3,3-1 7,-7 3-7,1-2 7,-2 2-3,0 0 0,-2-2 2,1 2-1,-7 1-1,3 1 1,-3-4-2,5 1 3,1-2-3,1 0 2,2 0-3,2 0 2,-2 1-2,5-3 2,-1 1 2,1-2-3,1 2-3,1 0 4,-1-1-2,1-2 2,4 0 1,-1 1 0,8-1-4,-15 1 3,7 0 1,8-1-1,-8 2 2,8-2-2,0 0 0,-12 0 2,12 0-2,0 0 0,0 0 0,-9 0-2,9 0 4,0 0-7,0 0 1,0 0-1,0 0 2,0 0-3,0 0 2,0 0 1,0 0 1,16-19 3,-10 16-2,1-1 1,1-3-3,1 1 0,1 3 2,-3-5-1,4 3 0,-2-1 3,0 2-3,-2-3 0,2 1-1,0-1 4,-1-2-3,-2 4 4,1-4-6,0 1 0,-3 2 3,2-1-1,0-1 0,-3 0 0,1 0-2,0 1 3,0-2 0,-3-1 0,0 0-2,2-1-5,-4 2 3,-1-3 0,1 4 3,0-1-1,-2 0-1,1-1-2,-1 3 0,1-1 7,2 8 2,-4-11-2,1 6 0,3 5 1,-2-10 1,-1 4-1,3 6-1,-2-7 0,2 7-2,0 0 2,0 0-2,-2-8-2,2 8-2,0 0 5,0 0-6,5-7 6,-5 7-5,8-5 3,-8 5-3,12-2 4,-12 2-2,10 0-2,-10 0 1,13 0 0,-6 2 0,1-1-1,0 0-1,-1 2 0,3-1-3,2 0 0,-2 2-10,0-2 2,1 4-5,0-1 1,-1 0-1,2 0 3,-1 1-1,0 0-1,-1-1 7,1 0-6,0 0-3,-2-1 6,1-1-3,0 2 2,-1 0 2,0-3 2,2 0-2,0-2 4,-3 3 4,1-2 3,-1-1-6,-8 0 4,14-1 6,-7 1 1,-7 0-2,11-3 3,-11 3-3,13 0 2,-13 0-1,6-7 2,-6 7-3,8-2 4,-4-1-4,-4 3-9,0 0-9,0 0-22,8-5-25,-8 5-15,0 0-31,0 0-41,0 0-96,0 0-269,0 0 120</inkml:trace>
  <inkml:trace contextRef="#ctx0" brushRef="#br0" timeOffset="157148.1145">17604 7316 53,'0'0'91,"0"0"-16,0 0 4,0 0-2,0 0-3,0 0-8,2 19-1,-2-19-10,-1 12-6,1-12-2,-3 19 8,3-8 3,-2-2-2,2 5-4,0 1-3,-2-1-3,1 6-1,1-4-3,-1 8-7,0-3-2,2-3-1,-1 7-2,-1 1 1,0 2-5,1-3-2,0 3-8,0 1 4,-2-3-3,-2 3 3,2-5-3,1-3 1,-2 3-6,-1-5 4,3 2-2,-1-6 2,0 3-7,2-1 2,-2-1-3,0-3-4,2-2 4,-1-1 0,1 2 3,-1-3-2,-2-2-4,3 1 1,0-8 4,-2 11-5,2-11-3,-3 6 10,3-6-4,-2 7-1,2-7 0,0 0-1,0 0-3,0 0 7,0 0-11,-16-13 7,14 2-5,-2-1 5,1-3-2,0-4-4,0 1 1,0-8 2,1 2-5,2-5 4,-1 0-2,2 0-3,-2 2 3,1-2-2,1 3 4,-1-3-4,2 1 2,-2 1-1,2 1-4,0 0 5,3 1-3,-4 4 4,1 4 7,2 0-3,-3 2 2,0 1 3,2 2-7,-1-1 3,0 2-1,0-1 1,1 1 3,-1 1-7,1-3 3,3 5 4,-1-6-2,-1 4-2,7-4-5,-1-1 0,1 3 0,-1-3 5,4 2-2,-3 0-1,6 1 2,-2 0-7,0 3 1,1-2 4,0 3 1,1-1-3,-6 6 0,1-3 4,-1 1-7,-1 3 2,2-1-8,-5 3 7,-7 0-6,13 0 5,-13 0-1,13 2 4,-8-1-4,1 1 3,-1 3-4,1-1 4,-1 1-2,-3 1 3,4 2-2,-4-2-3,4 4 4,-3-1-4,-2 1 2,1-1 1,-2 3 4,-2 0 1,2 2-4,-6 3 4,-4-1-1,1 1 2,-2 1 1,-3-4 0,-1 7-7,-4-2 8,5-6-5,0 1 0,0 2 0,-4-3 1,5-1 3,-2 2-5,1-2 0,0-4 2,5 1-1,0-2 3,-3 1-5,6-3-3,-3 0 3,3 0 2,0 0 1,0-1-4,6-4-1,-7 5 3,2-3-6,5-2 1,-5 7-2,5-7-4,-7 4-6,7-4-5,0 0 7,-4 6 1,4-6-7,0 0 9,0 0-2,0 0 2,0 0 1,5 12 0,-1-9 2,1 2 4,-5-5 3,9 9-2,-4-2-1,-1-1 1,4 2-1,0 0 2,1 2-1,0 4 0,1-1 7,2 3-2,0-1-10,-3 0 8,2 1-5,2-1 9,3 7 0,1-2-1,-4-6 0,1 1-3,-1-1 4,-1 1-6,1-1 17,1 1-17,-1-4-4,-1 3-11,-1-2-11,-1-1-6,-1-3-6,-1 1-6,1 0-4,-3-3-11,0 0-14,0 1-11,-2-4-93,-2 2-195,-2-5 86</inkml:trace>
  <inkml:trace contextRef="#ctx0" brushRef="#br0" timeOffset="158217.5668">18036 7623 23,'-1'-8'168,"1"8"-16,0 0-3,0 0-7,-2-9-12,2 9-27,0 0-2,0 0-15,0 0-10,0 0-6,0 0-7,0 0-12,0 0-2,0 0-5,0 0-7,0 0 0,0 0-7,4 29 0,-3-19 0,1 2-3,2-1-8,-2 1-3,2 1-1,-2 0-2,2 3-1,-4 1-1,4-2 3,-1 0-6,-2 4 2,0-1 0,1 0-2,-2 1 0,2 0 1,-2-2-5,1 3-11,-1-3-1,0 0-4,-1 0 3,-1 0-1,2-4-2,0-2-1,-2 0-2,2 0 8,-1-3-3,1 0-1,-1-1 1,1-7 3,-2 11-4,2-11 5,0 0-2,0 10 2,0-10 11,0 0 2,0 0 1,0 0-2,-1 7-1,1-7 0,0 0 3,0 0-3,0 0-1,0 0-2,7-27-3,-4 18 2,1 1-1,1-4 2,-1 2 1,1-2-1,-1 0-5,1-2 6,0 3-2,1-5 1,-2 1 4,0 3-1,1 0-1,-1 0 5,0 0-2,1 0 7,0 2 0,-1-2 3,-1 0-3,0 2 6,0 2-3,0 1 0,-1 1-3,0-2-2,-2-2 1,0 10-2,2-9 0,-2 9-2,1-8 1,-1 8 2,3-6-2,-3 6 0,0 0-8,5-8-1,-5 8 4,0 0-4,0 0-1,8-2 0,-8 2 2,0 0-3,0 0 1,15 7 3,-11-7-2,5 5-4,-4-1 0,1-1 1,-1 3 2,5 2-2,-2-1 1,0 1 6,1-1-4,-3 3 1,4-2 1,-3 1-3,-1-1 1,2 0 3,-2 2-3,2 0-1,-3-2 0,3 2-2,-2-2 4,-1 0-2,0-2-3,1 2 1,-3-1-4,2-1 3,-1 0-2,0-1-2,0-1 2,-1 0 2,-3-4-2,6 9 2,-3-6-2,-3-3 1,4 8 1,-4-8 3,4 4 0,-4-4 3,0 0-1,4 6 1,-4-6 1,0 0 7,0 0 0,0 0 0,0 0 1,0 0 3,0 0-3,0 0 11,5-20-1,-5 20 1,2-14-3,-1 6 0,-1-2 2,-1 0-4,1-1 1,1-1-5,-1 1 0,0-3 2,0-3-1,-1 1 1,-2-1-2,2 2-1,-1-2-2,2-3-3,-1 2 1,0 0-1,0-8-2,-1 10 1,4-2-2,-4 1-1,4 0-2,-2-3 0,1 4 2,-1 1-3,0 3 1,-1 0 1,3 0-2,-2 3-1,1-2-1,-1 11 2,0-14-9,0 9-7,0 5-6,2-12-9,-2 12-14,0-6-10,0 6-16,0 0-17,1-9-31,-1 9-17,0 0-4,0 0-126,0 0-285,0 0 126</inkml:trace>
  <inkml:trace contextRef="#ctx0" brushRef="#br0" timeOffset="162339.9793">22382 7286 60,'0'0'66,"0"0"4,4-7-3,-4 7-6,0 0 3,3-6-6,-3 6-1,0 0 9,3-6-16,-3 6 1,4-6 0,-4 6-8,0 0-18,2-8 22,-2 8-15,0 0 3,3-9-3,-3 9-7,2-6-3,-2 6 4,6-7-15,-6 7 5,5-9 2,-3 6-2,3-3-1,0 0-3,-1 1-3,0-1 2,3 0-10,-1-2 5,1 1 2,1-2 1,0 2-3,0-2 4,0 1-11,-1 0 6,1 2 0,-2-2-1,3 3-2,-3-3-2,2 1 11,-2 0 4,3 0-32,-1-1 15,1 1 6,0 0-1,-2 0-6,2 0 8,-1 2-1,2-2-4,1 1 0,-1-1 3,1-1-3,-1 2-2,1-1 12,1 2-14,0-2 5,-1 1 2,2-1-10,1 1 0,2-2 4,-3 1 0,3 2 3,-3 0 2,1 0 3,1-3-2,4 1-2,-7 3 4,6-3-6,0 2 3,-4-1-6,3 1 3,0 0 3,-4 4 4,0-5-9,0 2 12,1 2-4,-2-1 2,1 1 3,-1-1-3,-1 3-8,2-2 9,-1-1 0,-2 1-1,0 1-5,0-1 0,-1 2 7,-9 0 0,15 0-11,-6 1 6,0-1-1,-9 0 2,14 0-4,-6 1 0,2 0 6,0-1-8,-1 2 13,3-2-4,-2 0 3,-2 0 4,1 1-9,1-2 9,-10 1 1,15 1-5,-6-2-1,-9 1 3,14 0-2,-7-2-3,-7 2 3,14 0-5,-8 2 3,-6-2 3,0 0-5,14-2 0,-14 2 3,9 0-15,-9 0 17,10-1-2,-10 1-1,12-1-2,-12 1 3,10-3 1,-10 3 0,12 0-4,-4-2 8,-8 2-11,13 0 10,-13 0-6,12 0-2,-5 0 0,-7 0-1,16-2 0,-10 1-2,-6 1 1,14-3-1,-7 2 1,-7 1 5,9-1-6,-9 1-3,0 0 4,12 1-3,-12-1 5,0 0-3,8 1 3,-8-1 2,0 0 3,0 0-2,0 0 5,0 0 0,0 0 5,0 0-14,0 0 4,0 0-3,10-1-1,-10 1 3,0 0-2,0 0-1,0 0-3,0 0 1,0 0-1,12 3 0,-12-3 2,6 1 2,-6-1-4,0 0 3,9 0-7,-9 0 4,0 0-2,0 0-2,0 0 0,7 3 1,-7-3 4,0 0-7,0 0-4,0 0-12,0 0-7,0 0-15,0 0-13,-17 11-17,10-8-24,0 1-16,-2 2-120,-3-2-249,0-3 111</inkml:trace>
  <inkml:trace contextRef="#ctx0" brushRef="#br0" timeOffset="163792.9685">22801 6118 39,'0'0'128,"0"0"-17,0 0-7,0 0-16,0 0-3,-10 0-6,10 0-2,0 0-3,0 0-12,0 0-6,0 0-16,-12 3 10,12-3-9,0 0 5,-6 4-8,6-4-13,0 0 1,-7 5 3,3-1-8,4-4-1,-5 6-7,1-1 2,0 1 3,-2-1-5,3 0 1,-1 2-14,0 2 1,-1 0 3,-2-1-4,1 1 3,1 0 1,0 3 7,0-2-6,-2 2-1,1-1-7,-1 3 7,2-2-3,-1 2 7,1 2-2,0-2 2,1 0-6,0 0 3,1-2-1,1 0 2,1 0-6,-1 0 6,1-2-5,1 2 2,0 0-6,0-2 9,0 0-5,0 0 1,1 1 1,2-3 0,-3 4 0,1-2 2,2-1-4,-1 2-3,0-2 1,0 0 5,1 2-5,-1-2 12,2 0-8,0 0-2,1-1 6,-1 1-7,-2-1-2,4 1 2,-3-3-6,1 1 3,0-2 3,1 0 5,-1-1-4,1 1 3,0-2-5,0 2 9,2-1-6,-1-1 2,-6-3 0,13 2 0,-4 1 5,-9-3 1,14-3-6,-6 3 4,0-2-3,-8 2 2,15-2 0,-8 0 6,1-2 6,-1 2 6,0-3-5,2 0 6,1-1-4,-2 1 4,1-3 3,0 1 4,1-2-9,-2 0 4,-1-2-6,3 3 3,-3-3-7,1-1 6,-2-1-4,1-1-2,0 4-1,-2-2-1,1 0 2,2-1-4,-2 0 0,-2-2 0,-1 4-3,-1-1 1,1 0 0,-3 1-6,0-1 4,-1-1 3,-2 2-7,2 1 3,0 0-3,-2 0-4,0 0 4,1-1 0,-4 1-5,3 0 0,-2 1 1,1-1 0,1 3-2,1-4 1,-1 5-1,-1-1 4,2-1-10,-2 2 4,4 6-5,-4-12-3,2 7 0,2 5 0,-4-11-4,1 6 6,3 5-4,-3-11-5,0 6 2,3 5 0,-4-8 1,4 8 2,-6-9 1,6 9 1,-5-6 0,5 6-3,-9-5 3,2 3-1,7 2-3,-16 0-8,7 2 1,-2-2 7,1 1-10,-1 2-2,0-1 5,-1 3-6,2-3-2,-3 0-7,1 4 1,2-2 3,-3-1-9,4 1 5,2-1-16,-1-1-10,2 1-12,-1 2 1,2-2 1,-1 2-2,6-5-13,-10 8-82,4-4-184,1 0 82</inkml:trace>
  <inkml:trace contextRef="#ctx0" brushRef="#br0" timeOffset="164339.1508">22678 6447 53,'0'0'121,"0"0"-6,0 0-16,0 0 3,0 0-12,0 0 2,-5-13-14,5 13-3,0 0-9,0 0 0,0 0-6,6-2-5,-6 2-9,0 0-2,0 0-1,11-4-3,-11 4-7,9-3-3,-9 3 2,11 0-4,-4-3 1,1 1-2,1-2 1,2 1-12,0 1 5,-1-2-4,3 0 0,0 0-2,0 1 1,3-2-8,-3 3 9,1-3-8,-1 3-7,0-2 4,-1 1 5,1 0-4,-1 1-3,-1-1 1,0-1-1,-3 4-2,-1-2 0,-7 2 1,14-3-8,-14 3 0,11-1-9,-11 1-2,8-1-5,-8 1-11,0 0-5,9-1-1,-9 1-12,0 0-2,9 0-4,-9 0-15,0 0-13,0 0-109,0 0-207,0 0 92</inkml:trace>
  <inkml:trace contextRef="#ctx0" brushRef="#br0" timeOffset="165979.1386">23295 12075 28,'0'0'138,"0"0"-17,0 0-1,0 0-14,0 0-3,0 0-10,0 0-3,0 0-1,-5-4-12,5 4-2,0 0-5,0 0-11,0 0-5,0 0-5,0 0-6,0 0-7,0 0 1,0 0-10,0 0-4,0 0 1,0 0 1,0 0-6,0 0 0,0 0-7,0 0 0,0 0-1,0 0-3,0 0 4,0 0-6,0 0 1,-4 21-1,4-21 3,-2 10-1,1-3-4,-2-2 1,3 4 2,-1 0-2,-1 2-7,1-5-3,1-6-6,-1 14-1,1-6-7,1 1-6,-1 2-7,1-1 0,1 0-7,-1 0-5,0-1-4,3-1-16,-3 4-2,1-3-3,0-2-7,1 3-4,-2-4-7,0 3-68,-1-9-167,2 13 74</inkml:trace>
  <inkml:trace contextRef="#ctx0" brushRef="#br0" timeOffset="166373.6543">23212 12605 45,'0'0'83,"0"0"-11,-1 11-5,1-11-7,0 0-16,-3 9 7,3-9-12,-2 7 2,2-7-2,-3 5-6,3-5-2,0 0-3,-2 12 3,2-12 2,-1 7-2,1-7 1,-3 7-5,3-7-1,-1 8-5,1-8-13,-2 7-12,2-7-4,0 9-17,0-9-9,0 0-11,2 10-26,-2-10-39,0 0-118,0 10 53</inkml:trace>
  <inkml:trace contextRef="#ctx0" brushRef="#br0" timeOffset="166716.9921">23203 13314 70,'-3'12'108,"3"-7"-4,0-5-11,-3 10-7,3-10-15,-1 10 5,-1-4-8,2-6-1,0 10-8,0-10-3,0 13-8,0-6-3,2 0-9,-2 0 4,0-7-8,-2 17-3,2-8-5,0 1-5,2 0-18,-5-1-13,3 0-18,-1 0-4,0-1-15,-1 1-12,1 0-10,0-1-76,-2-1-157,2 0 70</inkml:trace>
  <inkml:trace contextRef="#ctx0" brushRef="#br0" timeOffset="167038.042">23242 13883 54,'1'9'86,"-1"-9"-8,0 8-2,0-8-13,-3 9-8,3-9-8,-1 9 5,1-9-6,0 9-7,0-9-4,0 11-2,0-11-2,0 10-6,0-10-5,0 12 2,1-6-4,-1-6-7,2 12 3,-2-3-6,1-2-12,-1 3-3,0-1-2,1 1-5,-2 1 1,0-1-16,-1 1-10,2-1-78,-5 1-126,3 1 56</inkml:trace>
  <inkml:trace contextRef="#ctx0" brushRef="#br0" timeOffset="168329.0401">16464 8519 112,'0'0'124,"0"0"-5,0 0-19,0 0-10,0 0-8,0 0-3,0 0-17,0 0 1,0 0-10,0 0-8,0 0 3,1 7-4,8-5-17,-2-1 5,-1 1-3,-6-2 8,21 0-9,-10 2-5,2-2-11,-2 1-2,0-2 11,1-1-3,1 4-8,1-2 3,-3-2-5,2 2 4,1 0-7,1 0 1,-1-2-20,2 1 7,-2 1-5,6-2-16,-4 0-16,-3 0-12,7 2-2,-6 2-9,3 0-104,-3 0-186,-3-2 82</inkml:trace>
  <inkml:trace contextRef="#ctx0" brushRef="#br0" timeOffset="168580.0809">17346 8590 24,'9'-1'88,"-9"1"-14,0 0-13,15 1 3,-15-1-12,12 1 2,-5 0-26,-7-1-17,14 0-8,-5-1-6,-9 1-17,14 1-6,-7-2-43,-7 1-74,16-1 33</inkml:trace>
  <inkml:trace contextRef="#ctx0" brushRef="#br0" timeOffset="172940.2331">24127 4064 11,'0'0'100,"0"0"-18,8 3 2,-8-3-1,0 0-16,8 4 2,-8-4-16,8 3 6,-8-3-3,9 2-8,-3 0-5,-6-2-2,10 4-2,-3-1-8,-2 0 1,-5-3 4,12 4-10,-7-1 5,3 0-9,-8-3 1,10 5-14,-5-3 13,2 3-3,-1-2-1,-1 1-7,1-1 11,2 2-17,0 2 2,2-1 5,0 1-1,-1-2 0,1 0 1,1 0 4,0 1-8,2-2 2,2 1-3,-1 0 4,-1-1 1,5 1 0,-5-2 2,3 0-13,-3-1 2,1-2 4,0 2-3,0-1 3,-2 1-2,1-3-3,4 2 1,-4-1-18,0 2 1,-3-4-13,0 2 2,-10 0-10,11-1-6,-11 1-2,9 0-13,-9 0-6,0 0-17,0 0-75,0 0-166,0 0 74</inkml:trace>
  <inkml:trace contextRef="#ctx0" brushRef="#br0" timeOffset="173479.8576">24679 3960 36,'0'0'99,"0"0"-16,0 0-6,3 6-1,-3-6-5,0 0-12,0 0-2,0 0 12,-4 12-13,4-12 3,-3 10-8,1-3-8,-2 2-9,-2 0 13,2 3-14,-4 2 5,2 2 4,-6 6 9,-1 4-9,1-1 0,-2 3-4,2 0-4,-2-1-3,1 0-4,-1 2 4,1 0-7,2 0 4,-4 0-6,3-4-5,-3 3 4,3-3-1,-2 1 0,3 0-14,3-6 9,-5 4-2,6 1 0,-1-8-3,-5 5-1,6-3 4,-1-5-16,0 3 7,-1 1 3,3-3-3,-1 1 6,1-1-4,1-4-5,-1 0-13,0 1-6,3-3-1,-1 3 2,1-6-19,-1 2-4,2-1-8,2-7 2,-4 8 1,4-8-7,-4 5 3,4-5-3,0 0-3,-4 6-15,4-6-27,0 0-58,0 0-169,0 0 75</inkml:trace>
  <inkml:trace contextRef="#ctx0" brushRef="#br0" timeOffset="174729.7985">27309 8613 40,'0'0'103,"0"0"-8,0 0-10,0 0-3,0 0-14,0 0-3,0 0-7,0 0-1,0 0-14,0 0 2,0 0-14,0 0 15,0 0-5,0 0 3,8 7-11,-8-7-1,0 0 1,4 3-3,-4-3-2,0 0-2,6 6-6,-6-6 11,6 6-7,1-3-2,-2-1-2,1 3-3,2-3-5,1 3 5,2-1-7,0 0 7,2 0-12,0-2-10,6 4-12,0-2-7,-2-1-11,2 0-11,1 0-12,1-2-39,-2 0-70,-1 0-180,2-2 80</inkml:trace>
  <inkml:trace contextRef="#ctx0" brushRef="#br0" timeOffset="175011.0012">28062 8736 64,'0'0'68,"12"0"-6,-12 0-9,11 0-2,-11 0-2,11 0-5,-11 0-7,10 0-1,-10 0-2,9 0-5,-9 0-1,14 0-2,-6 0-9,-8 0 9,17 0-5,-6 0 1,1 2-6,2-1 3,-1-2-15,0 2-7,0-1-11,5 0-13,-5 0-9,6 1-69,-2 0-113,-3-2 50</inkml:trace>
  <inkml:trace contextRef="#ctx0" brushRef="#br0" timeOffset="175259.7257">28859 8781 78,'8'-4'88,"-8"4"-8,0 0-14,10-1-7,-10 1-25,11 1-8,-11-1-8,13 3-11,-6-2-15,-7-1-20,17 0-42,-9 1-77,2-2 34</inkml:trace>
  <inkml:trace contextRef="#ctx0" brushRef="#br0" timeOffset="176819.8443">23644 14180 90,'0'0'126,"0"0"-6,0 0-12,0 0-1,0 0-5,0 0-1,0 0-12,0 0-2,0 0-12,0 0-3,0 0-9,0 0-7,0 0-6,0 0-1,0 0-10,0 0-2,0 0-9,0 0 5,0 0-8,0 0-7,0 0-2,0 0 2,-5 17-6,5-17-3,0 0 0,9 12 3,-5-7-5,4 2 11,-1-3-4,3 2-4,1-1-3,4 3 6,0-1 4,2 2-7,2-2-7,-1-2 3,1 1 0,-1-1 4,1 1-3,0-1-5,-3 0 4,1-3 0,-2 2-5,-3-1-2,1 1-2,-1-2 2,0 0-7,-1 0 1,-2 0-6,-2 0-1,1 1-6,-2-2 0,-6-1 1,13 3-9,-9-2 5,-4-1-4,9 3-1,-9-3-8,8 0-2,-8 0 2,0 0-16,7 1-1,-7-1-7,0 0-1,0 0-11,8 1-12,-8-1-81,0 0-179,0 0 79</inkml:trace>
  <inkml:trace contextRef="#ctx0" brushRef="#br0" timeOffset="177341.0063">24173 14125 67,'0'0'93,"0"0"-3,0 0-12,0 0-9,0 0-2,0 0 0,0 0-8,-14 14-5,14-14-6,0 0-10,-1 10 17,1-10-1,-1 6 8,1-6-6,-2 11 3,0-6-11,2-5 8,-6 16-1,0-6-3,0 5-4,-2-1 0,-2 1 2,0 4-6,-4 4-2,0-1-5,0 2-5,-2 2-2,3-2-5,-2 2 0,0 2-2,1-1-7,1 2 1,-4 0 3,5-2-2,-1 3-6,0-4-1,1 1-2,0-4-1,0 2-4,3-1-9,0-6 9,2-2-2,0 1 1,0-2-5,-2-1-1,5-2 3,-1-3 0,0 1-5,1-3 1,0 0-11,1 0-2,3-7-5,-5 8 1,5-8 1,-5 5-7,5-5-10,0 0-11,0 0-19,0 0 11,0 0-2,0 0-17,0 0-2,0 0-13,-1-23-16,1 23-61,-4-10-181,2 5 81</inkml:trace>
  <inkml:trace contextRef="#ctx0" brushRef="#br0" timeOffset="178939.0813">16674 8933 27,'0'0'160,"0"0"-12,0 0-8,0 0-7,0 0-4,0 0-11,0 0-7,0 0-10,0 0-6,0 0-13,0 0-9,0 0-3,0 0-12,0 0-7,0 0-5,-22 7-4,16-3-5,2 1 0,-4 4-3,-1 4-4,-3 0 0,-1 1-5,-4 7 0,-2-1-5,-1 2 1,-1 2-3,2-2-3,-2 2 2,0 2-4,2-1-2,-2-1 9,3-2-12,3-1 0,1-4-16,0 3 0,1-4-6,2-3-11,2-1-12,4-1-3,-1-1-16,1-2-12,0-1-10,3-2-13,2-5-9,-6 9-11,6-9-13,-2 5-76,2-5-214,0 0 94</inkml:trace>
  <inkml:trace contextRef="#ctx0" brushRef="#br0" timeOffset="179420.0883">16280 9053 3,'0'0'139,"0"0"-13,0 0-9,0 0-2,0 0-21,0 0-1,0 0-13,0 0-6,0 0-3,0 0-4,-4 24-5,4-24-5,4 5 0,-4-5 0,4 5-4,2 1 1,-2-2-8,1-1-8,1 4 3,1-3-5,3 3-3,0-1 1,1 1-4,5 5-2,0-3 1,2 3-4,-2-2-1,2 2-3,4 1-2,-4-2 1,2 0-3,3 5-4,-1-1-1,0-1-1,-3-2-1,-4-1 1,4 2 0,-1-1-1,3 3-10,-4-5-7,-2 0-6,1 1-10,2 1-7,-4-2-4,-2-3-8,-2-2-1,6 4-7,-4-2-18,-2-3-13,1 1-9,-1 0-11,-2-3-21,-3 0-67,3 1-205,0-2 90</inkml:trace>
  <inkml:trace contextRef="#ctx0" brushRef="#br0" timeOffset="181561.2065">29580 9090 115,'0'0'145,"0"0"-19,0 0-8,0 0-20,0 0 1,0 0-13,0 0-3,0 0-5,0 0-12,0 0-8,0 0 4,0 0-9,-23 7-9,23-7 2,-12 5 6,3 2-12,0-1 5,-1 2-3,2-3-9,-3 5 0,-3 0-1,-2 2-7,1 2 0,0-2 2,-2 1-7,-6 6-1,4 0 0,-4-3-8,1 4 3,2-3 0,-3 1 0,3-1-5,0-1-3,1 3 5,5-6-6,-3-1-12,6 2-10,1-4-4,-2 1-10,2 0-19,1-2-5,1-2-9,2 0-11,1 0-13,-1-1-7,2-2-117,0 0-230,4-4 103</inkml:trace>
  <inkml:trace contextRef="#ctx0" brushRef="#br0" timeOffset="182075.6513">29168 9158 34,'0'0'153,"0"0"-17,0 0-14,0 0-18,0 0-6,0 0-10,0 0-6,0 0-13,0 0-2,0 0-11,0 0-2,8 7-7,-8-7-6,3 7-1,-3-7-4,3 8-7,0-2-2,-3-6-3,7 8 2,-3-1-9,1 0 6,-2-1-6,2 3 4,0-1-3,5 0-3,-2 0 3,1 4-9,1-5-5,1 5 10,-1 0-6,2 2 4,0-2-5,-3-3 2,4 5-6,0-2 6,-1 0-5,-1 2 3,2-2-1,-1 1-1,1-2 0,-3 4 2,2-5-6,-2 4 4,1-3-3,2 1 1,-4-3-5,5 3-2,-6-4-4,2-2-6,1 2-1,-2-1-10,0 0-13,2-3-3,-4 3-12,-2-3-5,-1-1-23,0 3-6,1-3-15,-5-3-74,5 6-191,-5-6 85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5T03:01:39.929"/>
    </inkml:context>
    <inkml:brush xml:id="br0">
      <inkml:brushProperty name="width" value="0.05292" units="cm"/>
      <inkml:brushProperty name="height" value="0.05292" units="cm"/>
      <inkml:brushProperty name="color" value="#FFFFFF"/>
    </inkml:brush>
  </inkml:definitions>
  <inkml:trace contextRef="#ctx0" brushRef="#br0">12600 6140 48,'0'0'50,"0"0"-7,0 0-11,0 0-3,0 0 3,0 0-6,-6-5-4,6 5 0,0 0 0,0 0-6,0 0 3,0 0 10,0-7-5,0 7 5,0 0 4,0 0 10,0 0-1,0 0 3,-2-10 10,2 10-4,0 0-3,-2-7 9,2 7 7,0 0-2,-3-7 0,3 7 3,0 0-2,-5-8 0,5 8-4,0 0-2,0 0 2,-2-7-2,2 7-4,0 0 3,-4-7 0,4 7-8,0 0-3,0 0 1,0 0-8,0 0 1,0 0-4,0 0-4,0 0-3,0 0 2,0 0-4,0 0 3,0 0-10,0 0 1,4-10-4,-4 10-2,0 0-4,0 0 1,0 0-3,0 0 2,0 0-2,0 0 0,0 0-1,0 0-1,-4 31-1,4-23 1,0 2-5,-1 3 0,1-1 1,-2 3 4,1 2-4,0 0 1,-3 3-2,1-3 1,0 8 2,-1-4 0,1 5 0,-1-1 0,1 3-1,-3-1-1,1 0 0,1 0-2,-2-2 0,-1 1 5,1 0-4,2-1 1,-1-2 2,0-4 1,1 0-6,-1 0 4,2 0 2,0-2-4,0 0 2,0 0 0,-1 1 2,0 2-4,-3 3 3,0 0-1,0-4-1,-2-1-1,3 0 2,-1-2-2,0-2-1,3-2-1,0 1 2,2-2 1,0-2-8,-1 3-8,0-7 0,2 1-6,1-6 2,-4 9-2,4-9 0,-1 8 8,1-8-2,0 0-4,0 0-11,0 0-3,0 0-9,0 0-5,0 0-11,0 0-3,0 0-12,0 0-17,5-24-14,-5 24-23,-4-13-111,2 6-256,-1 2 113</inkml:trace>
  <inkml:trace contextRef="#ctx0" brushRef="#br0" timeOffset="729.5634">12538 6167 64,'0'0'104,"0"0"-17,0 0-2,0 0-15,0 0-2,0 0-5,0 0-6,0 0-8,0 0-2,0 0-4,6-4 11,-6 4-9,0 0 4,0 0-14,11-2 7,-11 2-6,0 0-8,9-1-3,-9 1 0,7-3 6,-7 3 3,9-1-3,0-1 7,-9 2-10,14-4 4,-3 0-4,-1 0 4,1 1-6,1-2-3,0-1-5,2-1 7,3-1-9,-6 4 3,7-5-6,0 4 1,0-3-3,1 3-3,8-3-4,-2 1 4,1-3-4,0 2 3,0 0 0,1 2-1,1-2-2,0 2 1,-1 1 1,-6 0-6,-1 1 5,0 1-5,1 0 3,-2 1 0,-2-2-3,-4 2-3,-3 1 4,1 1-4,-11 0-11,14 0 6,-14 0 4,9 0 1,-9 0 0,0 0-8,13 0 0,-13 0-6,0 0-14,0 0-6,0 0-8,0 0-14,0 0-19,0 0-16,0 0-98,0 0-206,0 0 92</inkml:trace>
  <inkml:trace contextRef="#ctx0" brushRef="#br0" timeOffset="1334.023">12470 6609 19,'0'0'116,"0"0"-18,0 0-15,0 0 1,0 0-3,13 2-8,-13-2-3,0 0-5,11 2 8,-11-2-9,10 0 8,-2 1-3,-8-1-12,15 0 2,-6 0-6,-9 0 0,19-3-1,-8 5-7,-1-4-4,4 1 0,-2 0-5,3-1-2,1-1-1,4 0-5,-1-1-2,0 2-5,1-4 8,0 0-7,8-2 3,-1 3-7,-7 0-3,0 1 2,-2 0-4,1-2-1,-1 4-6,-4-1 2,-1 1 2,0 0 0,-2 0-10,-2 2-6,-1-1-6,-8 1-6,13 1-8,-13-1-13,10 0-3,-10 0-14,8 0-5,-8 0-9,0 0-8,0 0-17,0 0-110,0 0-222,0 0 99</inkml:trace>
  <inkml:trace contextRef="#ctx0" brushRef="#br0" timeOffset="2233.9905">13233 6799 153,'0'0'179,"0"0"-8,0 0-15,0 0-7,0 0-11,0 0-9,0 0-9,0 0-12,0 0-6,0 0-12,0 0-11,0 0-6,0 0-8,0 0-8,0 0-6,0 0-1,0 0-9,-22 7-5,22-7-4,-3 7-4,3-7 0,-3 10-4,1-5-5,2-5 0,-3 9-1,3-9-2,-2 9-2,2-9-1,-1 8-3,1-8 0,0 0 1,0 0-6,0 9 2,0-9-5,0 0 2,0 0-2,0 0-1,0 0-1,-1 8 0,1-8 3,0 0-3,0 0 7,0 0-3,0 0-1,0 0-3,0 0 2,0 0-1,7-22 3,-7 22 0,3-12-1,-3 4-4,0 1 3,0 7 0,0 0-2,0-15-1,0 15 4,-1-8-1,1 8-1,-2-9 1,2 9-4,0 0 2,-5-5-5,5 5 1,0 0-1,0 0 7,-10 0-1,10 0-6,0 0 2,0 0-3,-11 6 0,11-6 1,0 0 3,-7 7-2,7-7 1,-3 7 1,3-7 1,-2 6-1,2-6-3,0 0-4,0 9-4,0-9 0,0 0-2,-1 9-4,1-9-5,0 0 1,0 0 1,2 8-4,-2-8 3,0 0-5,0 0 2,0 0-2,0 0-3,0 0-3,0 9 1,0-9-9,0 0-3,0 0 3,0 0-8,0 0-7,0 0-12,0 0-6,0 0-15,0 0-15,0 0-104,0 0-227,0 0 101</inkml:trace>
  <inkml:trace contextRef="#ctx0" brushRef="#br0" timeOffset="3584.0076">13696 6295 106,'0'0'114,"0"0"-19,0 0-8,0 0-5,0 0 0,0 0-9,1 9 2,-1-9 5,1 9-7,-1-9-13,0 11 0,-1-4-5,2 1 1,0 3-6,-1 1 4,0 1 0,-1 4-10,2 4-3,-1-4-8,1 3 4,-1-2 1,0 2-11,0-1-2,-1 1 5,0-1-9,1 1 0,0-1-2,-1 0 0,1-2-6,0 1 2,0 0-4,0-5-3,0 1 3,0 2-2,-1-5-2,1 1 5,-2 0-5,2-2-1,-2 1 2,2-1 0,0-2-3,-2-1-6,2-7 3,0 13 8,0-13-4,-2 11 2,2-11-6,-3 10 8,3-10-8,-1 7 6,1-7 0,-3 5-4,3-5-2,0 0 6,0 0-1,0 0-2,0 0 0,0 0-14,0 0 9,-16-14 3,16 14 0,-7-10 1,3 5-3,4-3 2,-4 1 1,1-5-7,-2 2 7,0-1-4,2-1 0,0-1 4,1 1 3,-1-5-7,1 3-1,-2-3-1,2 0 1,0 0 5,4-1 0,-2 1-10,1-1 3,-1-1 3,0 1-1,1 0 1,1 1 0,1-1-2,1 2-1,-4 3 6,2 1-2,0 0 2,-1-1 1,2 2-1,0-1 3,-3 2-3,2-2 1,-1 2-7,0-2 7,3 0-2,-3 3 5,0-1-7,3 2-1,-2-4 1,-1 7 0,2-3 1,-3 8-1,5-13-4,-3 6 6,1 2-7,1 0 3,-4 5 2,7-12 2,-3 8-8,1-2 4,-1 1 2,4-1 6,-1 1-7,-2 2 1,2-1-2,1 1-1,-2 0 3,5 1-4,-5 0 5,-6 2 0,17-3 1,-6 3-7,-2 0 5,3 2 1,-2 0-4,1 1-2,0-1 3,-2 3-2,2 0 3,-1 0-3,-1 2 0,-2-1 3,1 0 1,1 6-5,-4-3 2,1 2 5,1 0-1,-2 1-3,-3-2 12,0 6-5,-4-2-11,1 3 4,-3 2 4,2-2 0,-6 2 0,3-3-8,-4 1 7,0 0 4,0-3-4,0 0-2,0-2 2,2-2-2,-1 1 3,1-3 1,2 2-1,-2-2-1,-2 1 3,2-3-1,1 1-1,0-1 1,1-4 1,0 2 2,-1 0-4,6-4-4,-11 7 3,6-7-3,5 0-7,-8 2 8,8-2 2,0 0-4,0 0 3,0 0-5,0 0-2,-12-7 4,12 7 1,0 0-4,0 0 12,7-15-7,-7 15-7,13-12 7,-4 6 5,1-2-8,0 0-3,4-1 3,-4 1-2,1 1 5,1 1-1,-1 1-3,-1 1 1,0 0 1,-1 0-5,0 0 4,0 3 4,1-2-1,-2 3-5,-8 0 5,14 0 1,-14 0-4,15 2 5,-7 0-15,-2 2 11,3-2 3,-4 2 1,1 1-3,1 0 4,-2 0-3,3 2 2,-1 0-1,-3 3-3,4 0 7,-2-2 0,-2 1-7,1 0 6,-1 1-4,0 1 1,2-1 4,-6 0-7,3 0 5,-2 2-2,-1-1 1,-1 0-1,1-1 3,-3 2-3,-3 0-2,1-1 6,0 0 0,-4 3 1,1-4-2,-2 4-1,1-5-1,-2 2 2,-2 1-1,2-3-1,-1 2-13,2-4 13,2 0 0,-6-3 2,3 1 3,-1 2-9,-1-3 2,0 0 4,-1-3-8,1 0 2,-3-1-3,3 0-7,-1 0 0,1-2-7,4-1-6,-5 2-2,4-3-4,0 2 4,0-3-8,2 1-14,-1 2-8,0-3-11,3 2-16,1-1-11,5 4-106,-8-8-218,5 3 96</inkml:trace>
  <inkml:trace contextRef="#ctx0" brushRef="#br0" timeOffset="4403.2791">14353 6663 8,'0'0'98,"0"0"-6,0 0-6,4 4-4,-4-4-13,0 0-1,0 0-13,3 7 0,-3-7-1,0 0-9,1 10 0,-1-10-10,0 0 0,0 8-6,0-8 9,0 0-12,-2 11 2,2-11-7,0 0-2,0 0-1,0 0 10,-2 10 8,2-10 1,0 0 10,0 0-1,0 0 4,0 0-7,0 0 1,0 0-11,0 0-3,0 0 0,0 0-5,-16-17-4,12 11-4,4 6 2,-5-11-2,3 5 1,2 6-6,-5-10 1,3 4-4,2 6 0,-3-12 0,3 12-7,-1-9-4,1 9 1,-2-8 2,2 8-2,0 0 4,-2-8-11,2 8 11,0 0-12,0 0 5,0 0-5,0 0 2,0 0 0,0 0 9,0 0-10,10 18 6,-10-18-2,3 10-4,-3-5-17,0-5 2,0 12-9,0-12-13,2 8-16,-2-8-10,0 6-10,0-6-18,4 7-86,-4-7-198,0 0 88</inkml:trace>
  <inkml:trace contextRef="#ctx0" brushRef="#br0" timeOffset="4942.2329">14764 6377 108,'0'0'145,"0"0"-18,0 0-11,0 0-10,0 0-19,0 0-3,0 0-13,0 0-1,0 0-11,0 0-5,0 0-6,0 0-2,0 0-7,12 7 0,-12-7-3,6 3 5,-6-3 0,4 8 6,-4-8-10,4 9 1,-1 0-5,-1-1 2,0 3-2,-2 2-6,3-1 9,-3 5-16,0 2 1,0 1-4,0-1 0,-3 2-3,3 4 8,0 1-10,-2-6-3,2 4-1,0-5 1,0-2-2,-2 1 6,2-3-3,0-2-7,0 3 3,0-1 1,2-4-17,-2 2 2,2-4-10,-2 0-7,3 1-1,-3 0-9,2-1-4,0 1-10,1-3-9,-3-2-6,0-5-12,4 12-8,-4-12-15,0 7-103,0-7-217,0 0 96</inkml:trace>
  <inkml:trace contextRef="#ctx0" brushRef="#br0" timeOffset="5605.8413">14724 6329 152,'0'0'146,"0"0"-17,0 0-5,0 0-14,0 0-12,0 0-10,0 0-6,0 0-16,0 0-3,6-11-9,-6 11 0,10-4-10,-4 1 1,-6 3-14,11-4 0,-4 3-3,-7 1-8,14-2 0,-6 0 4,-1 1-10,3 0 15,0 0-21,1 2 9,1-1-5,1 1-5,-1 0 0,-1 1 2,2 0-4,1 1 2,-1-1 1,-1 1 0,5 2-3,-3-2 4,-1-1-5,-2 1 0,1 1 2,1 0-4,1-1 4,3 0-2,-5 1-2,1 0 4,6 3-3,-9-2-4,1 0 1,1 3 1,-3 0 1,5 4-7,1-1-3,-4 2 4,-1 1 2,-1 1 4,-1 1 1,2 2-3,-4 0-3,-3-2 7,3 3-2,-2 0 2,-1-2-4,2 1 1,-3-2 0,2-3 0,-3 3 2,3 0-3,0 0 4,0-2-4,-6 3 7,4 0 3,-6-1-5,2 0-4,0-1 3,-3 2 2,1-4-15,-6 2 16,2 0-3,-3-3 0,-1 1-3,1 1-1,2-6 4,-7 4 1,3-1 0,-3-1-5,3-3 6,1-1 7,-5-1-3,3-2-3,-2 0-1,3 0 2,-1-3-5,0 1 0,3 0-10,0-1-5,2 0-17,-2 0-13,11 0-15,-13-1-12,13 1-18,-12-1-18,12 1-112,-11-5-234,5 2 104</inkml:trace>
  <inkml:trace contextRef="#ctx0" brushRef="#br0" timeOffset="7413.1846">16454 6650 83,'0'0'142,"0"0"1,0 0-18,0 0-12,-13-12-4,13 12-8,0 0-10,-4-7-8,4 7-12,0 0-1,-2-11-1,2 11-8,0-9-1,0 9 4,0 0-8,-2-11-7,2 11-10,-2-10 3,2 10-8,-2-12-4,0 7-3,2 5 1,-1-12-4,-3 5-4,4 7-2,-4-13 3,0 6-8,-1 1 2,5 6-3,-7-11 1,2 6-1,1 0-2,0 1-3,-3-1 0,7 5-3,-10-7-2,10 7-5,-10-5 12,5 5-12,5 0 8,-7-3-5,7 3-1,-13-2 2,13 2 3,-11 2-4,11-2 6,-9 2 0,9-2-6,-12 4-3,6-3 1,1 3 3,-1 0 1,-4 0-3,3 0-7,1 1 8,-1 1-1,-2 0-1,2 3 1,-1-2-7,-2 0 6,4 2 1,-1 1 4,2 0-6,-3 0 1,2 2 0,0 1-1,0-1 2,1 1 1,-1 2-3,0-3 1,2 0 0,2 0 1,-1 4 1,1-2 2,2-2-5,-2-1 3,2 1 3,2-2 1,1 1-11,-1 0 13,2-1-7,2-1-7,0 1-2,1-2 0,-1 1 5,4-4-6,-4 2 4,3-2 3,0-2-5,0-2 5,0 1 4,0-1 1,-9-1-3,18-3-1,-9-1 4,1 2 1,-2-5-5,1 2 2,2-3-7,0 1 5,2-4-2,0 0 2,-1-1-2,-3 1-1,1 2 0,-1 0 6,-3 0-5,1-3 7,0 1-5,0 2 4,-1 0-2,-2 0 7,1 0 6,-3 0-2,0 2 13,3 2 0,-4-2 1,-1 7 13,6-9-9,-4 4 5,-2 5 0,0 0-8,2-8 3,-2 8-5,3-5 0,-3 5-6,0 0 2,0 0-5,0 0-1,0 0-2,0-10-8,0 10 4,0 0-2,0 0-2,0 0 2,0 0-6,10 1 3,-10-1-2,0 0 0,0 0 5,14 11-4,-11-8 1,-3-3-2,6 8 2,-2-3-4,-1 2 2,4 0-3,-2 2 6,1 1-3,0-2 0,-1 1 0,-1 0 3,4 1-2,-1 0-1,-1-1 2,2 0 1,0 1-3,-2 0 0,1 1 2,2-2 0,-1 1 2,0-3-1,1 1-5,-3-1 1,4 0-1,-1-3 0,-1 1 1,2 0-3,-2-3 5,-1-2 0,2 1-3,1-1 0,1-1 0,-3-1 1,6-3 3,-3 0-7,1 0 6,1-2-2,3-3 3,0-2 2,-1 1-8,1-3 5,6 0 0,-8-2 0,2 4-1,3-7 1,-7 5-1,5-7 0,-4 4 3,-3-1 0,2-4-7,-5-3 0,-3 8 2,0-1 0,-1 0 3,-3-4-4,0 4 2,0-2 0,-2 1 5,-1 4 0,-1-5-5,0 4 0,-1-1 3,0 3-3,1 2 2,-1 1 1,1 0-3,0 2 2,-1 0-4,-2 1 2,0 0 4,3 2 3,0 1 5,4 5-7,-9-8 0,4 4 2,5 4-4,-5-8-3,5 8 6,-5-4-4,5 4-2,0 0-3,-8-5-2,8 5 8,0 0-7,0 0 2,0 0 3,0 0-5,0 0 1,-5 15 3,4-9-1,1 4 4,0 0-4,0 3 2,1 4 3,0-1-4,-1 1-1,2 3-1,-5-1-2,6 1 3,-5-1-2,6 6 1,-4-6-3,0 7 10,5-7-5,-2 1 4,0-2-4,4 7 4,-2-7 1,-1-1-7,5 0 6,-1 0 1,0-1-2,0-2 2,-1 3-8,4-4 5,1 1 2,-3-5-17,7 2-4,-6-4-9,7 5 12,-2-5 1,3 2-1,-2-4-10,0-1-12,4 0 9,-2-4-11,3 0 1,-4-2-21,3 0-11,1-1-1,0-2-11,0-2-18,-1 0-45,-6 1-87,2-5-251,-5 5 111</inkml:trace>
  <inkml:trace contextRef="#ctx0" brushRef="#br0" timeOffset="7753.5595">16910 6520 48,'0'0'165,"0"0"-3,0 0-14,-4-7-12,4 7-15,0 0-15,0 0-11,0 0-5,0 0-13,0 0-9,6-10-3,-6 10-12,14-5-5,-5 1 3,2-1-14,0 1 1,2 0-8,4-3 2,2 1-27,-1 1-17,0-1-11,5 0-23,3 0-3,-4 0-15,5-3-20,-6 4-10,-1-3-107,-1 2-217,-4-1 96</inkml:trace>
  <inkml:trace contextRef="#ctx0" brushRef="#br0" timeOffset="8984.346">18081 6228 35,'0'0'152,"0"0"-7,0 0-4,0 0-6,0 0-19,0 0-12,0 0-20,0 0 0,0 0-11,0 0-8,0 0-4,0 0-9,0 0-7,0 0-1,0 0-3,0 0 1,-7 25-6,6-19-8,0 3-3,-1 1-7,-1 2 0,3 0 2,-3 5-1,0 0 7,2 3 5,-3 3-10,0 3 1,2 2 1,-3-2 1,0 1 3,0 0-8,-1 2-2,1-3 3,0 2-2,-1 0-1,1-3-5,-2 1 6,0 2-7,2-3 3,3 1-5,-3-8 2,0 3 0,5-2-5,-3-2 0,1 0 3,-2 0-2,3-7 0,1 1-5,0 0 3,-3-4 0,3 0-1,0-7-6,3 10 4,-3-10 4,0 0 2,-3 8 0,3-8-5,0 0 3,0 0 1,0 0-6,0 0 5,-2-25 3,2 13-7,-2-5-2,4-1-6,-2-1-8,0-7 0,2-1 1,5 0 3,-1 0-2,-3-2-3,2 1 0,-1 1 7,2 0-6,-1 1 5,-1 0-8,2 2 10,-3 5 5,-1-1-5,3 3 7,-1-1-4,-2 1 4,1 0 6,1 0 0,-1 1 0,1 1 7,-2-1-4,1-1 5,0 0 0,1 2-2,0 0-1,3-1-3,-6 5-2,4-2 0,-1 2 1,2-4 2,-2 4-2,0-1-4,1 1 5,-1 1-9,0 2 3,0-1 3,-3 2-3,4 2 0,-1-2-2,-4 7 1,4-8-2,-4 8-1,5-5-1,-5 5-4,5-2 6,-5 2-3,0 0-4,0 0 3,14 5 2,-10-1 5,-4-4-3,7 10-4,-1-3 5,1 3-2,1 0-1,-2 2 5,3 2-1,-1 1 1,3-1-5,0 1 4,-4 2-4,5 0 6,1 4-1,-2 1-3,-2-4 2,1 5 0,2 2-2,-2-1 3,-1-1 1,0 0-1,-2 2 1,-1-7-1,3 9 4,-3-4-3,1 0-2,-1-3 6,-3-1-1,4 0-1,-2 0-5,1 0 1,-1-2 0,2-2 2,-2 0-3,-1 1 1,1-5 1,0 0 1,-1-1 1,2 0 2,-3 2-5,1-4-3,-2-2 4,1 4 3,-1-5-12,3 3-10,-3-2-2,3-2 0,-1 3-4,-4-7-3,6 4-5,-6-4 2,4 5-8,-4-5-4,0 0 3,0 0-14,0 0-13,0 0-2,18-8-2,-18 8-18,1-8-10,-1 8-14,3-8-93,-3 8-221,-7-13 97</inkml:trace>
  <inkml:trace contextRef="#ctx0" brushRef="#br0" timeOffset="9334.0974">18056 6667 166,'0'0'155,"0"0"-6,-4-4-21,4 4-16,0 0-10,0 0-11,0 0-7,0 0-9,0 0-7,0 0 0,0 0-14,17-5-6,-10 4-5,-7 1-5,20-2 5,-8 0-9,5-1-10,2-1 11,-2 1-9,3 0-7,1-1 0,-1-1-5,7-2-5,-5 2-16,5-3-11,-8 4-8,8-2-21,2 0-17,-3-2-13,-7 4-14,-2 0-122,-5 0-230,-3 1 102</inkml:trace>
  <inkml:trace contextRef="#ctx0" brushRef="#br0" timeOffset="11083.205">12306 7315 48,'0'0'96,"0"0"-8,0 0-11,0 0-5,0 0-17,0 0-2,0 0-4,0 0 9,0 0-4,0 0 5,0 0-1,21-2-12,-21 2 10,9 0-14,-9 0 1,12 0-6,-12 0-5,11 3-5,-11-3-3,15 0 0,-6 1-2,0-1-2,0 1-3,1 1 0,2-1-3,0-1 2,0 1-5,1 0 4,1 1-5,2 1 2,2-3-7,0 1-3,0 2 6,2-1-4,2-1 0,-1 0 6,7 1 0,0 0 1,0-2-1,0 2 8,0 1-10,1-1 7,1 1-7,-1-1 4,1 2-1,0-3-1,1 4-3,1 0 5,1-1-13,2-1 8,-3 0 2,2-2-4,1 3-5,2 0 1,1-1 1,-3 1-1,2-1 10,1-1-8,0 0 2,-2 1-1,4-3 1,13 0 2,-13 3 3,11-3 2,0 0-1,-12 0-4,13 0 0,-2 0 1,-9 0-3,-3 1-1,14 2 1,-13-2-2,-1 0 4,3 2-1,-3-1-2,12 1 0,-9-1-6,-4-1 3,1 1-1,1 0 6,12-2-1,-12 1-2,10-1-3,-11 1 9,16-1-6,-16 0 5,3 0-8,10 3 8,3-6-8,-13 2 0,10-2 0,-12 5 3,1-5-6,-1 1 2,0 1-1,1 1 1,-1 0-2,-1 0 6,1-1-3,-5 2-4,6 1 6,-2 0 1,-2 0-5,0 0 2,0-2-2,-2 3 3,2 0-1,-3 1-1,-1-2 2,3 1 4,0-2-2,-1 0 0,4 2-8,-5-3 6,3 0-2,0 0 1,3 0-5,-4-3 2,3 3 9,-2-2-2,0-1-6,1 3 6,-1-2-8,-1-1 11,1 0-8,0 2 4,1 1-6,-4-3 3,-1 3-3,3-2 6,-1 0 0,0 1-5,1 0 2,-1 0 0,1 0-1,-2 0 4,-1-1-3,-1 2 5,0-1-5,1-1 3,-1 2-7,0-2 4,-4 2 1,1-2-1,-7 2-5,2-1 2,-2-1-1,2 1 5,6 0 0,-3 1-4,-4-3-3,6 2 1,-1-1 5,2 0 3,0 2 1,-8-3 0,5 1-3,3-1 2,-2-1-3,1 3 4,0-2-4,0-2 0,-1 2-2,4 0 3,-4-2-2,3 2 0,1 0 4,-2-3-3,4 3-3,-1-2 0,-2 1-3,0-2 5,2 2 1,-2 0 1,3-2-4,-2 0 4,1 3-4,-2 1 5,3-3-2,0-1 3,1 2 0,-1-1-2,3 0-1,-1-2 2,2 4-5,0-3 6,0-1-7,1 4 2,11-8 2,-10 3 1,-2 1-5,-1 0 7,4 0 0,-2 0 1,-1-2 1,-3 1-6,-1 2-4,1 1 3,-3 2-3,-2-1 6,-2-1-6,-7 2 10,0 1-7,-1 0 1,-4 2 0,4 0-3,-6-1 1,1-1 12,-4 2-1,2 0 1,-5 0-1,-7 0-4,12 0-3,-12 0 2,11 0-1,-11 0 2,8 2 2,-8-2-1,0 0-1,9 0-1,-9 0 1,0 0 3,0 0-9,0 0-3,0 0-11,5 2-17,-5-2-16,0 0-22,0 0-26,0 0-20,0 0-98,0 0-230,-24-6 101</inkml:trace>
  <inkml:trace contextRef="#ctx0" brushRef="#br0" timeOffset="14065.9809">17472 10992 62,'0'0'116,"0"0"-12,0 0 8,0 0-14,0 0-5,-19-11-3,19 11 0,0 0-2,0 0-1,0 0-8,0 0-6,0 0-8,0 0-1,0 0-7,0 0-9,-6-6-6,6 6-2,0 0-2,0 0-9,0 0-5,0 0 5,0 0-7,0 0 1,0 0-3,0 0-3,0 0 8,0 0-10,0 0-1,0 0 0,0 0-3,0 0-1,0 0-3,-12 0 0,12 0-2,0 0 0,-10 1 3,10-1-5,-9 2 3,9-2-1,-12 4-3,12-4-1,-9 3-1,9-3 3,-7 4 3,3-1-5,4-3-2,-9 4 1,9-4-2,-5 5 3,5-5-1,-6 5-2,6-5 0,-6 7 7,3-3-4,3-4 2,-9 8 1,6-5-1,-1 4 4,1-2-3,-1-1 2,0 3 3,0-1 4,0 1 3,-2-1-6,3 0 1,1 1-5,2-7 2,-3 14 0,2-7-1,1 0-1,0-7 4,1 14-5,0-7-3,2-2-1,1 1 8,1 1-7,-1-2 5,-1 1-5,3 1 6,-2-3-9,1 1 4,0-2-1,0 2 1,2-2 2,-1-1-3,-6-2-2,13 4 4,-8-1 1,-5-3 3,11 1-2,-5-1-3,-6 0 4,13 2-1,-13-2 1,8 0 0,-8 0-6,11-3 4,-5 0-2,-6 3 5,10-5-4,-5 1-1,-5 4 1,8-8-1,-3 3 1,-1 1-1,-1-3 1,2 1 0,-5 6-3,4-12 1,-2 5 4,0 2-1,-2 5 10,3-16-6,-6 6-2,3 4 4,0 6-2,0-14-2,0 14 5,-2-13-6,0 6 3,2 7 2,-4-10 3,3 3 1,1 7-2,-7-8-4,7 8-1,-6-8 1,3 4 0,3 4-2,-7-6-2,7 6-4,-10-4 2,10 4 2,-10-1-2,10 1 2,-9 1-2,9-1 0,-11 0-5,11 0 3,-10 4-1,5-1-8,5-3 6,-10 5-3,4-3 3,6-2-1,-8 8-2,4-4 0,0 2 0,0 0 2,4-6-4,-7 9 6,3-4-5,2 3 3,-1-3 0,-2 2 1,3 0 2,0 0-2,1 1 1,-1-1-1,1 0-1,1-7 2,0 17-2,-3-7 1,5-3-1,-2-7 4,1 13 0,2-6-1,-1 0 0,1-1-1,2 1 0,-2-1 3,1 2-1,1-3-2,1 2 3,-2-2-6,2 0 1,0-1 3,2 0 3,-3 0-4,1-1 2,5 1-4,-5-2 3,2 1-2,-8-3 4,11 2-2,-3 0 0,-2 0 3,-6-2 0,11 1-2,-11-1 3,12-3-3,-12 3 3,9-4-3,-5-1 0,2 1 0,-1 0-1,1 0 2,-3-3 2,0 1-5,1-2 2,-2-3-1,0 5 0,0-2-1,0-2 3,-2 1 0,0 9-2,-2-14 4,1 6-3,-4-1 2,5 1-2,0 8-2,-5-11 3,1 5-1,-1-1 1,1 2-4,4 5 2,-9-10-4,5 6 3,-1 1 0,5 3-3,-13-6 0,6 4 1,7 2 1,-11-2 0,11 2 2,-12 0 1,12 0-4,-13 3 1,6-2 2,7-1 0,-14 6 0,8-5-1,2 2 1,-3 0-2,0 2-1,0 1 1,0 0-3,1 2 1,-2-2 4,0 0-10,2 1 10,1 3 2,-2-1-5,0-1 5,4 1-3,-1-1 3,0-2-2,2 2 3,-1 1-3,1-2 1,1-2-4,1-5 4,0 14 1,1-8-4,0 1 2,-1-7 1,4 11-3,0-6 3,0 0-4,-1-1 1,4 0-1,-1 1 3,-1 0-1,2-2-3,-1-2 0,4 2 2,-1-1 5,-1 0-7,-1-1-3,4-1 6,-1 0-4,-2 0 3,-8 0 1,16-1-2,-9-1 3,-7 2 1,14-4-4,-6 2 5,-1-1 1,-2 0-6,1 0 0,-6 3 1,11-8 4,-8 4 1,2-2-4,-5 6-1,3-11 0,-1 5 4,-2 6 0,3-12 0,-3 5-10,2 0 18,-2 7-16,-2-17 3,0 9 3,2 0-5,-1-1 8,-2 1-1,1 1-1,-1 0 0,-1-1-1,3-3 3,-2 6-2,1-3 0,-1 0-4,3 8 8,-7-13 0,5 8-3,-1-1-1,-1 0-1,4 6-2,-9-10 4,5 8 1,4 2 1,-10-9-5,6 6-2,4 3 4,-11-3-4,11 3 2,-12-2 0,12 2-2,-8-3-1,8 3 2,-11 0 1,11 0-2,-10 1 6,10-1-5,-13 4 3,9-1-1,-1 2-7,-1-1 3,6-4 2,-10 9 4,7-3-4,-3 0 3,1 2-4,1 0 2,-1-3 0,1 2 3,1 2-4,-1-1 0,2 0-1,0 0 2,2 0 2,0-8-1,-2 13-5,2-6 4,0-7 2,4 11-2,-2-4-1,2 1-1,-2-3 3,1 0 3,3-1-6,-2 3 2,0-2-1,1 0-4,1-1 8,0 0-4,0-1 1,1 0 4,-1 0-2,1 0-2,-1-1 1,-6-2 0,13 5-2,-10-3 0,-3-2 1,13 3 5,-13-3-1,10 0-6,-10 0 0,10-1 3,-10 1 0,9-2 4,-9 2 0,12-3-4,-12 3 5,7-6-4,-1 1-1,-4 1 6,3-1-1,-3-1-3,-2 6-1,8-12 8,-6 2-8,0 2 3,0-2-5,0 0 2,-2 0-4,0 2 9,0-1 0,-4 0-2,3 1 1,0-2-3,-2 0 1,-1 5-2,-1-4 2,5 9-5,-7-10 5,1 4-1,1 3 0,-1-3-5,1 2 2,-2-1 1,7 5-2,-11-4 1,7 0 2,4 4-4,-10-2 1,10 2 2,-13-1 0,13 1 1,-9 2-1,9-2-2,-13 4 0,8-3 4,5-1-5,-9 6-2,5-4 9,4-2-9,-10 8 4,5-2-2,0-3-4,5-3 1,-7 11 2,4-7-3,0 1-4,3-5 0,-6 12 6,3-8-2,3-4-1,-2 11 3,0-6 0,2-5 2,-1 12-3,1-12 0,-1 13 3,1-9 3,0-4-6,1 14 4,-1-7 0,1-1-5,2 1 11,-1-2-14,0 2 5,3-2-7,-5-5 7,6 9-1,-3-2-2,2-3-1,-1 0-3,0 1-4,2-3 10,-6-2 1,13 5 1,-7-4 4,2 2-10,-8-3 11,15-2-2,-9 2 0,-6 0-1,15-3-4,-9 2-1,0-2 5,1 1 2,-3-4-1,4 1 0,-2-1 5,-2 0-3,-1 0-4,3-2 10,-4 0-7,-1-1-8,1 1-14,-2 8 5,0-13 4,0 13 2,-5-13-4,1 9-16,1-1-19,-3 0-6,6 5-27,-16-4-25,5 4-142,-8 0-269,0 2 119</inkml:trace>
  <inkml:trace contextRef="#ctx0" brushRef="#br0" timeOffset="28281.5262">17261 11211 68,'0'0'72,"0"0"-6,-8 0-11,8 0 8,0 0-10,0 0-8,0 0 1,0 0-2,0 0-8,0 0-1,0 0-1,0 0-7,0 0 7,0 0-10,0 0 5,0 0-9,0 0-4,0 0-3,0 0-2,0 0-3,0 0 6,0 0-4,0 0-6,-7 4-9,7-4-2,0 0-3,0 0-10,0 0 6,0 0-15,0 0 2,0 0 0,0 0-7,10 13 0,-10-13-10,7 2-12,-7-2-31,7 1-94,-7-1 42</inkml:trace>
  <inkml:trace contextRef="#ctx0" brushRef="#br0" timeOffset="34225.2509">17343 11192 40,'0'0'52,"0"0"-3,0 0-7,0 0-6,0 0 1,0 0-8,-2-7-6,2 7 3,0 0-6,0 0-1,0 0 5,0 0-8,0 0-13,0 0 11,0 0-2,0 0 1,0 0 1,0 0 1,0 0 2,0 0 4,0 0 0,0 0 2,0 0 2,0 0 0,0 0-5,-3-8-11,3 8 16,0 0-13,0 0-4,0 0 8,0 0-4,0 0-6,0 0 4,0 0 4,0 0-11,0 0-3,0 0 12,0 0-7,-18 8 6,18-8-10,0 0 9,-6 4-4,6-4 8,0 0-10,0 0 15,-8 5 6,8-5-8,0 0-3,0 0 0,0 0 1,0 0-1,-8 3 1,8-3-1,0 0 8,0 0-8,-6 3 2,6-3-1,0 0-1,-10 2 2,10-2 2,-6 2 1,6-2 1,0 0-3,-8 3-2,8-3 3,0 0 5,-9 2-1,9-2-2,0 0-12,-10 1 12,10-1-1,0 0 0,0 0-1,-9 0-3,9 0 1,0 0-4,0 0 4,-14-3-4,14 3-4,-8 2 2,8-2 0,0 0-5,0 0 3,-12-3-1,12 3 0,-11-1 0,11 1 5,0 0-7,-9-3 3,9 3-1,-8-2 6,8 2-8,-9-3 10,9 3-5,-8-3 0,8 3 1,-7-2-4,7 2 0,-8-3 8,8 3-4,-9-2 1,9 2 6,0 0-3,-11-2-4,11 2 0,-7-2-4,7 2-1,0 0 1,-11-3-5,11 3 6,0 0 1,-10-2-5,10 2 0,0 0 1,-9-1-4,9 1 2,0 0-1,-13 0-2,13 0 5,-11 0-6,11 0 5,0 0 0,-13 0-1,13 0 4,0 0-4,-10-1-6,10 1-4,-11 0 12,11 0-10,-11 1 5,11-1 1,0 0 6,-11-2-2,11 2-3,-10 0 7,10 0-11,-12-3 3,12 3-4,-16-1 6,7 1-7,9 0 19,-15-3-17,5 3 8,1-1 0,9 1 0,-19-3 5,7 2-8,2-1-4,-1 1 0,1 0 6,-1-2-2,0 3-1,-2-1 1,4 1 1,-2-1-4,-1 0-8,2-1 15,1-1-3,-1 2-5,2-3 3,-1 3 1,2-2-1,-5 0 4,4 1-5,-1 0 5,-1-2-1,4 1 3,-3 0 7,0 2-8,2-3 1,0 2 1,7 2-5,-13-5 4,5 5-2,8 0-4,-13-5 8,7 4-9,6 1 6,-14-4-2,7 3-7,-1-1 8,8 2-6,-14-3 2,7 2-1,7 1 4,-10-5-4,5 3 1,5 2-1,-12-5 4,12 5-5,-9-3-1,9 3 4,-10-4-3,4 2 0,6 2 4,-11-3-5,11 3 1,-10-4 3,10 4 1,-10-1 0,10 1-1,-6-4-8,6 4 7,-11-4-7,11 4 4,-12-4-4,12 4-5,-9-1 12,9 1-1,-11 0-5,11 0 7,-12-1-3,12 1 1,-8-3-1,8 3 1,-9 0 0,9 0-1,-9-3 5,9 3-7,-10 0-2,10 0 5,0 0 2,-10-1 0,10 1-1,0 0-5,-11 1 1,11-1 7,0 0-9,-10 0 2,10 0 4,0 0-4,0 0 0,-11-1-2,11 1 2,-9 1 4,9-1-7,-9 3-6,9-3 9,0 0 0,-13 0 3,13 0 2,-14 0-3,14 0-2,-9 0 1,9 0 1,-9 1-1,9-1 3,-10 2-7,10-2 6,-10 1-3,10-1 3,-11 3 0,11-3-4,-10 2-2,10-2 2,-8 1 3,8-1 2,-11 2-3,11-2 5,-10 0-2,10 0-1,-13 1-6,13-1 6,-9 1 1,3 2-5,6-3 3,-16 0 5,9 1-4,7-1 0,-14 0 2,7 2-2,1 0-4,6-2 6,-14 0-3,7 1-3,7-1-2,-15 2 8,8 0-1,-4 0-5,11-2 5,-11 0-1,1 2-2,2-2 4,8 0-2,-16 0-2,4 0 2,4 0-1,8 0 0,-19 0-3,11 0 6,8 0 0,-19-2-6,8 2 6,3 0-1,-1-2 0,9 2 1,-20-1-7,13 0 1,7 1 6,-14 0-3,5 0-3,9 0 6,-16-2 0,5 2-4,0 2-2,-3-2 4,1 0-4,1-2 4,-1 2 2,2-1 10,0-1-3,4-1 0,-4 3-5,1-3-3,10 3 2,-19-1-5,7 0-1,1-1 3,0 1 1,0 1-2,2-2-1,-3 0-2,3 1 7,-2 1-1,0-1-2,2-1 2,-2 2 3,11 0-6,-14-1 0,9-2 1,5 3 0,-13 0 0,7-1 2,6 1-1,-14-1 0,14 1-4,-9-3 1,9 3 3,-14-1-7,14 1-1,-9-1 6,1-1-6,8 2 5,-16 0 1,9 0-1,-2-3-3,-3 3-1,12 0 5,-17-2 0,8 2-2,0 0 2,-2 0-4,-1 0 2,1 0 0,0 0 1,0 0 0,-2 2-3,0-2 4,3 0 2,-1 0-1,-1 3-5,3-3 2,-1 0-2,0 2 2,-3-1 0,6 0 4,-5-1-2,3 0-4,-1 1 1,0-1-1,-1 2 8,11-2-5,-13 1 4,13-1-1,-14-1-5,7 2 1,7-1 5,-10 0-6,10 0 0,-12 0 0,12 0 0,-13 0-1,13 0 4,-10-1 5,10 1-6,-9-2 3,9 2-5,0 0 4,-12 2-12,12-2-2,-10 2-2,10-2 1,-11 3-3,6-2 1,-1 2 15,6-3-10,-12 5-1,12-5 0,-9 1-7,9-1-6,-12 4 8,6-1 8,6-3 5,-11 3-5,11-3-3,-9 1 5,9-1 1,-11 2-1,11-2 5,-9 3-1,9-3-3,-9 1-2,9-1-2,-6 2-3,6-2-4,-10 4 2,10-4 1,-9 3 3,9-3-2,-9 4 11,5-1-8,4-3 1,-9 4 9,9-4-8,-5 4 4,5-4 3,0 0 0,-10 4-4,10-4-13,-5 3 10,5-3 0,-9 5 1,9-5-3,-9 2 5,6 2-1,3-4 1,-10 3 0,2 0 0,8-3 3,-9 4-9,7-1 14,2-3-10,-11 4 13,11-4-11,-7 4-3,7-4 9,-7 5-10,7-5 2,0 0 13,0 0-11,-6 0 8,6 0-3,0 0-3,0 0-3,0 0 6,0 0-2,0 0 5,0 0 2,0 0-2,0 0-1,0 0 0,0 0-1,0 0-4,0 0 8,0 0-4,0 0-8,0 0 6,0 0 6,0 0-3,0 0-4,20-9 7,-20 9 0,0 0 2,0 0-7,0 0-4,7-4 2,-7 4 10,0 0 1,8-4-8,-8 4-1,7-3-1,-7 3 1,8-5-1,-8 5 1,8-3 1,-3 0-2,1-3 5,-6 6-15,7-2 17,-2-2-6,1 1 5,-6 3-3,11-6 6,-8 3-6,6 1 3,-9 2-5,9-7-3,-3 5 1,-1-1-1,-5 3 3,8-4 3,-8 4-6,10-5-3,-3 2 10,-7 3 1,6-5-11,-6 5 8,10-2 2,-10 2-4,8-3-3,-8 3-1,9-3 1,-9 3 7,5-1-7,-5 1 3,0 0-2,14-3 3,-14 3 0,8 0-9,-8 0 6,0 0 5,9-1 1,-9 1-3,10-1-7,-10 1 6,9-2-3,-9 2 11,10 0-11,-10 0 0,10-1 4,-10 1 1,13-2-4,-8 0 1,-5 2 2,13 0 4,-13 0-9,13-3 10,-8 1 1,-5 2-1,14 0-3,-6 0-2,-8 0 3,11 0 0,-3-2-3,-8 2-7,11 0 5,-11 0-1,8 2 2,-1-2 5,-7 0-6,8 2 2,-8-2 3,10 0-9,-10 0 2,7 5 3,-7-5-2,6 2 3,-6-2-7,12 1 2,-12-1-5,9 2 10,-4-1 0,-5-1 3,11 1 2,-11-1-9,13 0 9,-6 0-5,-7 0-3,12 3 9,-4-3-11,-8 0 8,11 1-7,-3 1 5,-8-2-5,11 2-4,-11-2 0,8 2 10,-1-1 0,-7-1-5,12 4-1,-8-2-1,2 1 6,-6-3-6,9 4 2,-1-2 3,-4 1-2,-4-3 4,13 3-6,-9-1 2,4 1-1,-2-1 7,1 1-5,-7-3 2,11 2 2,-4 0-5,-7-2-2,13 3 6,-4-3 2,-1 0-10,2 0 11,-10 0 0,15 0-7,-7 0-4,1 0 5,-9 0 0,14 1-2,-8-1 2,-6 0 0,16 2 5,-10-2-5,-6 0 2,12 3-3,-5-2-3,1-1 3,-8 0 2,12 4-4,-7-3 11,-5-1-8,10 0-2,-10 0 7,10 5-10,-6-4 1,-4-1 3,9 3 0,-4-1 1,-5-2 1,11 2 2,-11-2 0,13 3-2,-8-3-1,-5 0 0,14 1-10,-6-1 11,-8 0 0,13 0-4,-3 0 1,-1 0 4,2 0-7,1 3 16,-2-6-10,1 3-5,1 0 8,-1 0 0,0 3-7,3-6 7,-3 6 0,1-6-1,1 3-3,-2 0-4,0 0 7,0 3 3,3-3-8,-5 1 0,4-1-4,-1 2 6,1 1-2,-1-2-1,-1 0 5,0 0 1,1 1-2,1 1-2,-2-3-2,-2 3 4,2-2-8,-2-1 2,3 1 1,0 1 3,-2-1-2,1-1 6,0 1-6,-1-1 0,1 0 6,-1 0-3,0 0 1,1-1-4,-11 1 0,16 0-6,-7 0 13,-1-1-6,-8 1 6,17 0-8,-8 1 2,-1-1 2,-8 0-1,14 0 1,-7 0-2,4 0 1,0 0 2,-2 0 2,0 0 1,1 0-3,-10 0-4,17 0 4,-5-1 1,-6 1 2,-6 0-5,15 0-3,-10 0 3,-5 0 0,16 1-1,-9 0 7,-7-1-5,14 2-1,-6-1 4,-1-1 3,-7 0 0,16 0-7,-5 0-2,0 2 7,0-2 0,-2 0-8,2-2 5,1 2 0,1 0 0,1-1-1,-5-1 0,4 2 3,-1 0 0,1-1 6,1 0-10,-3-1 0,2 2 5,0-1-3,-3 1 1,4 0 1,-4 0-3,-10 0 3,18 0-1,-11 0 4,2 1-4,0 1-4,-9-2 2,14 1 0,-6 2 5,-3-2-7,-5-1 1,12 2 1,-8-1 10,-4-1-8,13 4-2,-9-2-1,4-1 4,-8-1-2,11 4 2,-3-1 0,2-3-6,-4 3-2,1-3 7,4 1 4,-1 0-13,1-1 5,-1 0 3,0 2 1,-2-1-2,-8-1-3,17 1 12,-6-1-10,-3 0 1,-1 0 0,-7 0-3,16 0 11,-9 0-11,-7 0 8,12 0-6,-6 1 1,-6-1 4,0 0 0,13 0 1,-13 0-8,7 0 4,-7 0-2,0 0-1,12 2 2,-12-2-2,0 0 3,10-3-2,-10 3-4,9 0 10,-9 0-5,8-1 1,-8 1-4,0 0 0,13 0 4,-7-1 7,-6 1-8,18-2-2,-8 1-4,3 1 12,-2-1-10,3 1 7,-1 0 1,1 0-9,0 0 7,3 0-3,1 0 2,1-3 2,-6 6-14,5-3 14,-3 0-2,-1 0 0,1 0-2,-1 1 1,-1 0 2,0 1-10,0-2 4,-3 2-1,0-1 1,-1-1-2,-3 2 2,-6-2 1,11 0 3,-11 0-3,10 0 4,-10 0-4,0 0 5,8 2 4,-8-2-2,0 0-3,0 0 7,0 0-8,0 0 13,0 0-7,0 0 9,9 0-9,-9 0-3,0 0 4,0 0-5,0 0 0,0 0-2,0 0 0,0 0 1,0 0-3,0 0-4,0 0 2,0 0 4,0 0 1,8 1 2,-8-1-7,0 0 2,0 0-3,0 0 2,0 0 3,0 0 1,0 0-4,0 0-1,0 0 3,0 0-1,0 0 0,0 0 5,0 0 1,0 0-10,0 0 9,0 0 1,0 0-9,0 0 2,0 0 0,-25 6 4,25-6-3,-13 0 5,13 0-4,-12 1-3,5-1 5,7 0 0,-16 0 1,9 2-2,-3-2 9,0 1-4,1-1 4,-2-1-1,0 1-6,-1 0 4,-1 0-4,2 1 7,0 0-3,-3-1-5,-1 0 7,3 0-2,-5 0-6,-2 3 9,6-3-4,-5 0 3,2 0 1,-2 0-1,5 1 2,-3-1-3,3 0-3,-5-1 3,5 1-1,-2 0 8,2 0 0,-1 0 6,1-3-9,2 3 2,-3-1 2,3 1-9,-1-1 0,-1-1 0,0 1 1,3-1 2,-2 0-9,0 0 7,5 1 0,-1-1-7,8 2 3,-15-3 4,9 1-6,-1-1 3,-1 2-4,8 1 9,-19-6-7,9 5 0,2 0-1,1-1-2,-3 0 5,0 1 1,1 1-11,-2 1 6,0-2-3,2 2 3,-4 0-1,-1 0-2,3-1-2,-3 3 0,-2 0-4,2-2 7,0 2 2,3-6-6,-1 6 10,1-3-5,-1 0-2,6 0 3,6 0 1,-16 0-2,6-3-4,-2 6-1,1-6 3,1 6 4,1-6-10,-1 3 11,10 0 4,-19-1-8,10-1 2,9 2 4,-18-4-2,9 2 2,0 1-5,-4-3-2,4 1 0,-3 2 8,1-2-5,0 0 3,0 1-2,0-3 2,-1 3-7,-2-1 5,2-1 1,-2 1 0,1 0-2,0-1 1,-2 1 2,1-1-7,1 3 5,0-4 0,-1 2 0,1-1 5,-7 0-1,9 3-6,-3-2 1,-2 0 0,2 1 4,1-1-3,-1 1 0,4 0 7,-3 0 2,1-2 5,1 1-5,-3 1-1,1-1 2,4 0-1,-3 2-2,1 0 0,3-2 2,-4 1-2,5-1 5,-4 0-4,0 2-3,4-2 8,-2 2-7,0-3-4,-2 4 5,2-2-2,-3 0-3,3-1 3,-1 3-9,10 0 8,-15-4-2,7 3-9,-3 0 6,-1 1 2,3-1-1,-1 1 2,10 0-4,-17-3 6,9 3-5,1-1 8,7 1-1,-16-3-1,9 3-10,7 0 1,-18-1 6,12-1 1,6 2-3,-14-1-2,14 1 2,-14 0 1,6 0-2,8 0-3,-16 1 6,16-1-8,-13-1 4,6 2 4,7-1-4,-14 0-1,14 0-2,-13-1 3,13 1 0,-12 0 4,12 0-4,-11 0 3,5 1-11,6-1 10,-14 0 0,14 0-2,-13 2 6,4-2-5,9 0-1,-16 1-2,9-1 5,-4 3-3,-1-3 1,2 4-3,-2-4 6,5 2-5,-4-1 2,-1 1-3,4-2 4,-3 2 0,1-2-2,-1 3 2,1-1-1,0-1 8,1-1-6,-4 1-1,1 0-1,1 1 1,0-2-1,0 1 0,-2-1-6,3 1 1,-3-1 4,2 3 2,-1-3-1,1 1-6,0 1 6,-3-2 3,3 1 3,0 0-3,0 1-3,-2-1 5,1 0-6,-1-2 0,1 1-2,1 1 6,2 0-1,-5-1 3,3-1-7,0 2 1,0-1-4,2 2 7,-5-1-1,5-1-7,-2 1 8,-2-1 1,0 3-6,0-2 0,0 2 4,2 1 0,-2-2-2,2 0-1,-3 0 7,3 0-3,-2 0-4,3 1 4,-1-2 1,0 1-3,4 0-1,0-2-1,-1 3 5,1-3 0,-3 1-6,10-1 6,-13 3-6,7-2 5,6-1-1,-12 1-4,5 0 6,7-1-4,-12 0 0,12 0-1,-10 3-1,10-3 1,-11 2 1,11-2-3,-11 2 3,5 1 0,6-3 2,-13 6 0,7-4-3,-3 2 2,2-1-2,1-2 1,-3 4 2,-1-2-6,3-1 3,1 1 5,6-3-4,-13 3-1,6-3 2,7 0 3,-12 2-3,12-2 2,-8 0 1,8 0 0,0 0-6,-12 0 4,12 0-2,0 0 4,0 0-3,-11-1 0,11 1-1,0 0 2,0 0-2,0 0 6,0 0-1,-9-1-4,9 1-5,0 0 2,0 0 1,0 0 1,-14 0-1,14 0 0,0 0 2,-9 0-4,9 0 8,0 0-6,-13 1 1,13-1 4,-9 3-2,9-3-3,-11 1 0,2 2 4,9-3-3,-12 3-1,6-2 0,-3 1 3,2 1-6,7-3 5,-16 2-1,10 0-3,6-2 5,-14 2 2,14-2-7,-9 2 3,9-2 2,-8 1 0,8-1-4,0 0 4,-10 3-1,10-3 3,0 0-6,-11-3 3,11 3-5,0 0 6,0 0-1,0 0-2,0 0 2,0 0-2,0 0 5,0 0-5,0 0 1,0 0-5,0 0 9,0 0-7,0 0 0,0 0 2,0 0-1,0 0 2,0 0-2,0 0 6,0 0-3,0 0 1,0 0-1,0 0 2,0 0 1,0 0-1,0 0 1,16-12-4,-16 12-2,0 0 4,9-6 0,-5 3-3,-4 3 8,9-5-8,-4-1-3,4 3 6,-4-1 0,3 0 0,-3-2-1,6 2 1,-4-1-5,3-1 11,0-1-5,2 3 0,0-6 4,0 3-9,3-1 1,1 0 1,0-2-2,2 0-2,-2 0 3,0 2 6,1-1 3,1-1-5,-2 0-3,0 2-1,-2-2 3,-4 3-2,1 1-2,1-1 1,-3 0 1,0-1 2,-3 3 4,4 0-2,-3-1-2,-1 1 1,-2 1-2,1 0-3,-5 4 5,9-7 0,-9 7 0,7-7-5,-5 3 8,-2 4-5,6-6-5,-6 6 6,7-7 4,-7 7-8,3-4 2,-3 4 2,0 0-2,7-5 1,-7 5 2,0 0-1,0 0-4,0 0 3,2-6 1,-2 6-4,0 0 4,0 0 4,0 0 1,0 0-5,0 0 0,0 0-1,0 0 4,0 0 1,0 0 3,0 0-4,0 0-5,0 0 2,0 0 0,0 0 0,0 0 5,0 0-7,0 0-1,0 0 5,0 0-4,0 0 2,-16-2-3,16 2-1,0 0 7,-17 9-5,10-5 5,-1 2-3,-2 1 2,-1-2-7,1 5 5,-3 0 3,-3-1-7,2 3 3,-1-3-3,1 2 0,-2 0 6,1 2-4,-1 0 1,0-1 0,1-1-3,-1 1 3,2-1 0,1 1-1,-1-2-8,3 0 2,0-2-2,-1 2 2,4-1 2,-6 1-7,3-1 5,0-3 0,2 3 4,-1-4-2,4 1-2,-3-1 3,0 1 2,4-3-10,-3 1 4,3 0-1,-1 0-5,6-4 6,-10 4 4,10-4-10,-8 4 6,8-4-1,-7 1-8,7-1 12,0 0 0,-9 1-1,9-1 6,0 0-3,0 0-5,-11 2 0,11-2-1,0 0-2,0 0 0,0 0 2,0 0-3,0 0-1,-9 0 4,9 0-2,0 0 4,0 0-3,0 0 7,0 0-2,0 0-4,0 0 3,0 0 0,0 0 1,0 0 3,0 0-4,20-9 2,-20 9-5,13-3 5,-9 2 4,3-3-3,1 2 6,1 0-4,3-1 0,-2 1 2,1-1-3,0 2 2,1-1 2,0 1-3,2 0 0,0-1-2,0 2 1,-1 0 4,0 0-7,-1 2 8,1-1-4,1 0 0,3 1 0,-3-1-7,-3 2 10,0 1-7,3-2 6,-3 1-2,1 1 1,3-3-2,-3 2-2,-2-1 13,0 2-8,1-1 0,0 2 0,0-2-3,-2 1 8,3-2-10,-2 1 6,0 0-1,-1-1-3,-1 2-2,1-3 6,-3 2-2,2-2 1,1 2 2,-9-3-6,14 3 3,-7-2 4,1 0-6,-3 0 4,-5-1-5,13 2 3,-8-1 1,-5-1 1,9 3-2,-9-3 2,11 2-1,-11-2 0,7 1-4,-7-1 7,6 1-3,-6-1-4,0 0 1,0 0 5,9 1-3,-9-1 3,0 0-1,0 0 3,0 0 2,0 0 1,0 0-6,0 0-12,0 0 12,0 0 0,4-9 3,-4 9 6,0 0 9,0 0-20,0 0 12,-6-17-3,6 17-8,-5-8 13,3 4-7,2 4 0,-4-11 1,4 11-1,-2-14 5,0 7-3,0 0-6,0-3 2,2 1 9,-1-1-10,-1-1-2,2-1 5,0 0-5,0 0 2,2 1-5,-2-1-2,0 0 2,1 1 2,-1 0 2,1 0 5,-1 1-12,0-1 3,1 1-3,-1 0 1,0 2 1,0-1 4,0 9-2,0-13-1,0 13 0,-2-11 4,2 11 1,-3-8-7,3 8 1,-3-6 4,3 6-5,-4-7-2,4 7 1,0 0-4,-5-5-5,5 5 4,0 0-5,-8-3 0,8 3-7,0 0 3,-9 0-16,9 0-9,0 0 11,0 0-13,0 0 1,0 0-5,-12 3-10,12-3 0,0 0-3,-6 4 0,6-4-12,0 0-6,0 0-15,-7 5-69,7-5-177,0 0 79</inkml:trace>
  <inkml:trace contextRef="#ctx0" brushRef="#br0" timeOffset="37023.2239">13382 11454 33,'0'0'116,"0"0"-15,0 0-8,0 0-3,0 0-12,0 0-8,0 0-12,0 0-5,0 0-5,3-8-11,-3 8 0,0 0-2,0 0 4,0 0-7,0 0 1,0 0 0,0 0 5,0 0-1,4 18 4,-6-11-2,2-7-4,-2 19-7,1-7 4,-1 1 0,-2 3 2,0 2 4,0 1-4,-2-1 2,3 1-9,-5 8-2,1-4-2,-3 2-4,4-1 1,-3 0-2,2 2-4,0-9 1,0 2-3,1 0-2,0-2 4,-2-3-8,3 1 5,1-2-3,0-3-2,0 1 0,2-3 3,-1-1-3,1-1 5,0 0-7,2-6 0,-5 9 1,5-9 4,-3 5-4,3-5 0,0 0-6,-6 5 0,6-5 6,0 0-4,0 0-4,0 0 3,0 0-3,-12-3 1,12 3-3,0 0-2,0 0 4,0 0 1,-7-10 0,7 10 1,0 0-4,0 0 4,1-9-2,-1 9 1,0 0-2,9-12 2,-5 8 1,1 0-1,2 2-3,0-2 3,0 2-2,1 0 5,2-1-5,0 1 6,0 1-4,1-1 3,2-1 0,-1 3-1,3-3 1,-2 2-10,6 0 10,-1 1 3,-1-4-8,4 4 9,-1-2-5,0 1-2,-1 1 3,-2 0 0,1-2-5,-2 2 7,-2 0-4,-1 0-2,1-3 2,-1 3 4,-3 0-4,4 0-1,-3 0-2,0 0 8,-3 0-4,-8 0 0,15 0-2,-5-1 1,-10 1-4,13-1 6,-8-1-5,-5 2 0,12-1-6,-12 1 2,8-1-1,-8 1-4,7-5-14,-7 5-12,6-1 1,-6 1-8,3-6 3,-3 6-12,4-6-10,-4 6-10,0 0-17,2-9-93,-2 9-198,0 0 88</inkml:trace>
  <inkml:trace contextRef="#ctx0" brushRef="#br0" timeOffset="37521.2365">13574 11638 74,'0'0'106,"0"0"-16,0 0 0,-3-8-4,3 8-14,0 0-5,0 0-7,0 0-4,0 0-10,0 0 3,0 0-2,0 0-1,0 0 5,0 0-14,0 0 19,8 22-5,-7-13-3,-1-1-6,0 2 1,2-1-2,-1 3-2,1 2-3,0 2 5,0 1-5,-2 0-1,2 2 3,-4 0-7,2 2-5,-2-1 0,-2 3 1,1-4-4,1 0-2,-1-1-3,2 2 7,-2-2-6,2 0-3,0 0-5,-1-2 0,2 1-3,0-7-8,2 2-3,-1 0-6,0-2-1,-1 0-5,3 1-2,-2-1-8,1-2-6,-2 1 0,0-9-5,1 11-7,-1-5-7,0-6-2,1 10-3,-1-10-7,0 7-6,0-7-2,0 0-12,0 0-99,0 0-197,0 0 87</inkml:trace>
  <inkml:trace contextRef="#ctx0" brushRef="#br0" timeOffset="38293.3981">13904 11642 10,'0'0'116,"-13"17"-5,13-17-15,0 0 2,-8 3-18,8-3 0,0 0-10,-5 3-5,5-3-7,0 0-3,-4 8-7,4-8 4,-5 7 0,2-3-4,3-4 0,-5 12 3,0-7-4,2 4-2,-3-1 2,1 3-2,1-1-8,-2 5-3,-2-1-3,3-2 0,-1 2 1,2 3-3,-5 0-1,3-2-5,2 2-1,0-2-7,-1-1-3,2-2-1,2 1 1,1-2 0,0 1-2,1-1 1,2 1-6,0-3 0,-1 1 0,3-2 8,-1 1-9,2-2 6,2 0-6,-3 1 1,3-1-2,-2-3 0,4 1-2,-4-2 4,3 1-4,-1-3-2,3 2 3,0-2-2,-1-1-2,1-1 1,-1-2-1,-3 3-4,5-3 1,-2 3-2,0-4 2,-1-1 5,0 0-2,0 1 0,0-2-6,-2 1 3,1-1-1,-1-1 6,-2 3-2,0-6 4,0 3-14,-2 0 8,2-2 1,-2-1 10,-2 2-2,2-4 0,-3 3-4,0-2 8,0-1-6,2 1 5,-4-1 1,-1-1 1,3-2-2,-4-2 3,-1 1-9,2 0 0,-2 1 1,2 0 2,-2 2-3,0-3-5,1 6 6,-2-2-3,3 0 2,-3 0 1,2-1-5,-1 2 2,0 3 2,0-2 2,1 2-1,-2 0-2,-1 1-2,1 2 1,0 3 2,6 2 0,-9-8-2,5 6-5,4 2-2,-9-5-4,9 5-2,-9-1-2,9 1-9,0 0 6,-17 6-4,11 0-4,-3-1 0,1 1-12,3 4-13,-4-1-5,4 1-5,-2 1-14,1-3-9,0 3-11,0 0-96,2-1-208,-3-2 93</inkml:trace>
  <inkml:trace contextRef="#ctx0" brushRef="#br0" timeOffset="38904.2144">14223 11501 61,'0'0'117,"0"0"-6,0 0-15,0 0-7,0 0-9,0 0-12,0 0-2,0 0-6,0 0-6,0 0 2,0 0 3,0 0-10,-8 18-2,8-18-5,0 0 0,2 12-4,-2-12-5,1 12 8,0-7-4,1 2 8,-2 4-2,4-2-9,-4 2 0,2 1 5,0 0 1,-2 1-4,0 6-9,0 0 2,0-1-2,0 6-3,-2 1 0,0-2-5,2-3 4,-2 1-7,0 2-3,-1-5-1,2-1 1,1 1-1,0-1 0,0-1-3,0-1-1,-2 1 0,2-4-3,0-1 0,0-1-12,0 1-8,0-5-5,0 3-2,0-9-3,0 13-12,0-7-3,0-6-9,0 8-6,0-8-9,2 7-9,-2-7-5,0 0-10,1 8-1,-1-8-13,0 0-72,0 0-187,0 0 83</inkml:trace>
  <inkml:trace contextRef="#ctx0" brushRef="#br0" timeOffset="39463.0081">14466 11643 98,'0'0'114,"-19"9"0,19-9-13,-7 7-10,3-2 1,-4-2-15,0 3 0,1 1-4,-1 0-7,0 0-4,-2 0-3,-1 2-12,1-2 1,3 1-6,-3 1-7,0-1-4,1 1 2,2-1-4,-1 0-3,0-3-7,4 1 1,-2-1-5,1 0 6,0 0-12,5-5 3,-7 5-7,3-1 9,4-4-6,-6 7 1,6-7-3,-2 5 5,2-5-11,0 0 5,0 0-5,0 14 2,0-14 3,4 6-3,-4-6 3,6 9-4,-4-6-2,2 1 2,2 1 1,-2 0-4,0-2 6,3 2-2,3 2-3,-6-3 4,2 0-5,1 0 1,-2 0 3,4 2-2,-2-2 9,2 3-9,-1-2 0,-2 0 2,2-1 0,1 2-2,-1-1 4,2 0-1,-1-1-2,0-2 1,2 1 1,-2 0 0,0-1-11,0 1-15,0-2-5,-2-1-7,-7 0-3,16-1-15,-16 1-5,13-1-16,-8 1-9,-5 0-15,11-2-73,-11 2-185,9-1 83</inkml:trace>
  <inkml:trace contextRef="#ctx0" brushRef="#br0" timeOffset="40474.3962">14697 11650 63,'0'0'117,"0"0"-9,0 0-3,0 0-2,0 0-22,0 0-2,-11 18-7,11-18 1,-1 10-11,-1-5 7,0 5-3,0-2-5,2 2-8,-5 0 0,4 1 1,0 0-7,1 1-4,-1 1 4,1 1-10,0 1 3,0 2-4,0-2-4,-2 0-1,2 1-2,0-4-3,-2 1-3,2 2 9,0-4-13,0 1-5,0 2 8,-2-4-11,4 3-4,-4-2 7,2-2-2,0 1 1,0-1-5,0-9 1,0 13 0,0-13-3,0 10 0,0-10-5,0 10-13,0-10-3,0 7-1,0-7 6,0 0 3,0 0-3,0 0-2,-4 6-7,4-6 5,0 0-5,0 0 10,0 0-13,-5-23 13,5 13 6,-2-1-6,0 0-2,2-6 0,-2 1 6,0-3-5,0-1 3,1 2 5,0 0-1,1-1-11,1 2 18,0-1-4,-1 2-3,2 2 7,0 4 12,0 0 4,-2 0 1,2 2-4,0 2-1,-2 6 3,2-12-11,-1 7 3,-1 5-2,2-9 3,-2 9-3,4-6-4,-4 6-3,0 0 9,4-7-7,-4 7 1,0 0-1,7-4-4,-7 4 4,10-3-4,-10 3 2,10 2-5,-10-2 2,9 1 5,-9-1 1,12 5 5,-6-3-2,1 2-1,-3 1 3,6 1-2,-4 0 2,3 2 3,-2 0-1,2 2 5,-2 0-3,-1 0 0,1-1 5,0 2-11,2-2 3,-4 3-2,3-4-4,-1 1 5,0 2-4,0-3 0,-3 2 1,3 0-3,0-3 2,-3 4 0,3-5 1,-3 4-6,3-4 2,0 2 5,-2-1-12,3 0 7,-1 1-3,-3 0 6,4 0-7,0-3 4,1 3-3,-2-2 1,0 0 1,0-1-3,-1 0 3,3-3-2,0 5 2,-2-4-7,-1-2-5,-1 2 3,-5-3-2,12 6 2,-5-6-3,-7 0-3,10 2 4,-10-2 1,0 0-2,10-5 3,-10 5-5,6-9 9,-3 4-2,1-4 5,-4 0 1,2-2-6,-2 1-5,0-5 8,0 3 1,-2-5-1,4-2 3,-4 2-4,2-3 0,0 2 2,-2-2-2,0 3 2,0-3-5,1 1 1,1 0 1,0 0 3,-2 4-5,5-2-2,-4 6 8,2-1 0,0 1 7,0 1-13,1 0-11,0 3 2,-2 7-8,0-11 4,2 6-10,-2 5-4,2-10-6,-2 10-6,0 0-3,0-7-2,0 7-4,0 0 5,1-7-12,-1 7-3,4-4-22,-4 4-18,0 0-78,4-6-198,-4 6 88</inkml:trace>
  <inkml:trace contextRef="#ctx0" brushRef="#br0" timeOffset="48264.3738">17504 11332 30,'0'0'54,"0"0"-3,0 0-4,0 0 4,0 0-5,0 0-5,0 0-1,0 0-1,0 0 1,0 0-6,0 0 5,0 0 0,0 0 0,0 0 1,0 0-7,0 0 1,0 0-7,0 0-3,0 0 0,0-10 3,0 10-13,0 0 6,0 0 2,0 0 4,0 0-9,0 0 4,0 0 4,0 0-4,0 0-4,0 0 0,0 0-4,0 0 5,0 0-2,0 0-2,0 0-4,0 0 4,0 0-6,0 0-2,0 0 1,0 0 2,0 0-2,0 0 2,0 0-1,0 0 5,0 0 0,0 0-5,0 0 0,0 0-3,0 0 0,6-8-2,-6 8 0,0 0 5,0 0-2,0 0 0,2-6 0,-2 6 0,0 0-1,0 0 0,0 0-1,0 0 3,0 0 5,0 0 6,0 0-3,0 0 9,0 0-7,0 0 2,0 0-5,0 0 0,0 0 4,0 0-9,0 0-4,0 0-2,0 0 4,0 0-1,5-7-1,-5 7 7,0 0-6,0 0-3,0 0 5,0 0 3,0 0 0,0 0-3,0 0 1,0 0 5,0 0-2,0 0 2,0 0-1,0 0-7,0 0 6,0 0 2,0 0-6,0 0 2,0 0-5,0 0 5,0 0-4,0 0 2,0 0 0,0 0 2,0 0 0,0 0 3,0 0-1,0 0 0,0 0 5,0 0 1,0 0-3,0 0 3,0 0-1,0 0-3,0 0 1,0 0 0,0 0 3,0 0-7,0 0-3,0 0 1,0 0-2,0 0 1,0 0-1,0 0 0,0 0-2,0 0 3,0 0-2,0 0 1,0 0-3,0 0 0,0 0 3,0 0-3,0 0 0,0 0-5,0 0 1,0 0 2,0 0-3,0 0 1,0 0-3,0 0 5,0 0-4,0 0 1,0 0 1,0 0-3,0 0 4,0 0-2,0 0-1,0 0 3,0 0 0,0 0-3,0 0 2,0 0-2,0 0 3,0 0 1,-1 26-2,1-26 2,0 0-4,0 8 4,0-8 2,2 5-1,-2-5 0,0 0-2,2 8 1,-2-8-3,0 8-4,0-8 6,0 0 0,1 9 3,-1-9-2,0 0-2,0 11-3,0-11 1,0 5 3,0-5-5,2 7 1,-2-7 6,3 8-3,-3-8 0,3 7 0,-3-7 0,3 7 3,-3-7-4,1 7 0,-1-7 0,2 8-1,-2-8 1,2 8 4,-2-8 0,0 9-4,0-9 4,0 9-3,0-9 1,0 7 1,0-7-5,0 0 3,-2 10-3,2-10 1,0 0 4,0 9 1,0-9-2,0 0-2,0 0 3,2 11-5,-2-11 1,0 6 1,0-6 2,0 0 1,2 10-3,-2-10 4,0 0-4,1 7 0,-1-7-1,0 0 2,1 8 0,-1-8 4,3 7-6,-3-7 5,0 0 0,0 0-5,1 7 1,-1-7-4,3 7 4,-3-7 0,0 8-2,0-8 3,4 6 2,-4-6-3,1 8 1,-1-8 3,0 9-7,0-9 3,1 7 2,-1-7 1,0 8 0,0-8-6,1 8 3,-1-8 1,0 10-1,0-10-2,0 0 2,0 11 1,0-11 0,0 7 2,0-7-4,2 8 2,-2-8 0,0 0 0,2 8-1,-2-8-1,3 5 8,-3-5-5,2 5 1,-2-5-4,5 7 4,-5-7-2,3 6-2,-3-6 7,3 6-8,-3-6 1,3 9 1,-3-9 0,3 6 4,-2-1-5,-1-5 3,3 10 0,-3-10 17,0 8-21,0-8 2,1 12 2,-1-7 0,0-5-2,0 10 1,0-10 1,0 10 1,0-10 3,-2 9-7,2-9-4,-3 9 5,3-9 1,0 11 1,0-11-1,0 9 1,0-9-2,1 8-2,-1-8 6,2 10-1,-2-10-4,0 9 1,0-9-1,2 8-2,-2-8 5,0 11 2,0-11 0,2 7-2,-2-7 0,-2 7-3,2-7 1,0 9 1,0-9-3,0 0 1,0 11 2,0-11-1,0 8-1,0-8 1,0 9 5,0-9-4,0 7-3,0-7 3,0 0 0,0 10 3,0-10-3,-1 7 0,1-7-1,0 0 4,0 12-2,0-12-4,0 0 4,-1 10 2,1-10 0,-2 7-2,2-7-2,0 0 1,0 10 0,0-10 0,2 7 1,-2-7-2,0 0 2,0 12 1,0-12-3,1 7 3,-1-7-6,0 7 6,0-7-3,1 9 2,-1-9-1,0 0-3,0 11 0,0-11 5,0 6-6,0-6 5,4 6 0,-4-6 1,4 8-3,-4-8 3,-2 9-1,2-9-2,0 0-2,0 11 3,0-11-3,0 6 3,0-6 1,0 0 4,-4 11-9,4-11 5,0 0 0,-2 11-2,2-11 1,0 7 1,0-7-1,0 0 2,0 12-6,0-12 1,-1 8 4,1-8 2,1 9-5,-1-9 4,0 7-2,0-7 3,0 0-4,2 10-1,-2-10 6,2 5 0,-2-5-4,0 0 1,4 10-1,-2-7-4,-2-3 5,0 0-2,2 11-2,-2-11 2,2 7 0,-2-7 0,0 8 6,0-8-2,0 9-2,0-9 2,2 10-7,-2-10 11,0 8-6,0-8-3,3 8 2,-2-1 3,-1-7-5,2 10 2,-2-2 0,0-8 0,1 9-5,-1-1 3,0-8 1,1 10-2,0-1 8,1-2-3,-2-7-6,0 12 5,0-3-4,0 2 5,0-5-4,0-6 1,0 13 4,0-5-2,0-1-3,0 0 0,0-7 2,4 12-2,-4-7 1,0-5 1,1 10-6,-1-10 6,1 10 0,3-5-2,-4-5 3,4 11 0,-4-6-1,0-5 0,2 9 0,-2-9-1,3 9 4,-3-9-6,3 7 1,-3-7 3,2 11 1,-2-11-1,1 8 0,1-3 1,-2-5-4,0 9 1,0-9 1,0 0 2,-3 13-2,3-13 0,-2 9-4,2-9 5,0 0-1,0 11 5,0-11-5,0 0 2,0 0-3,-2 9 1,2-9-3,0 0 5,0 8-6,0-8 7,0 0-8,4 5 3,-4-5 1,0 0 0,3 6 6,-3-6-7,0 0 1,2 7 2,-2-7-2,0 0-1,0 0 2,2 8-2,-2-8 4,0 0-1,2 7 0,-2-7-2,0 0 1,0 0 3,0 0-5,0 0 5,-1 10-4,1-10 0,0 0 0,1 5-1,-1-5 2,0 0 0,0 0-2,0 0 2,-1 11 0,1-11 2,0 0-1,0 10 2,0-10-6,-3 7 5,3-7-2,-2 7-2,2-7 3,0 10 1,0-10-5,0 10 2,0-10 4,-2 9-3,2-9-3,0 10 2,0-10 2,-2 10 0,2-10 0,0 7-2,0-7 2,0 11-3,0-11-4,1 9 3,-1-9 3,0 9-4,1-4 2,-1-5-1,0 0 5,-1 12-3,1-12-7,1 9 9,-1-9-7,0 0 2,0 11-2,0-11 3,0 7-6,0-7 12,0 9-6,0-9 0,0 0 4,0 9 3,0-9-3,0 7 1,0-7-1,0 0-5,0 9 7,0-9-8,2 7 3,-2-7 3,0 0 1,0 9-1,0-9 3,0 0-3,0 9-2,0-9-1,0 0 0,0 8 1,0-8 0,0 0 3,0 0-4,-2 10 3,2-10 0,0 0 1,-2 7-6,2-7 5,0 0 1,-3 8 1,3-8-6,0 0-3,0 0 2,0 0 4,2 12-3,-2-12 4,0 0-7,0 0 5,1 9-1,-1-9 1,0 0 4,0 8-2,0-8 4,0 7-7,0-7 2,-3 8-1,3-8 7,0 0-6,2 11-3,-2-11 2,-2 7-1,2-7 2,0 0 2,-1 12-4,1-12 2,0 0-3,0 8 3,0-8 1,1 7-2,-1-7-1,0 0 4,3 8-5,-3-8 3,1 9 3,-1-9-6,1 6 0,-1-6 3,0 0 1,0 9 4,0-9-6,0 9 2,0-9-4,0 0 7,-2 11-5,2-11 4,0 9-2,0-9-1,-1 6-1,1-6 3,-3 8-6,3-8 2,0 9-1,0-9-1,0 0 12,-3 10-11,3-10 0,-2 8 5,2-8-5,0 9 2,0-9 8,-2 8-9,2-8 1,0 10 2,0-10-8,-2 7 8,2-7-6,0 0 6,0 11 1,0-11-2,0 8 3,0-8 1,0 0-9,0 10 6,0-10-1,0 9-1,0-9 7,0 0-7,1 8 2,-1-8-5,0 0 6,0 9-5,0-9 3,0 0-3,0 0 6,-3 11-6,3-11 4,0 0-5,0 0 3,-2 9 2,2-9-1,0 0 3,0 0-6,-1 7 3,1-7 3,0 0-17,0 0 17,-1 10 1,1-10-3,0 0-3,0 0 3,0 0 0,0 0-3,0 0 2,0 0 4,0 7-1,0-7-1,0 0-8,0 0 9,0 0-4,0 0-2,0 0 6,0 0-6,0 0 1,-2 7 1,2-7-1,0 0 7,0 0-4,0 0-2,0 0 2,0 0 2,0 0-5,0 0 3,0 0-3,0 0 7,0 0-4,0 0 2,0 0 2,0 0 0,0 0 6,0 0-5,0 0 0,0 0-2,0 0 0,0 0 4,0 0-6,0 0 8,0 0-8,0 0 0,0 0-1,0 0 7,0 0-2,0 0-7,0 0 0,0 0 1,0 0 1,-5-21 3,5 21-1,-4-8 2,4 8-5,0 0 4,-2-10-1,2 10-1,-4-9 10,4 9-7,-2-8-3,2 8-1,-2-8 2,2 8 3,-1-9-2,1 9-1,-5-8-1,5 8 3,-4-8-2,4 8 1,0-7-2,0 7 4,-4-10-2,4 10 2,-4-8 0,4 8-1,-3-7 3,3 7-2,-2-10-3,2 10 3,-6-7 3,6 7-2,-5-9 4,5 9-5,-5-8 4,5 8-3,-5-8-2,1 4 4,4 4-3,-7-9 2,3 5 4,4 4-3,-7-8 3,3 3 0,4 5 2,-6-8-5,3 4-2,3 4 2,-9-8 0,6 4-3,3 4-3,-7-6 9,7 6-6,-5-7-2,5 7 1,-5-5 1,5 5-1,0 0 2,-7-6-5,7 6-1,0 0 4,-4-4-3,4 4 2,0 0-4,-5-6 4,5 6-3,0 0 3,0 0 0,-5-5-4,5 5 3,0 0-3,0 0 0,0 0-4,0 0 3,0 0-2,0 0-1,0 0 3,0 0-2,0 0 0,0 0 2,0 0 3,0 0-7,0 0 5,0 0 0,0 0-4,0 0 6,0 0-4,22 14 1,-17-14 2,-5 0-3,10 6 1,-6-2 0,0-2-4,2 3 3,-1-2 1,1 1 1,0 0-7,2 0 6,-3 0 3,2 1-1,2 2-2,-4-1 5,3 1-5,-1-3-1,-1 4 1,1-3 2,1 2-1,0 0-3,-3-2 2,2 2-1,0 1-1,-3-1 0,0-3 1,2 4-1,-2-3 5,3 2-2,-3-2 2,-2 0-1,0 2 2,-2-7-5,9 8-4,-7-4 0,-2-4-2,2 10-3,-2-10 2,6 5 1,-6-5-3,5 7 4,-5-7-5,3 5 9,-3-5-4,3 7-2,-3-7-2,5 5 9,-5-5-7,0 0 1,0 0-1,0 0 7,3 4-2,-3-4 5,0 0-2,0 0-3,0 0 2,0 0 4,0 0-3,0 0 2,0 0-2,0 0 4,0 0-2,0 0 1,0 0-2,0 0 6,0 0-6,0 0-4,0 0 4,0 0-2,-11-21 4,11 21-3,0-8 5,0 8-3,0 0-2,0-16-2,0 16 2,0-10 0,0 10 1,4-12 4,-3 5-3,2-1-3,-1 3-1,3-5 3,-1 1 0,4 1-6,-2-3 7,1 1-6,2 3 6,1-4-4,-6 3 6,5-2-3,-3 2 0,3 0-5,-4-2 6,4 3-2,-4-1 2,3 1-1,-2-3 1,-1 4 1,-2-1-1,1 3 2,-4 4 2,4-8-2,-4 8 0,2-9 1,-2 9-4,1-6 6,-1 6-3,0 0-2,2-9 0,-2 9 1,0 0-1,0 0 3,-4-9-3,4 9 1,0 0-5,0 0 2,0 0 0,-3-10 4,3 10-4,0 0 6,0 0-9,0 0 6,0 0-4,0 0 2,0 0 0,0 0-4,0 0 4,0 0 0,-6-3-2,6 3 2,0 0-1,0 0 6,0 0-9,0 0 2,-13 1 1,13-1-3,0 0 4,0 0 3,-14 4 0,14-4-7,-9 1 4,9-1-3,-14 2 3,9-2 2,5 0-6,-14 2 7,4 1-1,-1-3-5,0 1 2,-1 2 3,1-1 0,-2 1-1,-5 0-2,0-3 3,4 2-7,-6 2 7,3-1-2,-1 0 2,-2-1-11,5 1 7,-3-1 3,3-2 1,1 2 2,-1 0-1,3-1-3,-1 1 0,4-2 1,-3 0-2,3 2-1,9-2 3,-13-2-3,13 2 0,-12 0 0,12 0-5,-8 2-11,8-2-7,0 0-15,-9 0-2,9 0-2,0 0 9,0 0-9,0 0 3,0 0 8,0 0-6,0 0-3,0 0-16,0 0 3,0 0-5,0 0-10,0 0-8,26-7-8,-26 7-5,8-6-14,-4 3-84,-4 3-205,7-7 90</inkml:trace>
  <inkml:trace contextRef="#ctx0" brushRef="#br0" timeOffset="49763.456">18247 13113 5,'0'0'113,"0"0"10,0 0-18,0 0-10,0 0-1,0 0-5,0 0-1,0 0-7,0 0-11,0 0 0,0 0-1,0 0-14,0 0-3,0 0-18,0 0 7,0 0-9,0 0-4,0 0 2,0 0-1,0 0-1,0 0 3,0 0 3,0 0 3,0 0-3,0 0-7,-7 24-1,6-18-1,-2 1-1,3 2-1,-1-1 3,0 4 6,-1 0-2,0 0-1,-2-2-1,0 6-2,2 1 6,-2 0-8,-1 0-4,1 0-1,-1 7 3,-1-6 1,0 0-8,0-3 1,-2 9-2,2-6 1,-2 1-3,2-2-4,1-1 4,-2 1-5,3-1 0,-4-2 1,5 2-2,-1-4 4,0 1-5,2-3-5,-1 1 0,1-1 7,-2-1-5,2-2-1,2-7 5,-3 11-14,2-4 7,1-7 3,0 8-3,0-8 3,0 0-5,-2 12 0,2-12-5,0 0 12,0 9-4,0-9 2,0 0-3,0 0 2,0 0-1,6 3 1,-6-3 2,0 0 0,0 0-6,0 0 4,0 0 0,0 0 0,0 0 0,0 0 0,15-11-2,-15 11 1,7-7 0,-1 3-7,1 1 9,2-2-5,-2-2 1,4 2 1,0 0 5,0-2-4,0 0-2,1 2 2,-3 0 0,3 1 2,-1 1-2,-1 1-5,1-1 7,0-1-5,-3 3 1,5-2 3,-2 3-6,-1-1 4,1 0-9,0 1 10,2 0 2,-1-2-3,2 1-2,-1 1 3,0 0-4,-1 0 2,3 0 5,-3 0-1,1 0-5,5 0 4,-5 0 2,-3 0 0,3 0-7,-2 0 5,3 0 2,-1 0 0,0 1-4,-3-1 0,1 0 7,-11 0-9,18 0-3,-10 0 4,0-1-7,1 0 0,-9 1 2,14-3 2,-8 1-8,-6 2-2,14-3-5,-14 3 3,10-4-6,-4 3-6,-6 1-4,10-4 5,-10 4-4,6-3-4,-6 3-8,7-5-10,-7 5-7,5-4-6,-5 4-1,0 0-12,0 0-16,5-7-15,-5 7-82,0 0-210,0 0 93</inkml:trace>
  <inkml:trace contextRef="#ctx0" brushRef="#br0" timeOffset="50263.9795">18539 13336 32,'0'0'103,"0"0"-13,0 0-1,0 0-6,0 0 2,0 25-5,0-25 2,-1 7-14,1-7 3,0 0-18,1 14 8,-1-14 2,1 10 3,-1-3-7,2-1 5,-2-6-6,0 17-5,0-9 4,0 1 0,0 3-3,1-1-1,0 1-5,-1 5 7,0-1-5,-1-1-4,2 4-6,-5-2 3,4 1-4,-2 0-4,1 0 0,1 1-4,-2-1 0,2 0-8,-2-1-1,-1 0 5,6-2-12,-7 2 0,4-6-1,0 1-1,1 1-2,-1-3 1,3 2-2,-3-4-1,1 1-2,0-2-11,-1-7-1,0 10-13,0-10-7,0 0 0,0 0-3,-1 9-10,1-9-13,0 0-22,0 0-4,0 0-20,0 0-17,0 0-29,0 0-93,-9-27-256,5 16 114</inkml:trace>
  <inkml:trace contextRef="#ctx0" brushRef="#br0" timeOffset="51335.1516">19006 13404 41,'-9'-3'102,"9"3"-1,0 0-16,0 0-9,0 0-3,0 0-1,0 0-3,-13 0 1,13 0-8,0 0 3,-9 5-11,9-5 10,-6 5-2,6-5-12,-7 7-2,7-7 9,-7 5-9,4-1 0,-2 2-3,0-2-6,1 2-4,-1-1 6,-3 3-1,3 1-6,-1 0-1,-1-1-1,2 1-4,-2 0 0,0 1-6,-1 2-1,2-1-2,1 0 3,-3 3-6,4-4-3,-2 2 1,1 0-6,1 0 4,0-1-3,1 1-2,0 2 5,2-4-7,1 2 3,0 0 1,1 0-4,0 0-2,4-2 3,-1 2-6,2-3 0,1 1 0,1-3 3,0 2-2,1-3 0,-3-2-3,3 2 7,1-2 0,-1-1-2,0-3 1,-1 0-2,3 3-2,-1-3 3,1-1-2,-3-1 4,2-1-2,-1 1 3,0-1-6,0-3 4,0 0-4,0 1 4,-1-1-3,0 0 1,-1-2 2,1 0 2,-2-2-2,2-1-2,-2 1 1,2-1-2,-3-1 5,-1 0-4,0-4 2,-2 4-3,0-5 2,-1 2 2,0-1 4,-2 0-10,-2 4-3,2-3 9,0 3-2,-3 0-6,0 2 7,-1-1-4,0-1 3,-3 4-2,2-3 2,-1 3-3,0-2 0,-1 3-1,0 1 5,3 2-4,0-3 0,0 5-4,-3-3 2,2 0 3,6 5-3,-10-6 0,5 2-1,5 4 1,-11-2-1,11 2 1,-7-3-2,7 3-9,0 0 0,-11 1-1,11-1-5,-8 7 1,4-3-6,-1 2-20,-2 1-3,2 2-13,0-2-8,-1 1-11,1 1-11,-1-1-7,3 2-7,-1-1-99,0 1-219,-1-3 97</inkml:trace>
  <inkml:trace contextRef="#ctx0" brushRef="#br0" timeOffset="51993.3419">19461 13350 139,'-9'4'130,"9"-4"-17,0 0-7,-6 4-12,6-4-8,0 0-12,-4 5-6,4-5-8,0 0-1,0 12-6,0-12-1,0 0-8,3 14-7,-2-8 3,-1-6-4,2 11 0,-1-3 0,2 1 7,-2 1 5,0 0 3,-1 2 0,0-1-1,0 2-1,-1-1-5,0 5-2,-1 0-2,0-1-2,0 1-4,0 1-5,-3-1-1,2-1-4,0 1-2,0-2 0,-1 2-3,0 0 1,2-3-2,-1-2-3,2 0 0,-3 0-7,4 0 4,-1-3-1,0 0-20,-1-2-7,0 4-11,0-5-10,2-6-9,-1 11-8,1-11-12,-1 8-11,1-8-16,0 0-12,0 0-15,0 9-105,0-9-243,0 0 108</inkml:trace>
  <inkml:trace contextRef="#ctx0" brushRef="#br0" timeOffset="52504.1156">19592 13496 73,'-6'4'110,"-1"1"-24,2-2-2,-1 2-3,0-1-10,-1 1-8,7-5-10,-9 7-10,5-3-6,4-4 2,-10 4-2,10-4 5,-6 7-8,6-7-10,-7 6 5,7-6-9,-6 4-1,6-4 1,-7 4-2,7-4-6,-8 6 6,6-2-7,2-4-2,-3 7 0,3-7-7,-6 8-2,6-8 7,-2 7-2,2-7-8,-1 8 10,1-8 0,0 0-5,1 13 1,-1-13 4,1 8-1,-1-8 0,5 8-6,-3-3 6,-2-5 10,6 9-20,0-4 8,-1-2-11,0 1 0,1 1 9,1-1-3,0 0 3,-2 1 4,0-1 1,3 0 2,-3 0-4,2 0 0,-2-2-3,1 4 1,1-1-1,0-1-3,-1-2 15,0 3-8,-1 0-3,1 0 11,-1-3-17,0 3 3,2 0 4,-1-3-4,-1 2 3,0-1-3,1-1 1,-6-2-13,13 4-8,-9-1-18,-4-3 6,10 5-13,-5-4-7,-5-1-12,9 2-23,-9-2-52,5 3-150,-5-3 66</inkml:trace>
  <inkml:trace contextRef="#ctx0" brushRef="#br0" timeOffset="53434.0588">19843 13479 36,'0'0'138,"0"0"-6,0 0-25,0 0-2,0 0-13,0 0-15,0 0-8,0 0-5,0 0-6,0 0-3,0 0 7,0 0 4,10 22-3,-8-15 0,1 0-10,1-1 3,-3 3-2,2 0-2,-2 3-2,3-3-7,-3 2-5,-1 1 0,0-2-3,1 1 2,-1 0-2,2 1-4,-2 1-6,0-2-1,-2 1-6,4 0 2,-2 0-2,2-2-5,-2-1-5,-1 1 8,0-1-6,1-9-1,0 13 2,0-13-1,-2 8-2,2-8-4,2 8-1,-2-8 10,0 0-7,0 0 3,0 0-5,0 0 3,0 0-1,0 0-4,0 0-1,0 0-1,-14-19-3,12 10 1,0-1 1,2-1 0,0 0 2,-2-6 1,4 1 2,-2 4-5,1 1-4,0-1 2,1-2 4,-1 3-1,0 0 0,0 1-4,1 1 1,-1 2 3,-1 7 1,0-13-4,2 8 8,-2 5-5,2-13 5,-2 13-1,2-11-3,-2 11 4,0-7 3,0 7-7,3-7 4,-3 7 2,2-8-1,-2 8-3,0 0 6,3-6-2,-3 6-3,0 0-5,0 0 1,0 0-2,6-4 5,-6 4-3,0 0 1,12 1-3,-12-1 6,0 0 2,11 7 6,-7-5-4,1 2-3,1 0 1,0 1 0,-1-1 4,1 4-5,2-3 2,-3-1-2,4 6 3,-1-4-2,-3 0-3,3 2 2,-1-1-4,1 2-1,0-2 8,-2 0-5,1 0-2,-1-1 5,1 1-4,-2-2-3,1 0 3,2 2 1,0-2-1,-1 0 1,-2 0-3,0-5 2,1 4 1,0 1-4,-6-5 4,10 6 1,-4-1 0,0-3-3,-1 1 6,-5-3-4,12 4 2,-7-2-3,-5-2 1,14 2 2,-14-2 0,9 0-4,-9 0 1,8-1-7,-8 1 5,0 0 3,12-6 1,-6 5-1,-6 1-4,6-8 5,-2 3-1,-2 0-2,2-2 1,1 0 3,0-3 2,-3 2 5,-1-1 4,3-2 5,-4 0-2,0-1 1,1 0-5,0-3-1,-2-2 4,0 8-7,-1-8 7,2 0-2,-1-1-2,-1 2-1,2 1-3,-3-2 3,0 1-1,1 6-4,0-2 4,2 0-6,-2 0 2,0 2-3,-1 1 1,2-1 2,1 10-2,-1-11-3,1 3-16,0 8-15,-2-8-11,2 8-20,0 0-19,-2-10-17,2 10-29,0 0-28,0 0-169,-4-5-347,4 5 153</inkml:trace>
  <inkml:trace contextRef="#ctx0" brushRef="#br0" timeOffset="67836.4773">17447 11047 32,'0'0'54,"0"0"8,0 0-4,0 0-3,0 0-7,0 0-4,-4-7 0,4 7-2,0 0-9,0 0-1,0 0-7,0 0-1,0 0-6,0 0-4,0 0 2,0 0 1,0 0 0,0 0 1,0 0-3,0 0-5,0 0 1,0 0 9,0 0-11,0 0-2,0 0 5,0 0 0,0 0 1,0 0 4,0 0 3,0 0 2,-10 0-3,10 0 10,0 0 1,0 0-2,0 0 4,0 0-2,0 0 1,0 0-3,0 0 9,0 0-13,0 0-4,0 0-1,0 0-5,0 0-4,0 0 10,0 0-7,0 0 0,-13 3-7,13-3 10,0 0-10,0 0 3,0 0-6,0 0 8,0 0 1,0 0-7,0 0 4,0 0-1,0 0 3,0 0-2,0 0-2,0 0-3,0 0-2,0 0-4,0 0 4,0 0 0,0 0-4,0 0 9,0 0-6,0 0 2,0 0-7,0 0 6,0 0-5,0 0 3,0 0-3,0 0 1,0 0 1,0 0 2,0 0-3,0 0-2,0 0-1,0 0 6,0 0 2,0 0-4,0 0-4,0 0 7,0 0-3,0 0-1,0 0 3,0 0-3,0 0 2,0 0 2,0 0-8,0 0 10,-8 1-3,8-1 7,0 0 5,0 0 10,0 0 3,0 0 5,0 0-3,0 0-2,0 0-3,0 0 7,0 0-6,0 0 1,0 0 1,0 0 1,0 0-3,0 0 3,0 0-3,0 0-1,0 0-2,0 0 3,0 0-3,0 0 6,0 0 0,0 0-4,-13 0 0,13 0 0,0 0-1,0 0 1,0 0-3,0 0-1,0 0-2,0 0-2,0 0-3,-9-2 1,9 2-7,0 0 5,0 0-3,0 0 2,0 0-3,0 0 2,0 0-3,0 0 1,-10 0-5,10 0 4,0 0-4,0 0 5,0 0-4,0 0 0,0 0 0,0 0-2,0 0 3,0 0-1,0 0-2,0 0 5,0 0-5,0 0 4,0 0-3,0 0 0,0 0 5,-6 2-5,6-2 0,0 0 2,0 0-2,0 0 6,0 0 1,0 0 0,0 0 4,-8 3-1,8-3-3,0 0-1,0 0-1,0 0-2,0 0 2,0 0-4,0 0 4,-11-4 0,11 4-4,0 0 0,0 0 0,0 0 2,0 0-4,-4-5 4,4 5-4,0 0 3,0 0-4,0 0 2,-10-1 1,10 1 3,0 0-6,0 0 1,0 0 7,0 0-2,-13 1 4,13-1-1,0 0 2,-8-3-4,8 3 1,0 0 0,-8-3-5,8 3 3,0 0 2,-7-2-5,7 2-2,-8-4 3,8 4-1,-10-5 0,10 5-3,-9-3 3,4 0 0,5 3 5,-12-4 0,6 2-1,6 2-2,-13-3 2,7 1 0,6 2-3,-14-3 1,9 1-2,5 2 4,-14-5-5,6 3 1,2-1-1,6 3 0,-12-3 2,6 1-1,-1-1 2,7 3-1,-10-6-3,6 3 5,4 3-3,-10-6-4,4 4 1,6 2 1,-9-4-3,5-1 4,4 5 1,-11-5-3,7 2 2,4 3 1,-10-4 0,10 4-3,-8-6-2,3 2 2,5 4 8,-9-5-11,4 1 3,5 4 0,-9-6 0,9 6-3,-10-4 5,2 0 0,3 1 1,5 3-4,-12-8-1,7 6 1,-2-1 0,7 3 4,-11-5-5,5 3-1,6 2 5,-9-5-3,1 3 2,8 2 2,-11-4-1,5 0-3,6 4 3,-12-5-3,8 2 10,4 3-11,-9-8 5,5 6-3,4 2 1,-13-4-2,7 2 1,6 2 0,-13-6-3,8 1 0,5 5 4,-13-5 0,8 1-1,-1 0 1,6 4-1,-14-3 1,10 0-2,4 3 3,-10-7-2,2 3-2,2 1 3,0-1 1,0 1-2,6 3-2,-13-7 4,5 3-2,2 0 3,-1 0-3,1 2 0,-2-4 0,8 6 5,-11-5-7,5 1 1,1 0 0,-4 1 0,4-2 3,-3 3-2,3-1-1,5 3 2,-14-9-1,8 4 0,-1 3 1,7 2-3,-11-5 1,6 3 0,1-2 2,4 4 2,-9-7-4,4 3 1,5 4 0,-8-5-2,2 2 2,6 3 5,-8-6-2,8 6-3,-5-7 1,5 7-3,-8-6 3,5 1 0,3 5-1,-7-8 2,3 3 0,4 5-2,-9-8-1,5 3 1,4 5-1,-7-10 1,2 5-1,-2 0 2,5 1-1,-2-2 0,-3 2 3,3-1-6,4 5 6,-12-10 0,8 5-2,-5-2-2,4 2 2,-4-2-2,2 0-1,1-1-2,-3 2 3,2-2 2,0 1 1,-2-3-2,-2 0 1,6 3 0,-3-1 1,-1 1-3,-1-1 1,4 0 1,-3 3 0,0-4-2,0 2 1,2-1 0,-2 0 1,-2 2-4,6 0 4,-3-1-2,-1 0 1,1-1 3,-1 2-4,1-2 12,-1-1-14,0 1 5,2 1-4,-2 0 2,0-3 0,0 2-2,0 1 5,1-2-6,0 0 4,-1-2-4,1 2 4,-2 1 1,1-1-4,1-1 4,-1 2-2,-1-3 1,1-1-1,1 3 0,-2-1 0,1 4 3,-1-2-4,-4-3 2,5 4-4,0-3 2,-1 1 0,0 1 4,1 0-3,-5-1 2,3 0-2,-3-2 5,3 4-7,-2-4 5,3 3-5,2-1 1,-1 2-2,-3-4 4,3 4-1,-1-2-3,-2-1 1,1-2 4,0 2-1,-3-4 1,1 1-3,1 3 2,3 1 1,-4-5-2,-1 5 1,1-1 0,1-3-1,1 2-1,1 3 0,-4-2 1,1 1 0,-2-2-2,2 2 2,-1-2-1,1 3 4,0-2-3,-3 0 1,3 3-2,-1-2 3,-3-1 0,1 0 0,-1 3-4,4-2 2,0-1-1,-1 5 1,-1-5 0,-1 1 1,3 0 0,-1 1 0,3 0 2,-3-2-4,3 3 4,-2 0-6,3 0 4,-3 3 3,4-4-5,-3 1 0,2 2-2,-2 0 2,1-2 1,0 2 0,1-2 1,-1 0 0,1 1-2,0 1-2,1 0 0,3 1 1,-1 1 2,0-1 2,0 1-5,1-1 2,6 4-1,-11-6 9,3 4-8,0 0-1,8 2 2,-11-5-1,6 2 1,5 3-2,-9-4 1,9 4 0,-7-5 0,7 5 2,-9-3 0,9 3-1,0 0-3,0 0 4,-9-2-1,9 2 1,0 0-3,0 0 2,0 0 0,-9-2-3,9 2 6,0 0-6,0 0 1,0 0 0,0 0-4,0 0 2,0 0 1,0 0 2,0 0 1,0 0 1,0 0-4,0 0 4,0 0-5,0 0 6,0 0 1,0 0-6,0 0-2,0 0 1,0 0 0,0 0 1,0 0-1,0 0-1,0 0 0,0 0-2,0 0 10,0 0-12,0 0 2,0 0-1,0 0 1,0 0 1,0 0 3,0 0-3,0 0 1,0 0 2,0 0-5,0 0 7,0 0-2,0 0-2,0 0 3,0 0-2,23 9 2,-23-9-2,0 0 1,8 4 2,-8-4-2,5 6 0,-3-1 2,-2-5-3,6 7 5,-4-2-4,-2-5-1,4 11 1,-2-6 0,0 3 2,0 0 1,-1 0-3,1-2 6,-2 5 0,4-3-3,-4 2 1,0-1-4,2 1 1,-2 0 0,0-1 3,0-1-3,2 1 1,-2-4-2,0-5 6,2 13-5,-2-5 2,0-8-3,-2 11 3,2-11-1,-2 12 5,0-7-3,2-5-2,0 12 1,0-12 7,-2 9-6,2-9-1,-2 8 1,2-8-2,0 0 4,-1 8-2,1-8 0,0 0-4,-1 8 2,1-8 3,0 0-3,0 0-1,0 0 0,0 0 1,0 0-2,0 0 0,0 0 1,0 0-1,0 0 0,0 0 2,0 0-1,0 0 1,0 0 2,0 0-3,0 0-1,0 0 4,0-28-2,-1 21 1,-1-3 0,2 2 1,-4-2-3,4 1 3,-4-1 4,2-2-5,-2 2-2,-4-2-3,5 0 9,-3-2-5,2 4 0,-1-5 1,-2 3-1,2-2 2,1-1 0,-3 3-2,1-2 0,0 3-1,2-2 2,0 3-3,0 0 5,-1-2 2,1 3 1,-1-1 8,0 1-5,3 3 1,-2-2 4,4 8-5,-3-11 3,-1 4-3,4 7 3,-4-7 1,4 7-1,-4-8 4,4 8 1,-3-5-4,3 5-2,0 0-1,0 0 0,-7-7-1,7 7-3,0 0 0,0 0-1,0 0-1,0 0-3,0 0-4,0 0 3,0 0 2,0 0-3,0 0 0,0 0 5,0 0-3,0 0 0,14-5 1,-14 5-2,0 0 1,13 3-3,-13-3 3,14 1 2,-6 0-6,-8-1 3,13 2 1,-5-1 3,3 3-3,-2-1 2,2 0-4,-2 3 1,4-2-1,-3 0 1,3-1 2,-1 2-1,1 1-2,5-3 4,-5 2-4,3-1 7,0 1-6,2-3 0,-1 2 3,0-3 3,0 0-5,2 0 0,3-1 2,-4-3-4,2 2 5,1-3-6,-2-2 4,0 2-2,1 0 1,-2 1 2,0-1-4,-5 1 1,-1-1-3,-1 2-2,-3 0 3,-1 2-5,-7 0 3,14 0-2,-14 0 5,9 0-4,-9 0 4,9 0 2,-9 0-6,0 0 16,0 0-13,9 0 3,-9 0-2,0 0 11,0 0-2,0 0-2,0 0 3,0 0-3,0 0 1,0 0 2,0 0 1,0 0-3,0 0-1,0 0 2,-14 17 0,14-17 1,-7 4-2,7-4 0,-4 4-1,4-4-2,-8 6 1,8-6 0,-8 5-1,3-1-1,-1 2 2,-1 2-4,-1 0 2,-4 5 1,1-1-4,-1 2 5,-1-1-5,0 3 3,-1-1 0,-1 0-3,1-3 0,1 2 1,-3-1 2,0-2 0,2 4-3,1-3 2,-3 0 0,3-2 2,1-1-3,-1 1-2,-2-1 4,5-1-2,-1-1 0,-1 0 1,2-2 2,5-2-2,-3 1 0,0-1 1,8-3 2,-8 7 0,5-5-3,3-2 0,-8 3 2,8-3-1,0 0-2,-7 2 2,7-2-4,0 0 7,0 0-8,0 0-2,-10-7 2,10 7-3,0 0-2,-4-7 1,4 7-5,0 0 3,0 0 3,-4-9-6,4 9-3,0 0-5,0 0-2,0 0-8,0 0-7,-3-5-9,3 5-9,0 0-6,0 0-7,0 0-4,0 0-14,5-13-7,-5 13-9,4-6-3,-4 6-9,4-8 0,1 3-17,-2-1-117,-3 6-268,0-8 119</inkml:trace>
  <inkml:trace contextRef="#ctx0" brushRef="#br0" timeOffset="69914.1271">15658 8919 54,'0'0'123,"0"0"-16,0 0-9,0 0-2,0 0-9,0 0 0,0 0-7,0 0-7,0 0-12,0 0-5,0 0-6,0 0-2,0 0-12,0 0 8,0 0-12,0 0-4,0 0 0,0 0-5,0 0 0,13-1 9,-13 1-5,0 0-4,12-6 0,-5 2 2,-1-1-1,3-1-1,3-2 0,3-2-2,1-1-5,-1-1 5,6-5-4,0 2 3,0-2 1,0-1 0,2-1-9,2-2 1,-4 2 5,2 0-4,4-2 2,0 0-6,-2 1 5,-3 2-3,3-2-1,-3 2-6,-6 6 1,0 1 2,0-2-1,-1 4 8,-4 1-4,-1-1-4,-1 4-4,-1-2 2,-3 3-9,0 0 8,-5 4-1,8-5-3,-8 5 5,5-5-2,-5 5 3,0 0-3,4-4-22,-4 4-2,0 0-13,0 0-16,0 0-3,0 0-15,0 0-19,0 0-9,0 0-28,0 0-81,0 0-222,0 0 99</inkml:trace>
  <inkml:trace contextRef="#ctx0" brushRef="#br0" timeOffset="70299.9051">16079 8620 58,'0'0'141,"0"0"-22,0 0-7,0 0-11,0 0-14,0 0-4,0 0-5,-8 16-7,8-16-8,0 8-4,0-8 8,3 8-3,0 0 9,1-1-8,0 2-8,1 1-3,1 0-10,-1 1 1,4 4-7,0-1-2,0 1-13,0-1 21,-2 3-5,4-3-5,-5 1-3,4-1-1,-1 0-4,-3 1-3,4-1-3,-6-1 2,3 0-8,-1-1 6,0 0 0,-1-2-12,0 2-8,-5-1-17,5 1-2,-5-1-4,4-2-8,-4 2-16,0-3-6,2 0-10,0-1-13,0 0-10,-2-7-14,3 7-25,-3-7-81,0 0-221,0 0 99</inkml:trace>
  <inkml:trace contextRef="#ctx0" brushRef="#br0" timeOffset="71122.6396">16521 8629 134,'0'0'133,"0"0"-21,0 0-7,0 0-7,0 0-16,0 0-10,0 0-5,0 0-7,0 0-3,0 0-11,0 0 5,0 0 1,0 0-2,0 0-7,0 0 7,16 18-2,-12-13-2,-1 0-4,1 2 3,0 1 0,-1 2 6,-1 3 1,5 0-14,-5-1 4,1 2-5,-1 1-8,2-1 4,-2 3-5,0-3 0,3 3-2,-3 0-4,0-6-8,1 2 2,-1-3 3,-1 2-6,1-3 1,-1-2-3,-1 3 3,1-4-6,-1-6-2,0 9-1,0-9 2,2 8 1,-2-8 1,0 0-1,0 0 5,0 9-3,0-9-1,0 0 4,0 0-4,0 0-4,0 0 7,0 0-4,0 0-1,-14-17 1,12 8-3,-3 1 3,3-4-5,-2 1 0,-3-7 1,3 4-4,-2-4 1,0-1 0,2 1 0,-1 0-2,-1 1-2,1 0 5,0-1-2,-1 1 2,3 2-2,1-3 4,-2 3-9,2 4 7,0-3-7,1 1 7,0 1-1,1 1-5,1-1 9,-1 2-4,1-3 3,-1 4 3,0-1 1,2 3 5,0 2-4,-2 5-4,2-15 6,0 10-6,2-1-4,-4 6 3,3-9 0,-3 9-1,2-8-5,-2 8 3,4-6-2,-4 6 5,0 0-4,3-5-3,-3 5 3,0 0 3,0 0-6,3-7 2,-3 7 0,0 0-5,0 0 8,0 0-2,0 0-1,17 8 2,-13-4-3,2-1 2,0 0 1,1 4-2,-1 0-1,3 0 4,1 0 0,0 1-1,-3 4 2,5-3-3,-1 3 1,-1 1 1,0-4 1,1 3 2,-4-2-3,2 1 1,0 3 0,-2-3 3,-1-1-6,0 0 2,0-1-1,-2 2 2,3-2-6,-3-2 9,1 1-5,0 1-22,-1-3-5,0-1-10,-4-5-7,5 9-12,-3-7-8,-2-2-12,7 9-14,-7-9-11,4 3-12,-4-3-2,0 0-27,0 0-81,0 0-240,0 0 107</inkml:trace>
  <inkml:trace contextRef="#ctx0" brushRef="#br0" timeOffset="71471.0913">16492 8796 32,'0'0'145,"-5"-7"-10,5 7-9,0 0-13,0 0-9,0 0-12,7-12-9,0 7-7,-2 1-7,1-4-11,1 2-1,1-3 5,2 0-15,1 0-4,1-1-10,3-3 1,-2 2-6,1-1-3,-1-2-2,-1 4 2,1-2-16,1 2-4,-3 0-16,-2 5-14,0-6 0,-2 3-26,4-2-6,-2 1-23,0 1-10,-3 1-92,-3-2-195,-1 1 87</inkml:trace>
  <inkml:trace contextRef="#ctx0" brushRef="#br0" timeOffset="72771.8225">16842 8132 84,'0'0'132,"0"0"0,0 0-13,0 0-6,0 0-5,0 0-10,0 0-12,0 0-7,0 0-7,0 0-3,0 0-14,0 0-6,0 0-7,0 0-5,0 0 0,0 0-4,0 9 6,0-9 2,0 0-3,5 15-6,-3-10 3,2-1 1,-2 4 1,1 1-7,1 1 1,3 2 0,-4 2-6,4 2 1,-1-2-1,1 2-3,-2-2 0,1 2-2,1-2-7,-3 4 3,2-4-2,2-3 0,-2 3-3,-3-1 1,1-5-2,0 4-1,-1-3-1,-1 1 3,3-1-5,-3-2-2,-1-1 1,-1-6-1,6 10 3,-6-10-3,0 8 3,0-8 1,0 5 0,0-5 0,0 0 2,0 0-6,0 0 3,0 0-7,0 0 4,0 0-2,0 0 2,0 0-5,0 0-9,-21-16 0,17 6 7,0 0-12,-1-1 2,1 2 5,-2-2-2,4-1 4,-2 0-3,0-1 2,1 2-1,2-1 3,-2 0 0,-1 0 5,2 2-5,0-2 4,-2-1-6,0 1 7,4 1-4,-2-2 4,0 5-1,2-3 1,0 1-4,0-2 0,0 3 4,0-2-1,-1 2-5,2-1 5,1 1-3,0-2 5,0 4-3,1-2 2,1 0-2,-1 1 4,1 1 2,0-3-2,-2 5 4,3-2-2,0 0-2,0 2 3,-1 0-1,-4 5-2,7-11 1,-5 10 0,2-4 0,-4 5 0,9-8 0,-4 4 6,-5 4-1,9-4-4,-5 1 0,-4 3 2,11-2 0,-11 2-1,10-1-5,-10 1 0,10 0-3,-10 0 7,11 2-8,-5 1 7,-2-1-3,-4-2 2,13 7 0,-4-1-2,-2-2 6,0 0-4,2 4-3,-3-1 1,2 2-1,-2-1 3,-1 0 0,-1 0-1,-2 2 0,1 0 0,-1-2 2,-1 4 4,-2-2-3,1 0-3,-3-3 6,-1 5-7,0-2-1,-3-1 2,3-1 4,-4 2-1,2-1-2,-3-1 2,1-1-5,0 1 0,1 0 3,1-5 0,1 3 4,-1-1-3,1-1 1,5-4 0,-9 3-2,5 0 2,4-3-4,-9 4 5,9-4-6,0 0 0,0 0-1,-10 1 3,10-1-3,0 0 1,0 0-3,0 0 3,0 0-2,10-21 3,-6 16-3,-4 5 3,9-10-2,-5 6 2,6-4-7,-2 4 5,-1-3-1,0 0 6,-1 4-6,2-1-1,-2-2 0,1 4 3,-1-1-3,2 0 1,-8 3 2,11-6 0,-5 5-5,-6 1 8,14-4-4,-7 2-1,-7 2 1,13-1 3,-4 1-1,-9 0 3,14 0-6,-6 1-3,0 3 5,0-3 0,-3 1-1,4-1 0,-2 2-3,3 0 3,-5 1 0,2-2 4,-1 2 0,2 0 3,-2-1 1,0 1 2,-1 2-1,0-2 4,2 1-1,-5 0-6,3 0 6,-1-1-1,-2 3 2,-2-7 5,5 10-5,-3-2 0,-2-8 2,-5 14 4,3-3-2,-1-1-5,-5-2 2,-1 2-1,2-2 1,-2 6-2,1-4-1,-2-2-1,-3 3-2,-1 1 6,3-5-7,0 4 0,-5-2 1,3 2-3,3-5-3,-1-2 1,-2 1-13,-3 3-7,5-6-6,-1 3-9,2-3-10,-1 0-13,-1 0-15,12-2-18,-14-2-23,6 0-14,-2 1-39,0 0-86,10 1-271,-17-3 121</inkml:trace>
  <inkml:trace contextRef="#ctx0" brushRef="#br0" timeOffset="87473.1111">17377 8871 60,'0'0'91,"0"0"0,0 0-18,0 0-1,0 0-12,0 0 3,0 0-14,0 0-4,0 0-1,0 0 0,0 0-4,0 0-4,0 0-5,8 11 5,-8-11-7,0 0-3,0 0 1,2 4 4,-2-4-15,0 0 2,0 0 1,0 0 15,-2 12-5,2-12 2,2 6-6,-2-6 3,0 0-9,-3 11 9,3-11-1,0 0 1,-2 10-1,2-10-3,-2 8 4,2-8 11,-3 11-8,3-11 6,0 12-9,0-7 3,0-5-3,-3 15-3,3-10 2,-1 6 2,-2-1-4,1-2 1,2 3 1,-2 0-9,0 0 5,-2 2-7,2-4 0,-1 3-5,1-2-1,0 2 3,0 0-2,0-2 0,1 0-4,-2 2 6,3-2-3,-2 1-3,2-1-1,-2 0 1,1-3 1,-1 3-17,2-10-7,0 12-12,-2-5-7,2-7-6,0 12-18,2-6-3,-2-6-17,1 9-7,-1-9-14,2 7-7,-2-7-102,2 10-224,-2-10 100</inkml:trace>
  <inkml:trace contextRef="#ctx0" brushRef="#br0" timeOffset="88061.9074">17382 9583 39,'0'0'125,"0"0"-14,0 0-6,0 0-12,0 0-11,0 0-4,0 0-12,0 0-2,0 0-18,0 0 5,0 0-11,0 0 6,0 0-6,-2 7 0,2-7 9,0 0-2,0 10-7,0-10 3,0 0 1,0 10-12,0-10 6,0 12 8,-3-5-2,3 0-6,0-7-2,-2 17 7,1-7-11,0-1-9,1 1-1,-2 0 0,2 0-1,0 2-6,-1 0-1,1-2 3,0-1 0,0 3-3,0-3-4,1 0 2,-1 2-7,0-6-4,3 3-10,-2-1-12,1 0-5,1-2-3,-3-5-13,2 12 3,0-7-6,-2-5-1,3 9-15,-3-9-5,2 7-8,-2-7-8,1 8 1,-1-8-108,0 0-204,0 0 91</inkml:trace>
  <inkml:trace contextRef="#ctx0" brushRef="#br0" timeOffset="88748.6319">17420 10258 86,'0'0'113,"0"0"-17,0 0-14,0 0-1,0 0-15,0 0-7,0 0-1,0 0-5,4 5-7,-4-5-5,0 0-3,0 0 0,0 0-6,0 0 11,0 0-9,4 8 1,-4-8 0,0 0-2,1 9 12,-1-9-8,2 5 7,-2-5-6,2 8-3,-2-8 1,2 8-1,-2-8-10,0 10 0,0-10-1,0 9-7,0-9-3,0 10-3,0-3 6,0-7 0,2 13-7,-1-8 3,-1-5 8,2 14-6,1-8-10,-3 1 1,2 0-1,2 2 2,-4-4-3,0-5-16,3 12-6,-1-7 5,0 1-7,-2-6-4,4 9-6,-2-2-4,-2-7-1,4 10-9,-3-5 1,-1-5-4,2 10 11,-2-10-15,0 11-9,0-11-2,3 10-3,-3-4 4,0-6-30,-3 10-48,1-4-149,2-6 66</inkml:trace>
  <inkml:trace contextRef="#ctx0" brushRef="#br0" timeOffset="89389.4607">17573 10846 69,'0'0'122,"0"0"-8,0 0-5,0 0-19,0 0-19,0 0-2,0 0-9,0 0-1,0 0-6,8 3-12,-8-3 2,0 0-4,0 0-5,5 5-1,-5-5-3,0 0 3,4 7 0,-4-7-4,2 7 2,-2-7-7,2 9 4,-2-9-6,-2 10-5,2-10 0,0 10-1,0-10 5,0 12-9,-2-6-2,2-6 6,0 13-4,0-13-1,0 11 4,0-1 5,0-10-3,0 15-6,-2-10 5,4 2 0,-2-7-1,4 13-11,-3-5 4,0-1-5,1-1 6,0 2-1,-2 0-4,2-2-4,-2-6-5,2 12 1,0-6-2,-2-6 3,3 11-10,-2-7-3,-1-4 12,1 11-10,1-6-5,-2-5 2,0 9-5,0-9-11,0 8 3,0-8-6,0 0-10,2 12 7,-2-12 0,2 6-12,-2-6 1,0 0 3,2 9-2,-2-9 6,4 4-4,-4-4 0,0 0-12,0 0-7,2 6-53,-2-6-128,0 0 57</inkml:trace>
  <inkml:trace contextRef="#ctx0" brushRef="#br0" timeOffset="91961.8147">16508 10543 17,'-12'0'93,"12"0"-6,0 0-6,0 0 9,0 0-16,0 0 13,0 0-11,0 0-7,0 0-2,-9 0-7,9 0 0,0 0-1,0 0-2,0 0-4,0 0-8,0 0 2,0 0-1,0 0-5,0 0 2,0 0-6,0 0-1,0 0 1,0 0-8,0 0 6,0 0-14,0 0 4,0 0-7,0 0 4,0 0-3,0 0 1,0 0-9,0 0 3,0-10-1,0 10 1,0 0-6,0 0 0,7-11-2,-7 11 1,5-7-4,0 3 3,-1-2-2,0 3 1,0-2-7,1 1 6,1-3-6,0 3 4,0 0 1,-1-1 0,1 1-1,-1-1 2,-5 5-4,9-7 2,-2 4 1,-1-2-1,-1 0 1,-5 5-2,9-5-1,-3 1 0,-6 4-1,9-8-1,-4 6 2,-1-3 2,6 3-3,-6-3 0,3 1 2,-1 0 2,4 0 0,-1-3-3,-1 2 0,1 1 1,3-2 0,-3-1-2,-1 2 6,4-2 1,-3 2 0,2-3-3,0 1 0,0 2-2,-2-2 3,1 5-1,0-4 1,-3 1 1,3 1-6,0 0 3,-5 1-2,0 0-1,2-1 3,-7 4-2,10-3 4,-5 1-6,-5 2 7,7-4-6,-7 4-2,10-1 1,-10 1 2,8-2 2,-8 2-4,11-3 0,-11 3 5,14-1 1,-6 1-3,-1-3 3,5 2-6,-1-2 6,0 1-3,1 1-2,-1 0-2,0-1 2,3 1 1,-4-1 3,2 1-7,1 0 10,-2-1-7,3 2 3,-1-2-2,-1 2 1,1-1 1,-1 2-2,-1-1-3,-2 0 2,4 0-2,-8 1 1,6-1-1,-3 1 2,0 1-2,-1 0 3,-7-2 0,13 3 4,-6-1-7,0-1 3,-1 1 3,1 0-1,-1 1-6,-6-3 6,12 7-1,-4-5-2,-1 0-1,1 2 4,-2-3-4,5 2 2,-5-1 1,4 0 0,-4 1-1,5-3 5,0 2-7,-1 1 2,1-5-5,-1 4 3,3-4 1,-2 2-2,1 0 0,-2 2 5,-1-2-5,3 0 4,-2 1-3,-3-1 3,-7 0-4,12 1 0,-5 2 1,-1-3-3,-6 0 1,9 4-2,-9-4 4,10 5-3,-10-5-3,2 3 5,-2-3 1,4 6 0,-4-6 0,0 8-2,0-8 5,0 0-6,3 5 1,-3-5 1,0 0-1,2 8 4,-2-8 1,0 0 0,1 7-3,-1-7 4,0 0-1,7 6-1,-7-6-5,6 3 1,-6-3 4,4 5 0,-4-5-3,4 4 3,-4-4-3,6 4 0,-6-4-1,0 0 6,5 3-8,-5-3 6,0 0 3,6 4-5,-6-4-2,0 0 2,0 0 1,0 0 2,6 4-4,-6-4 1,0 0-2,0 0 2,0 0 3,0 0 2,0 0-5,0 0 2,0 0-2,0 0 3,0 0-4,0 0-13,0 0-12,-15 8-11,15-8-29,-12 3-17,7-2-33,-4 0-92,9-1-226,-18 2 100</inkml:trace>
  <inkml:trace contextRef="#ctx0" brushRef="#br0" timeOffset="93321.1195">16400 9849 30,'0'0'110,"0"0"-1,0 0-14,0 0-3,0 0-8,0 0-1,0 0-4,0 0-5,0 0-9,0 0-6,0 0-7,0 0-2,0 0-4,0 0-5,0 0-2,0 0-7,0 0-4,4-5 0,-4 5-3,0 0 0,0 0-7,5-4 3,-5 4-6,7-5 0,-7 5-4,11-4-3,-7 3 2,-4 1 4,12-7-1,-6 4-6,-6 3 3,13-2-3,-8 1-10,2-2 10,-7 3 5,16-3-10,-10 2-5,3 0 3,-4-2-2,-5 3 4,13 0-1,-13 0 0,14 0-1,-14 0 4,9 2-7,-9-2 5,9 0-4,-9 0 2,9 2-2,-9-2 2,5 4-1,-5-4 4,1 6-3,-1-6 0,-1 12 1,1-12 3,-5 10-3,1-5 3,1 4-5,-2-1 4,1-2 2,-1 0-2,1 3 3,-2-4-5,0 0-5,2 2 11,0-2-6,-1 0-4,-1 0 4,6-5-2,-7 8-2,7-8-5,-5 9-1,1-6 1,4-3-3,-2 6-7,2-6-8,0 0 8,0 0 4,0 0 4,0 0-4,-3 8 1,3-8 4,0 0 1,0 0-9,0 0 12,0 0-4,0 0 5,18-1 1,-18 1 2,0 0-4,11-4 4,-11 4-2,9-3-4,-2 1 5,-7 2-6,10-2 10,-10 2-9,10-2 4,-10 2 3,12 2 1,-12-2-7,13 0 2,-13 0 6,9 3-5,-4-1 8,1 3-8,-6-5 3,5 7-3,-1-3 4,-1 3 0,-1-3 1,-2-4 1,6 10 9,-4-3 0,1-1-4,-2 1 0,1 1-2,-2-1-3,0 3 6,0-3-6,0-7 6,-4 15-3,0-8 11,2 1-2,0-2-6,-2 4 8,2-4-13,-1-2 5,-1 5-1,1-6-3,-1 3 4,-3 0-5,7-6 4,-7 8-6,1-4 7,-1-1-4,7-3-2,-10 3-8,10-3-11,-10 1-2,10-1-8,-11-1-4,11 1-7,-12-5-13,7 1-2,5 4-7,-12-4-2,7 0-6,0 0-1,5 4-7,-9-4-64,9 4-150,-9-5 66</inkml:trace>
  <inkml:trace contextRef="#ctx0" brushRef="#br0" timeOffset="93968.0342">16766 9820 50,'0'0'88,"0"7"-7,0-7-12,0 0 2,0 12-12,0-12-3,2 10-2,0-4-8,1 3-1,-3-3 7,3 2-8,-1-1-2,2 1-1,-2 3-5,0 1-8,3-1 2,-1-1-1,0 2-5,2-3 2,-2 1-9,1-2 0,-1 1 2,0-1-2,4-2-8,-2 4-2,-1-8 4,-1 5 1,4-4-3,-3 2-3,-1-3 9,3 2-5,-2-2 2,-5-2 7,15 2-7,-15-2 3,8 1-2,-8-1 9,0 0 3,13-4 12,-7 2-6,-6 2-3,8-8 0,-4 1 2,0 2-6,-1-4 0,-1 1-8,2-1 5,1-1-1,-1-1 1,1 0 2,-5-1-7,2 2 0,-1-2-1,1 0-1,-5 1-3,3 2-2,-2-3 0,-1 1 4,1 3-7,-3-2 3,1 3-3,0-1-4,0 2 8,-3-2-7,-1 0 3,-1 0-4,1 5-5,4-4-4,-6 2-2,5 1 2,-3 1-5,2-1-8,-2 1-3,8 3-10,-15-3-3,10 3-4,-4-3-5,9 3-9,-14-2-6,6 2-1,8 0-7,-14 0-10,8 2-5,6-2-12,-13 3-64,5 0-173,2-3 76</inkml:trace>
  <inkml:trace contextRef="#ctx0" brushRef="#br0" timeOffset="94563.6616">16853 9382 51,'0'0'111,"0"0"-9,0 0-15,0 0-2,0 0-9,0 0-9,0 0-2,-9 7-4,9-7 7,-3 8-5,3-8 2,-1 9-14,1-9-3,-2 10-7,0-3-1,2-7 0,-2 12-4,-1-4 7,3 1-15,0-1 0,0 1-3,0-1 5,0 4-4,0-2 0,0-1 1,0 3-7,0-3 0,5 4 2,-5-4-9,4 1 5,0 2-4,1-4-2,0 1-1,1 0 0,0-1-2,2 0 2,1-2-4,-1-1 4,2 0-4,-2 0 2,2-2-4,-3-3-2,1 2 5,3-1-2,-4-2 2,-7 1-4,19-2-4,-11-1 7,2-1-4,-3 1 6,1-2-5,0-2-4,-2 0 4,0 0-3,-1-1 6,-1 0 5,-2-3-5,1 4 0,-3-1-2,0-3-1,0 11 2,-3-15-3,-1 5 2,2 3-3,-3-1 2,1 1 1,-3 1 2,3-2-3,-1 3-6,-1 0 7,1 0-8,-1 2 12,-2-1-15,2 0-2,-3 2-6,2-2-4,-3 2-14,2 1-9,8 1-9,-18-4-10,11 3-4,7 1-5,-15 0-19,15 0-13,-17 3-97,7-2-213,0 0 94</inkml:trace>
  <inkml:trace contextRef="#ctx0" brushRef="#br0" timeOffset="96173.1586">16382 10420 52,'0'0'72,"0"0"-4,0 0-6,0 0 0,0 0-4,0 0 1,0 0-6,0 0-8,0 0 1,0 0-4,0 0-5,0 0-1,0 0 3,0 0-4,0 0 2,0 0-6,0 0 2,0 0-3,0 0-1,0 0-5,0 0 0,0 0-3,0 0-5,0 0-4,0 0 3,0 0-7,0 0 1,0 0 2,0 0 1,0 0-7,0 0 0,0 0-1,-18 12 2,18-12 0,0 0-6,0 0 6,-7 7 7,7-7-4,-4 5 0,4-5 3,-8 8-5,6-4 4,2-4-4,-6 9 4,3-4-4,-1 1-5,0-1 2,4-5-1,-5 12-1,1-8 3,1 2-1,-1-1-2,1 2 1,-1-1 4,2 1 0,-2-1-6,-1 2 0,3-1 0,-3-2-2,4 2 3,1-7-3,-6 14 6,4-7-1,0 0 3,-2 1-9,1-3 4,3-5-2,-4 12 6,2-4-4,-1-2 8,0 2-9,-1 0 4,2 0-5,0 0 3,0-3 6,2-5-5,-5 13-1,3-7 6,2 2-12,0-8 5,-4 11-5,1-4 3,1 1-1,2-8 5,-5 10-2,5-3 0,0 0-2,0-7-2,-4 12 3,4-5 5,0 0-7,0-7 1,-1 13 2,1-13-5,0 12 4,0-6 6,0-6-7,1 12 0,-1-12 1,0 11 1,0-2-7,0-9 10,0 11-1,0-5-3,0-6-3,0 11 9,0-11-9,0 12 3,0-6 2,0-6 1,0 13-4,0-6-4,0 0 7,0-7 3,0 11-7,0-11 4,0 11-1,0-5-2,0-6 1,4 11 7,-4-7-12,0-4 5,3 7 2,-3-7 0,2 8-10,-2-8 2,3 7 5,-3-7 8,4 6 2,-4-6-11,4 8-2,-4-8 2,4 6 0,-4-6-2,3 7-2,-3-7 3,8 7 2,-8-7 6,4 7-4,-4-7-5,6 7-1,-6-7 5,4 6 0,-2-2 3,-2-4 1,7 8-5,-5-5 2,-2-3-4,5 6 0,-5-6 2,5 6 2,-5-6-1,7 5-3,-7-5 7,2 4 0,-2-4-6,6 2 10,-6-2-11,0 0 1,5 6 1,-5-6-3,0 0 2,0 0 0,0 0 1,0 0 7,0 0-3,4 5-1,-4-5 4,0 0-6,0 0 2,0 0-2,0 0-4,0 0-18,0 0-10,0 0-22,7-16 0,-7 16-30,1-9-31,-1 9-60,-3-15-187,3 15 83</inkml:trace>
  <inkml:trace contextRef="#ctx0" brushRef="#br0" timeOffset="97113.4019">15894 10560 59,'0'0'92,"0"0"-3,0 0-11,0 0-6,0 0-6,0 0-4,1 20-6,-1-20 4,0 0-7,0 0 1,0 0 2,-3 10-3,3-10-3,-3 7 1,3-7 0,-2 13-5,-2-5 0,1 0-9,-1 1-8,2 0-3,-2 1-3,1 0 10,1 0-8,-3 0-3,1-1 0,1 1-4,1 0 3,-2-1-4,2 1-7,0 2-1,2-2-1,-3 0 2,1-1-6,2 0 6,-2-1-7,0 1 3,4-1-7,-4 1 6,2-9 0,0 13 1,0-6 2,2-1 2,0 1-23,0-1 17,-2-6 0,3 13-3,-1-8-2,0 2 10,2 0-13,1 0 8,2 1 1,-3-1 6,3-2-13,-3 0 0,1 2 8,1-3-4,2 1 2,-2-1-6,1 0 2,3 0 7,-2-2-8,-3 1 5,3-2 0,-8-1-4,14 1-5,-14-1 9,13-2-7,-6 0 7,-7 2 1,12-6-11,-8 2 10,3 0-1,-1-2-2,1-4 4,0 1 0,-3 2 0,3-4-10,-3 0 6,-2 1 4,-2-2-4,2 2-1,-2-1 1,-2 1 0,0 2 1,0-1-4,-2 0 4,2 3 6,-1-1-7,3 7 2,-8-9 0,5 6-6,3 3 0,-11-6 2,11 6 2,-11-2-7,11 2 6,-17 4 0,11-2 0,-1 0-5,1 1 1,-1 2-18,7-5 14,-11 7-4,6-4 1,1 1-10,-1 1 5,5-5-20,-7 6 11,5-1-4,2-5-9,-4 6 6,4-6-10,-5 9-13,5-9-17,-2 8-1,2-8-99,-2 9-186,2-9 83</inkml:trace>
  <inkml:trace contextRef="#ctx0" brushRef="#br0" timeOffset="97697.6464">16135 10618 61,'0'0'113,"0"0"-21,0 0-10,0 0-14,0 0-1,0 0-5,0 0-4,0 0 6,0 0-12,0 0 7,0 0-10,-5 21-7,5-21 0,-2 10 8,2-10-34,-1 12 23,1-6-9,0-6 2,-2 16-7,0-10 3,2 3 3,0-2-2,4-1-7,-4-6 3,1 17-5,-1-10-2,4 2-3,1-1-3,-1 0-3,-1-3 0,1 0 5,2 1-1,-1-1-6,-1 1 3,4-3-8,-2 1 5,-1 0 1,1-2 3,4 0-5,-4 0 3,-6-2 2,15 0-9,-15 0 5,12-1-8,-5 0 1,-7 1 6,13-6 2,-6 3-7,-2-2 8,-1-1-2,0 2-2,-1-4 1,-1 2 4,0-4 0,0 3-1,-2-3 2,0 1-8,0-1 4,-2-2 0,0 4 3,0-3 1,-3 2-2,1-1-5,-2 2 0,0 0 1,2 1-6,-3 2 4,1-3-1,-1 2-10,-4 2 0,4 0-9,0 0-11,-1 1-6,8 3-4,-14-4 1,7 4-4,7 0-9,-14-1-4,8 0-11,6 1-20,-13 1-100,13-1-201,-12-1 90</inkml:trace>
  <inkml:trace contextRef="#ctx0" brushRef="#br0" timeOffset="98373.3809">15920 10335 19,'0'0'87,"0"0"-4,0 0-10,-6 3-3,6-3-8,0 0 1,0 0-12,0 0 1,0 0-9,0 0 1,0 0-2,0 0 1,0 9 4,0-9-1,-2 8-4,2-8 3,-2 11 6,2-11-7,0 10-15,0-3 2,0-7-9,-3 13-2,1-6 0,4 1-1,-2 1-1,-2-1 3,2-8-3,3 14-4,-3-7-8,2-1 2,0 0 0,0 1 4,0-1-1,3-2-6,-5-4 4,9 8-4,-4-4-1,-5-4 1,6 7-2,-6-7 5,7 3-4,-7-3 1,9 2-1,-9-2 1,0 0-3,13-4 1,-13 4 2,7-4 1,-7 4 3,4-8-3,0 4 0,-4 4 1,6-9-3,-4 4 3,-2 5 5,2-11-1,-2 3 0,0 8 3,3-11-5,-3 11 7,-3-11 5,3 11-10,-4-10 0,2 4 6,2 6-7,-8-8 5,8 8-5,-4-7-5,4 7 2,-7-7 2,7 7-8,-8-5-7,8 5-7,-5-5-11,-2 2 1,7 3-16,0 0-8,-9-2-1,9 2-18,0 0-10,-11 5-16,11-5-97,-12 8-205,6-4 91</inkml:trace>
  <inkml:trace contextRef="#ctx0" brushRef="#br0" timeOffset="103934.1851">17453 11325 2,'0'0'62,"0"0"-6,0 0-2,0 0 0,0 0-4,0 0-5,0 0 0,0 0-4,0 0-6,0 0 3,-1-10 0,1 10 0,0 0-5,0 0-3,0 0-1,0 0-4,0 0 1,0 0-8,0 0 4,0 0-2,0 0-4,0 0 3,0 0-7,0 0 5,0 0-10,0 0 7,0 0-4,0 0 3,0 0-7,0 0 5,0 0 1,0 0-9,0 0 3,0 0-2,0 0 0,0 0-6,0 0 3,0 0 7,0 0-5,0 0-2,0 0-1,0 0 6,0 0-9,0 0 2,0 0 2,0 0 7,0 0-10,0 0 4,0 0-5,0 0 5,0 0 3,0 0 2,0 0-5,0-10 1,0 10-8,0 0 3,0 0 7,0 0-3,0 0-1,0 0 5,0 0 2,0 0-1,4-4-5,-4 4 1,0 0-2,0 0 4,0 0 0,0 0 1,0 0-6,0 0 2,0 0 4,4-8 1,-4 8-9,0 0 5,0 0 0,0 0 3,0 0-8,0 0 9,0 0-1,2-6-3,-2 6 3,0 0-7,0 0 4,0 0-6,0 0 0,0 0 13,0 0-9,0 0 0,0 0-7,0 0 1,0 0 7,0 0-4,0 0 6,0 0 0,0 0-7,0 0 1,0 0 0,0 0-1,0 0 2,0 0 1,0 0 3,0 0 2,0 0-5,0 0-2,0 0 4,0 0-5,0 0-1,0 0 9,0 0-6,0 0 3,0 0-5,4-4 4,-4 4 2,0 0-5,0 0-3,0 0 4,0 0 3,0 0 0,0 0-3,0 0 3,0 0 5,3-8-7,-3 8 1,0 0-2,0 0 2,0 0-3,0 0 7,0 0-4,0 0 2,3-6 1,-3 6-6,0 0 6,0 0-8,0 0 4,0 0-3,0 0 8,0 0-6,0 0 3,0 0 1,0 0-3,0 0-3,0 0 6,0 0 1,0 0-1,0 0-1,0 0-4,0 0-1,0 0 7,0 0-7,0 0 2,0 0 0,0 0 6,0 0-5,0 0 1,0 0 12,0 0-10,0 0-8,0 0 12,0 0-7,0 0 2,0 0-3,0 0 1,0 0-3,0 0 7,0 0-9,0 0 3,0 0 5,0 0-1,0 0-1,0 0-3,0 0 3,0 0 1,0 0 6,0 0-14,0 0 4,0 0 1,0 0 4,0 0 0,0 0-6,0 0 6,0 0-6,0 0 7,0 0-10,0 0-1,0 0 12,0 0-7,0 0 4,0 0 11,0 0-9,0 0-1,0 0 3,0 0 3,0 0-3,0 0 3,0 0 7,0 0-5,0 0 4,0 0-2,0 0 4,0 0 6,0 0-6,0 0-1,0 0 4,0 0-6,0 0 0,0 0-6,0 0 7,0 0-5,-19 13 4,19-13-5,0 0-4,-6 4 4,6-4 2,0 0-2,-6 6-3,6-6 3,-6 4-1,6-4 0,-6 5 4,6-5-2,-7 4-1,7-4 0,-6 4-1,1 0 3,5-4 1,-10 5-4,6-2 3,4-3-2,-8 4-1,8-4 1,-9 5 0,9-5-1,-7 5-3,7-5 4,-7 5-6,7-5 2,-8 7 0,5-6-2,3-1 2,-9 8-3,6-4-3,3-4 3,-7 5-3,3-1 4,4-4 5,-7 9-8,3-6-3,4-3 6,-9 7-1,6-2 4,3-5-8,-10 6 4,7-2-2,-1 0 0,-3 0 2,7-4-1,-7 8-7,3-2 9,-1-2-2,1 2-1,-1-2 0,5-4 1,-11 9-3,8-3 2,-3-2 2,2 2 0,-3 1-4,0 0 6,4 0-7,-3-3 1,2 0 3,-1 1-1,1 2-1,4-7-1,-10 9-1,4-4 4,2 2 2,-1-3-1,1 1-7,-4 3 7,4-4 0,-1 2-6,5-6 3,-8 7 1,3-1 3,-2 0-4,3-1 3,-1 0-2,-1-1 0,1 3 1,-1 1-2,0-4 1,-2 1 1,5 0-1,-2 1 0,-2 0-2,-1 0-4,2-1 5,1-1 2,-3 1 0,-2 3-5,5-2 9,-3-3-7,1 4 4,1-2-5,-1 0 8,0 1-6,1 0-2,-1-2 1,3 0 3,-2 0-2,-2 5 1,1-4-5,0 1 2,0-2 7,0 4-5,3-3 0,-2 1-4,-3 1 8,3-1 1,0 1-3,3-2-5,-3 2-2,2-2 7,1 0-4,-4 2 7,3-2-1,1 2-6,-5-2 0,4 3 5,-4-2-4,4 0 0,-3 3 3,1-4-1,1 2-1,-4 1 1,4 1 4,-3-3-2,-1 1-4,4 0 4,-4-1 0,3 0-4,-3 0 4,5 0-1,-4-1 1,3-1-1,-5 3-2,5-4 1,-4 4-2,2-2 4,1-1 0,1 1-7,-2-1 8,0 0 0,1 3-8,-3-2 4,2-1 0,0 0 1,1 2-5,-1-3 5,0 3 0,1-2 3,-4 3-1,3-2 0,-1 1-5,2-2 8,-2 0-4,2 1-3,-1 0 2,0-1 5,-3 3-9,4-1 12,-1-1-10,-1 2-4,0-2 3,0 2 0,-1-2 0,2 2 6,-2-2-2,2 3 4,-1-1-11,-2 0 6,1 2-3,-2-3 6,2 3-6,0-3 4,-2 0-2,-3 5 4,3 0 1,0-4-6,0 1 0,0-2 2,2 2 6,-1-1-11,1 1 1,1-2 5,-2 2-1,1 0 6,-1-3-4,0 3 3,-1 0 1,2 1 4,0-2 0,-2 0 1,2 0 3,-1 2 0,-1-1-1,-1 3-4,0-3-1,5 1-1,-4-1 0,1-1 2,0 0 5,-3 3-1,3-3 2,-1 2-3,-2 1 1,-1 0 1,3-3-3,-3 5 2,5-6-2,-7 5 1,7-4 4,-1 3-4,-5-2-3,2 2 1,0 1-4,0 0 1,-1-2 0,5-2 5,0 2-11,0-4-2,-2 4-1,4-3 1,-2 1-4,0 1 11,2-2-6,1 2 4,-1-1-9,0-1 3,0 1-1,0 0 2,1 0 1,0 0 2,-2 0 0,3-2-4,1 1 7,-2-2-5,-1 2 1,-2 2 2,4-1-1,-3-1-3,3 2 3,-1 0 5,-2-3-9,4 0 2,-3 2 2,1-3 2,-3 2-2,2-1 0,2-2-2,-3 1-1,5 1-7,-3-1 9,-2-1-3,2 0 4,1 2-1,-1-1 0,1-1 5,-2 0-7,3 1-4,-3-2 7,1 3-2,-1-2 0,0 1-3,2 1 0,-1 0 1,-1-2 2,-2 4-1,2-2 1,1 0-3,-1-1 2,-3 3-3,4 1 7,-3-2 0,-2 2 4,1-1-8,0 1 0,1 1 1,-3-1-2,1-1 2,2 2 0,-2-3-2,0 0 2,2 2 0,-3-1 1,3 0 0,1-1 1,-4-2-1,3 3 1,-1-3-4,0 0-4,1 1 9,2-1-1,-4 1-1,4-2 1,-2-1-9,1 3 10,-2 2-3,1-3-1,-1 1 4,-2 2-3,3-1-4,-2 2 4,-3 3 3,-1-1-5,1 0 2,-2 1-3,5-3 3,-4 2-2,0 2 3,-2-2-1,3 1 0,-1-2 2,1 0-3,1 0 6,-1 0-4,3-1-3,0 0 0,1-1 0,-1 0 1,1 0 3,0 2-6,-3 0 4,4-1-2,-3 0 1,1-1 2,3 0-1,-4 2-2,1-2-2,2 2-1,-3-1 6,2 1-2,1-2 0,-5 4 2,5 0 0,-3-4-3,1 4 4,-2 0-7,2-1 10,-2 1-7,3-3 4,1 0-1,0 1-1,-1-2 2,0 0-3,1 1 0,0-1-3,0 1 11,0-2-9,0 1 2,0-1 3,0 1-7,2-1 4,-4 1-2,2 1-2,0-3 4,-1 2-3,0 0 3,1-2 3,2 3-3,-5-3-3,4 4 1,-1-3-1,-3 1-5,4 0 16,-1 1-7,0 1 1,-1-2-4,2 0 2,-3 3-1,2-1 1,-2-1-3,4-1 1,-3 3 0,1-3 9,-1 1-12,3 3 7,-3-5-5,2 2 4,-1-2-1,0 4 3,0-5-6,2 1 5,-1 1-2,2-2 0,0-1 2,1 1-4,1-1 2,-2 0 1,6-4 1,-11 8-5,5-4 3,-1 2-8,3-2 10,-5 1-4,4 2 3,-2-2 1,1-1 0,-2 1 3,0 1-6,2-2-2,1 1 4,-3-2-3,3 2-1,-3 1 4,2 0-1,1-2-1,-1 1 1,2 0-2,4-5 1,-10 3 5,6 1-2,4-4 1,-9 5 4,9-5-5,-6 2 1,6-2-1,0 0-1,0 0 1,0 0-2,-10-11-6,10 11 10,0-8-1,0 8 0,2-10-11,-2 10-14,2-11-8,-2 11-15,4-13 2,-1 9-24,-3 4-9,5-10-6,-3 5-16,-2 5-13,4-9-8,-4 9-88,5-9-223,-3 4 100</inkml:trace>
  <inkml:trace contextRef="#ctx0" brushRef="#br0" timeOffset="106189.3074">15166 13151 22,'0'0'85,"0"0"0,0 0-10,0-9 4,0 9 2,0 0-5,0 0 8,0 0-11,0 0-5,0 0 12,0 0-16,0 0 3,0 0-13,0 0-4,-5-5-7,5 5-1,0 0-7,0 0-4,0 0-1,0 0 5,0 0 1,0 0-4,0 0 5,-13 2-1,13-2-3,0 0 1,0 0-6,-11-1-3,11 1-2,0 0 3,-10 4-7,10-4 5,0 0-9,-13 0-1,13 0-3,-8 1 3,8-1-6,-14 0 6,14 0-4,-13 0-1,8 0-1,5 0-4,-16-1 5,8-1-6,-2 1 0,10 1 0,-17-1-3,10 0 0,-3 1 4,10 0-3,-15 0-4,6 0 1,9 0 3,-18 0 3,9-2-1,0 1 0,9 1 0,-14 1 6,10 1-2,4-2 2,-12 1 2,12-1 4,-11-1-4,11 1-5,0 0 8,0 0 1,-13-2-2,13 2-2,0 0-5,0 0 2,0 0-5,-5-2 5,5 2 3,0 0-11,0 0 0,0 0 0,0 0 1,16-15 1,-16 15-5,7-2 6,-7 2-3,8-2-2,-8 2 3,12-4 2,-12 4-10,11 0 10,-11 0-7,14 1 5,-14-1-4,13 0 2,-4 2 2,3-2-1,-4 0 0,4 1-3,1-2 2,-2 1-2,-1 0-2,3-2-2,0 2 1,1-1 3,-1 0-2,5-3 3,-2 3-3,2-2 2,0-2 1,0 2-1,0 2 3,-5 0-3,-1-1-3,1 2-3,0-2-4,-1 2 7,-1 0-3,-1 2-7,3-2 8,-7 0-4,3 0 3,1-2-1,-10 2 0,15 2 3,-8-4-1,-7 2-6,13-3 10,-6 3-3,-7 0 1,12-2 0,-12 2 0,8-4 2,-8 4 4,7-3 6,-7 3-4,4-5 0,-4 5 0,0 0 2,5-5 12,-5 5 2,0 0-5,0 0 6,0-10 2,0 10-3,0 0-2,0 0-2,0 0 3,-15-2-3,15 2-4,0 0 2,-9-3-2,9 3-1,0 0-3,-10-1 2,10 1 1,0 0-5,-11 4 1,11-4-4,-9 5 2,2-2 2,7-3-3,-9 9-1,1-1-1,-2-2-1,1 5 6,0 0-8,-1 4 0,-4-2 0,3 4 0,-3-2 2,-2 5 3,4-5-4,2 1-2,-1-1 6,1-1-3,-1 0 0,5 1 1,-1-1 1,0-2-4,2-2 3,-3 0-2,4-2 0,-1 2 2,3-5 2,-3 0-2,5-5 1,-3 9-5,3-9 6,-4 7 4,4-7-4,0 0 1,-2 6 1,2-6 9,0 0-1,0 0 8,0 0-5,0 0-2,0 0 3,0 0-2,0 0 3,0 0 3,-16-11 0,16 11-5,-5-5 1,5 5-3,-6-4-3,6 4-2,-7-5 6,7 5-4,-6-3-1,6 3 3,-8-7-3,8 7-2,-6-5-1,6 5 2,-7-5-2,7 5-1,-7-7 1,3 3 0,4 4-1,-7-10-3,4 3 1,-1-2-1,2 4 2,-2-1-5,1-1 5,-1 0-3,0-2-4,2 3-6,-3-2 1,5 8 3,-3-12-1,1 8-7,-2-3-14,4 7 2,-5-10-9,1 5 1,4 5-12,-5-10-9,5 10 1,-4-7-10,4 7-12,-5-5-6,5 5-2,0 0-15,-5-5-21,5 5-24,0 0-76,0 0-236,-8-2 105</inkml:trace>
  <inkml:trace contextRef="#ctx0" brushRef="#br0" timeOffset="113721.3897">16265 8824 86,'0'0'77,"0"0"-3,0 0-9,0 0-4,0 0 0,0 0-5,0 0 1,0 0-7,0 0 5,0 0-2,0 0-4,0 0-8,0 0-2,0 0-6,0 0-3,0 0-3,0 0 9,0 0-8,0 0 2,0 0-5,0 0 5,0 0-3,0 0 4,0 0 2,0 0-3,0 0-4,0 0-3,0 0-3,0 0 2,0 0 3,0 0 3,0 0-12,0 0 8,0 0-6,0 0 4,0 0 3,0 0 1,0 0-3,0 0 6,0 0-3,0 0-1,0 0-3,0 0 0,0 0-1,0 0-2,0 0-3,0 0-2,4-9 0,-4 9-2,2-5-5,-2 5 7,3-5-5,-3 5-2,4-6-2,-4 6 3,6-5 5,-6 5-11,6-4 4,-6 4-3,7-7 1,-3 5-2,-4 2 1,9-7-2,-5 3 3,3 2 1,-7 2-6,7-8 1,-3 6 1,-4 2 3,9-9-2,-7 7-3,-2 2 6,10-6-2,-6 4-4,-4 2 4,9-5-2,-9 5 1,7-4 3,-7 4-5,7-4 0,-7 4 9,0 0-4,4-4 5,-4 4-2,0 0 0,0 0 2,0 0 0,0 0-2,0 0 1,0 0 5,0 0-3,0 0-2,5-3 3,-5 3-2,0 0 3,0 0-8,0 0 13,0 0-17,0 0 3,0 0 3,0 0-1,0 0-1,0 0 0,0 0-1,0 0 4,4-5 2,-4 5 2,0 0 0,0 0 4,0 0 1,0 0-4,0 0 0,0 0-4,0 0 4,0 0-6,0 0-2,0 0 3,0 0-5,0 0 0,0 0-2,0 0 0,0 0 2,0 0 0,0 0-4,-21 11 5,21-11-3,-6 8-2,4-3 1,2-5 4,-7 7-5,3-1 1,-1-1 1,-4 2-1,6 0 0,-5 1 0,1-1 2,-2 2-4,2-1 1,-1 1 3,-1-3-2,1 1-4,2 0 0,-3 0 4,3-1-6,-2 0 6,2-1-4,-1 0 3,1-1-2,1 0 1,5-4-2,-8 7 4,8-7-4,-6 4 5,6-4-3,-6 5 1,6-5-3,0 0 2,0 0-5,0 0 4,0 0-2,-3 5 6,3-5 0,0 0-5,0 0 2,0 0-3,0 0 5,0 0 1,0 0-1,0 0 5,23-10-8,-23 10 0,0 0 2,7-2-1,-7 2 5,0 0-3,0 0-6,6-3 3,-6 3-1,0 0 0,7-3 4,-7 3 2,6-4-4,-6 4 1,8-6-2,-4 2 3,1 1-2,-5 3 5,8-8-3,-6 5-2,6-1 1,-4-1 0,1 2 0,-1-3 5,-4 6-6,11-9 2,-6 4 1,-1 3 2,-4 2-4,5-6 1,-5 6 1,4-4 6,-4 4-6,0 0 1,0 0-2,6-5 7,-6 5-2,0 0 0,0 0-2,0 0 0,0 0-3,0 0 0,0 0-1,0 0 3,0 0-3,0 0-7,0 0-7,0 0-9,0 0-5,0 0-12,0 0-11,0 0-14,0 0-11,3-7-19,-3 7-26,0 0-36,0 0-83,0 0-262,0 0 116</inkml:trace>
  <inkml:trace contextRef="#ctx0" brushRef="#br0" timeOffset="116325.4459">13154 14450 49,'0'0'88,"0"0"-2,0 0-10,0 0-7,0 0-8,-9 1 14,9-1 0,0 0-4,0 0-10,0 0 5,0 0-5,0 0-13,-7 3-6,7-3 2,0 0-10,0 0-1,0 0-9,0 0 2,0 0 3,0 0-6,0 0 7,0 0 2,0 0 2,8 17 1,-8-17-8,2 8 6,0-2-5,-2-6 2,2 12 13,0-4-7,0 1-10,-1 1 5,4 2-6,-5-2 0,3 6 6,1 1-3,0 0-1,-2 1-9,3 1 0,-2-2 0,3-1 6,1 4 7,-1-1-3,-2 1-2,5 2-1,-3-3-8,3 7 1,-2-2-1,2 0-3,-1 1 3,-4-7-5,5 0-4,-2 2-1,-2-2 2,1 1 1,1-1-4,1 6 1,-2-4 0,-2-2-3,0 2 1,1-3-6,-3 1-5,-1 0-5,2-6-3,-2-1-11,0 1-6,2 0-4,-2-2-6,0-3-8,2-2-11,-3-5-14,1 11 6,2-7 3,-3-4 0,0 0 2,7 4-8,-7-4 1,0 0 3,0 0-17,0 0 3,9-15-5,-9 15-72,0-14-169,0 14 76</inkml:trace>
  <inkml:trace contextRef="#ctx0" brushRef="#br0" timeOffset="116992.9767">13192 14536 50,'0'0'65,"0"0"3,10 0-3,-10 0 2,0 0-1,0 0-1,0 0-4,4-4-1,-4 4 2,0 0-3,0 0-6,0 0-2,0 0-8,0 0 1,0 0-6,0 0-8,0 0-9,0 0 7,0 0-5,0 0-1,0 0 4,0 0 5,0 0 2,9-6-2,-9 6-8,7-3 2,-1-1-8,-6 4 8,12-7-4,-8 4-2,1-1-4,4-1 4,0-3-5,0 0 8,1 1-10,1 0 3,-2-1-6,2 0 6,-1 0-5,1 1 1,-1 1 2,-1 0-6,-3-1-2,1 3-2,-1 1 2,-6 3 1,9-6 0,-5 3-4,-4 3-6,0 0-5,7-5-12,-7 5-8,7-3-18,-7 3-10,0 0-9,0 0-8,6-3-11,-6 3-13,0 0-68,0 0-178,0 0 79</inkml:trace>
  <inkml:trace contextRef="#ctx0" brushRef="#br0" timeOffset="117573.0174">13275 14857 37,'0'0'118,"0"0"-6,0 0-23,0 0-9,0 0 0,0 0-13,0 0-11,0 0-6,-4-18 2,4 18-2,0 0-3,8-5-8,-8 5 6,6-2 4,-6 2-1,0 0-3,9-6-4,-9 6 7,6-3 8,0 1-5,-6 2-5,11-9-3,-7 5-3,1-2-6,3-1-2,-2 2-3,3-2 1,-1 0-6,1-1-4,1 0 1,-1-1-4,2-1-3,3-1 3,-1 1-2,-2 1-5,0-3 2,2 0-1,-2 4-1,3 0 4,-2-1-7,-3 2-2,2 2 1,0-2 0,-4 1 0,1-1 1,-2 4-1,2-1 0,-3 1 0,-5 3-8,7-6-4,-1 5-6,-6 1-5,0 0 0,7-4-3,-7 4 0,0 0-6,9-4-4,-9 4 8,0 0-18,0 0-15,0 0 4,0 0-20,0 0-5,0 0-9,0 0-16,0 0-84,0 0-198,0 0 88</inkml:trace>
  <inkml:trace contextRef="#ctx0" brushRef="#br0" timeOffset="118983.8494">13777 14894 52,'0'0'122,"0"0"-10,0 0-9,0 0-5,-4-6-4,4 6-14,0 0-1,0 0-6,0 0-3,0 0-15,0 0-3,0 0-11,0 0 5,0 0-8,0 0 4,0 0-1,0 0-2,0 0 12,0 0-5,0 0-1,0 0 8,13 24-4,-12-16 3,3 2 3,0 1-5,1 0-5,0 3 2,-1 3-3,1-1-2,3 1-3,-6 1-5,6-1-3,-2 8-3,0-6-7,-1 1-2,0-2 3,-3 2-6,5-3-5,-2 0 4,-1 1-1,-2-4-2,2-3 2,-1 2-7,1 1-2,1-2 9,-3-4-12,-1-1 4,1 3-4,0-5 0,-1 1-1,-1-6 6,3 7-6,-3-7 0,0 0 0,-3 10-4,3-10-3,0 0-5,0 0-4,0 0 3,0 0-5,0 0-4,-8-28 3,1 13 1,3-2-2,1 3 3,1-4-4,-2 1 4,-1-1 0,3-2 3,-2 3 5,-1-1 5,2 0-5,-2-2-5,1 1-1,0-1 2,2 4 0,-2-2 2,3 0-1,-1 1 8,-1 0-3,3 2 2,-2-2 0,2 2-2,-2 3 3,2-1-2,0 2 1,0 0 5,0 0-6,0 1 5,0 2-4,0 8 4,0-13 4,-3 6-2,3 7 7,0 0-10,0-10 3,0 10 2,3-6-3,-3 6 0,0 0 1,0 0-3,0 0-3,4-10 6,-4 10-3,0 0 0,6-3 2,-6 3 4,6-3-6,-6 3 5,0 0 5,16 0 0,-16 0-2,12 2 2,-12-2-4,15 2 3,-9-1-1,4 3 15,-1 1-4,1 2 2,2-1-1,-4 4-2,3 0 6,2 2-4,-5-1-3,4 1-4,-3 1 0,-1-2 2,1 3 1,3 1-4,-1-1 0,-2 0-2,3 0-1,0-2 3,-1 2-4,1-2 1,-3-1-2,1-2-2,0 0 1,5 0 2,-3-1-1,-1-1-4,2 1 3,-1 0-2,-3 0 0,1-1-2,-1 0 1,-1 0 1,2-1-1,-1-1 0,-3 1-1,1-1 0,-1-1 4,-1 0-19,4 0-7,-5-2-5,-4-2-8,9 6 5,-6-2-16,-3-4-2,7 1-2,-7-1 0,0 0-1,0 0 8,7 4-10,-7-4-11,0 0-25,0 0-8,0 0-6,0 0-11,0 0-101,0 0-230,0 0 102</inkml:trace>
  <inkml:trace contextRef="#ctx0" brushRef="#br0" timeOffset="119373.0725">13878 15172 90,'0'0'147,"0"0"-15,0 0-10,0 0-18,0 0-8,15-11-13,-7 8-7,0-2-4,-1-2-4,7 2-8,-5-3-13,7-2 6,2-1-10,-3-1-4,1 0-4,5-4 0,-3 3-7,-3 1 1,-1 2-5,0-2-4,2 3-14,-6 4-13,-1 1-18,-4 0-12,2 0-4,-3 1-11,-4 3-18,0 0-11,11-2-15,-11 2-71,0 0-181,0 0 81</inkml:trace>
  <inkml:trace contextRef="#ctx0" brushRef="#br0" timeOffset="120093.0542">14587 14627 36,'0'0'154,"0"0"-12,-7-4-5,7 4-10,0 0-8,-7-2-11,7 2-3,0 0-9,-9-3-8,9 3-12,0 0 5,-10 0-15,10 0 1,0 0-1,-9-2-6,9 2-6,0 0 1,0 0-7,-10-2-5,10 2-2,0 0-6,-12 2 4,12-2-7,-7 5-6,7-5-2,-9 5 0,5-2-3,-2 2-3,-2 3 4,2 0-8,-1-3 0,1 1-1,-1 1-1,2 0 2,-4 1-1,5 0-7,-2 0 4,0 0-2,1-3-1,1 0 3,0 3-3,2 0-5,-3 1 8,3 0-6,0-2-2,0-1 2,0 3 9,-1 1-9,0-4 1,2 0-2,1-6 1,-1 17-1,2-6 1,0-5 3,-1 5-6,2-3 2,2 1 1,0-1-2,-2-3 0,3 5-4,-1-3 0,-2 1 2,5-2 1,-3 3 0,3-1 0,-2 0 3,3-1-1,1 0 0,-1-2-3,-1 4 0,1-4 0,1 1 0,0 1 2,2-2-3,-2 1 5,0 1-4,0-3 2,0 1 2,1 0-1,-1-1-3,3-1 3,0-1-6,-1 1 5,0-3-1,3 0 7,-3 1-5,1-1-1,-3-1-1,4-2 2,0 1 0,-2-4-1,2 1-3,-3-1 7,1 0-8,1 0 2,-1-3 2,5-2 1,-5 3-2,-3-2 3,2 2-3,-1-3 1,2-1 5,-1-1-4,0 0 0,-5 3 0,3-1-4,-3 2-5,4-2-4,-6 2-5,1-1-4,0 2-12,-2 1-2,0 1-2,-2 6-8,5-11-17,-5 11-30,2-11-21,-2 11-35,0-6-137,0 6-306,-8-7 135</inkml:trace>
  <inkml:trace contextRef="#ctx0" brushRef="#br0" timeOffset="124895.9857">17555 11105 50,'0'0'71,"0"0"4,-5 5-4,5-5-11,0 0 3,0 0 3,0 0-7,-5 4 2,5-4 0,0 0-8,0 0-3,0 0-7,-4 4 4,4-4-2,0 0-5,0 0-8,0 0-1,-6 7 3,6-7-10,0 0 4,0 0 2,0 0-4,-3 6-2,3-6-4,0 0 4,0 0-10,0 0-6,0 0 13,-3 5-8,3-5-9,0 0 6,0 0-6,0 0 5,0 0-3,0 0 7,0 0-3,0 0-1,0 0-1,0 0 2,0 0-10,0 0 7,8-22-1,-5 18 4,-3 4-8,3-17 5,-2 10-6,0 1 6,0-1-6,-1 7 7,2-12-8,-2 12 10,0-10 0,0 10 7,0-8 1,0 8 1,0 0 0,0 0-4,-4-11 0,4 11-5,0 0 1,0 0-1,-15 5-4,15-5 3,-11 7-2,7-1 1,-2-2-8,2 2 5,-6-1-5,6 2 4,-3-1 0,3 2 5,-3-4-12,4 2 3,-1 0-3,-1-3 3,1 4 0,4-7 3,-3 13-3,1-7 0,2-6-4,-4 11 8,4-11-9,0 9 7,-2-2-4,2-7 4,2 13-3,-2-8 7,0-5-5,2 13-2,-2-13 1,2 12-1,-1-6 0,0 1 5,-1-7-4,3 12-1,-1-7 1,-2-5 3,5 9-3,-2-5-2,3 2 1,-2-1 4,1 0-4,-1-1 3,2-1-4,-1 1 3,2 0-3,-2-2 7,-5-2-6,13 5 7,-8-4-9,-5-1 6,14 0-4,-6 0 1,-8 0-2,10 0-2,-10 0 0,13-2 8,-7-1-2,-6 3 0,13-6-4,-6 5 4,-2-4-2,2 3 4,-3-2-3,2-1 0,0-1-4,0 1 3,-4-1 4,3 0-2,-3 0 10,3-2 1,-3 1 1,0 0-1,-2 7-4,1-19 5,-1 11 3,0-1 2,0-1-1,-3 2-3,2-3 2,-1 3 2,-2-1-2,1 1-4,2-1-1,-3 2 1,-1-1-5,2 3 5,-2-2-4,5 7-4,-8-11 4,5 8-6,3 3 5,-8-8-5,8 8 4,-10-2-10,10 2 1,-10-2 2,10 2-3,-11 4 9,11-4-6,-11 5-1,5-1-2,0 0 2,1 0-1,-3 1 0,1 3 2,2-4-1,-2 4 0,0-1 4,2 2-5,-3-1 1,4-1-3,-3 1 5,4-2-6,-1 2 2,-3-1 3,1 0-3,3 3-4,-3-3 2,1 1 0,3-1 8,-2-2-6,2 3 6,-1-3-6,3-5 0,-5 11 4,5-6-5,0-5-1,-2 12 0,2-12-1,0 8 0,0-8 3,0 9 0,0-9-5,4 8 9,-4-8 1,3 7-4,-3-7-1,5 6 1,-5-6-3,8 3 3,-8-3-3,5 5 1,1-2 1,-6-3 5,7 1-1,-7-1 2,11 3-3,-6-2-2,-5-1 7,9 0-5,-9 0 1,14-3-1,-14 3-3,12-5 5,-6 2-1,1-1 2,-1-1-4,1-1 4,-1 1 1,-1 0-5,0-1-1,0 0 5,1 0-5,-4-1-1,4-1 5,-2-3-1,-1 1 3,3 0-1,-4 0-7,0 1 7,-2 2-4,2-4 10,-4 2-9,2 0-2,-1-1 7,1 10-3,-3-14 2,-3 8 4,4-1 0,2 7-9,-6-8 3,-1 4 0,3 1-4,4 3 7,-10-4-6,10 4 2,-13-3-4,13 3 6,-14 2 1,7-1-2,7-1-5,-13 4 4,8-1-2,0 0 1,-3 0-6,8-3 4,-9 8-14,5-3-6,0 0 9,2 3-6,-4-2-6,4 2-13,0 0-6,-1-1-13,3 2-11,-2 1-14,-2-1-15,2 2-24,-1 0-87,-3-1-225,2-2 100</inkml:trace>
  <inkml:trace contextRef="#ctx0" brushRef="#br0" timeOffset="149086.8457">16638 11201 62,'0'0'64,"0"0"-6,0 0 5,-5-3-14,5 3 0,0 0-9,0 0 0,0 0-5,0 0-6,0 0 0,0 0-6,0 0-4,0 0 5,0 0-11,0 0 3,0 0-4,0 0 4,0 0-4,0 0 4,0 0-5,0 0 4,0 0 5,0 0 8,0 0-4,0 0-1,0 0 6,0 0 5,0 0-5,0 0 4,-14 8-5,14-8 6,0 0-6,-8 8-3,8-8 1,-3 3 2,3-3-2,0 0 8,-6 5-14,6-5 4,0 0 3,0 0-1,0 0-4,-4 6-7,4-6-1,0 0 3,0 0-3,0 0-2,0 0-6,0 0-4,0 0 0,0 0 7,0 0-5,0 0 6,0 0-4,0 0 1,0 0 0,-1 5 0,1-5 4,0 0 4,0 0 7,0 0-2,0 0-7,-4 7 6,4-7-5,0 0 12,-5 8-3,5-8-1,0 0-1,-4 7-3,4-7-2,0 0 4,-5 9-8,5-9 2,0 0-6,0 0-1,0 5-1,0-5 2,0 0-2,0 0-2,0 0 4,0 10-3,0-10 1,0 0 0,0 8-4,0-8 2,0 0-2,3 10 0,-3-10 0,1 8 1,-1-8-2,3 10 0,-3-4 1,0-6 0,2 6-4,-2-6 3,6 11 4,-3-5-5,-2 0 1,3 0 3,-2-1-6,2 3 5,-1-1-3,-1-3 0,0 3 0,4-1 0,-2 1-5,0-2 6,-2 2-1,3 2 3,-1-2-1,-2-1 3,3-1-1,0 2-3,-1-2-4,-2 2 0,2-2 1,-1 0 5,1 5-4,1-1 5,-3-2-4,0-1 5,0 1-10,4 1 7,-2 0 0,-2 0-1,0-1 4,3 2-4,-3-2-1,0-1 0,0 1-4,3-2 2,-2 1 2,-1 1 0,2-3-2,0 3 3,-1-2-3,1 2 6,0-1-6,1 1-5,-5-7 10,5 7-2,-1-2-1,1 0 4,-5-5-2,4 6 4,0 0-5,-4-6 0,5 9 1,-1-6-5,-4-3 3,7 7-1,-4-3-1,1-1 9,-4-3-8,6 5-2,-6-5 5,5 5-2,-5-5 0,8 4 0,-8-4 3,6 6 1,-6-6-4,8 3 2,-8-3-2,5 4-2,-5-4 6,9 2-6,-9-2 0,7 6 2,-7-6 6,7 3-14,-7-3 3,4 3 6,-4-3 9,6 5-12,-6-5 5,5 3-6,-5-3 0,6 3 2,-6-3-6,0 0 8,6 6-4,-6-6-4,0 0 7,7 3 0,-7-3 0,6 2 2,-6-2-1,7 3 5,-7-3-3,9 0-2,-9 0-5,0 0 5,9 1-2,-9-1 4,8 1-5,-8-1 1,0 0 11,10 0-13,-10 0-1,0 0 6,0 0-6,0 0 1,9 0 8,-9 0-3,0 0-5,0 0 2,0 0 3,10-1-2,-10 1-3,0 0 6,0 0-5,10-1 17,-10 1-17,5-3-4,-5 3 10,0 0-5,9-5-5,-9 5 7,6-2 3,-6 2-6,0 0-7,6-4 1,-6 4-5,0 0-11,0 0-1,0 0-17,0 0-21,0 0-15,0 0-21,0 0-38,0 0-82,0 0-236,0 0 105</inkml:trace>
  <inkml:trace contextRef="#ctx0" brushRef="#br0" timeOffset="150514.3458">15957 11861 61,'-11'2'102,"11"-2"-2,0 0-11,0 0-2,0 0-3,0 0-2,-7 3 1,7-3-3,0 0-3,0 0-2,0 0-7,0 0 7,0 0-8,0 0-1,0 0-5,0 0-9,0 0 1,0 0-6,0 0-4,0 0 1,0 0-5,0 0-2,-11-5-5,11 5-4,0 0 0,0 0-9,0 0-1,0-10 2,0 10-3,0 0-6,0 0-2,5-11 4,-5 11-7,6-6 4,-6 6-3,4-4 3,-4 4-8,5-7 3,-5 7 1,7-1-3,-7 1 2,7-4-2,-7 4 4,0 0-5,8-3-5,-8 3 3,0 0 0,9-1 5,-9 1-3,10 0-1,-10 0-4,9 0 8,-9 0-4,10-3 5,-10 3-8,14 0-1,-14 0 2,13-1 4,-13 1-3,14 0-4,-9 1 3,-5-1-3,9 1 2,-3 1-1,-6-2 1,8 2 4,-8-2-4,8 7 2,-6-4-2,-2-3 2,0 12 4,0-12-4,0 15 2,3-6-2,-3 1-2,-3 1 5,-1-1-4,2 1 2,-2 1-4,1-2 6,-4 1-3,3-1-1,-3 2 0,3-3 5,-3 1-7,2-4 4,0 4-2,1-3 0,0 2-2,1-4 3,1 1 2,2-6-4,-6 9 0,1-4 2,5-5-1,-3 7 6,3-7-5,-4 5 1,4-5 1,0 0 0,0 0-3,0 0 0,-2 7-2,2-7 2,0 0 0,0 0 2,0 0-3,0 0 2,0 0-3,0 0 5,0 0 0,0 0 0,0 0-5,0 0-1,0 0-1,0 0 1,12-17 6,-12 17-1,0 0 0,8-3-1,-8 3-4,0 0 0,9-2-1,-9 2 6,9-2-6,-9 2 5,14 0 1,-14 0-4,11 0-1,-11 0 3,14 0 0,-8 0 1,-6 0-1,15 0 2,-7 2-3,-8-2 8,13 0-7,-7 1-2,-6-1 3,14 1 0,-9 0 0,-5-1 0,9 2-5,-9-2 5,8 2-2,-8-2 2,8 4 0,-8-4 5,4 7-7,-2-3 3,-2-4 2,3 7-3,-3-7 0,2 10 0,-2-10-4,-3 9 6,3-9 1,-2 13-4,0-9 3,2-4-2,-4 13 0,2-8 2,-1 1-2,-2-1-1,1 0-1,4-5 4,-7 10 0,1-5-1,3-1 0,-6 1 2,5 0-4,-5 1 3,2 0 0,-2 0 2,0-1-5,2-1-4,-3 1 8,0 0 3,1-1-9,1 0 9,-2-1-6,1 2 3,0-2-4,-2 2-1,4-3 1,1 2-4,-1-1 2,1-1-8,6-2-1,-10 5-2,10-5-7,-7 1 1,7-1-14,-8 4-6,8-4-15,0 0-9,0 0-10,0 0-2,0 0-7,0 0-4,0 0-12,0 0-88,0 0-201,6-21 89</inkml:trace>
  <inkml:trace contextRef="#ctx0" brushRef="#br0" timeOffset="151300.0187">16280 11780 33,'0'0'118,"-9"0"-12,9 0-8,0 0-2,0 0-11,0 0-15,0 0-2,0 0-12,0 0-3,0 0 0,0 0 0,0 0-5,-8 10 3,8-10-6,0 0-8,-2 7-2,2-7 6,-3 7-11,3-7 4,-5 10 5,3-2-4,0 0-2,0-1-7,0 0 5,1 2-10,1 0-2,-2 1-1,2 0 0,0-1-1,2 1 0,-1-1-1,1 2-2,2-2-7,-2-2 4,3 0-3,-2 1-3,1 0 3,1-2-3,1 1 0,-2 0-3,1-3 4,2 2-2,-2 0 0,3-2 4,-3 0-4,2 0-6,0-1 4,-1-1-3,1 2-4,-7-4-4,13 2-3,-6 0 10,-7-2-6,11 0-1,-11 0 9,12-3-6,-12 3 4,11-3-4,-7 0 3,-4 3 6,9-4-3,-4 0 0,-5 4-2,5-6 3,-5 6 1,2-10 1,-2 10-2,2-10 5,0 4-3,-2 6 5,0-17-7,-2 9 10,2 8-6,0-15 4,-2 5 0,0-1 2,-3 1-9,2 2 4,-1-1-5,-1 0 1,1 1 1,-2 1 3,-1-2-15,0 2 15,2 0-6,-2 2 1,-1 2-3,0 0 0,2-1 2,-3 1 5,9 3-2,-13-5 1,6 5-8,0-2-3,7 2-14,-15-1 9,7 1-1,8 0-5,-13 3-4,5-2-9,0 2 3,2 1-16,6-4-1,-11 6-9,4-3-13,2 2-23,1-1-18,-3 3-70,2-1-191,-1-4 85</inkml:trace>
  <inkml:trace contextRef="#ctx0" brushRef="#br0" timeOffset="152072.9475">16175 11517 1,'0'0'94,"0"0"2,0 0-11,0 0-1,0 0-10,0 0-6,0 0-2,0 0 4,0 0-2,0 0-3,0 0-5,0 0-4,0 0-9,0 0 1,0 0-6,0 0-3,-8 4-2,8-4 1,-4 7-5,0-3 3,4-4-11,-4 8 4,3-2-4,1-6 2,-4 12-12,2-6 7,2-6-6,-2 11 6,0-4-8,2-7-3,0 10-3,0-10 4,0 12-4,0-12 0,2 9-5,2-4 4,-4-5-6,4 9 7,-3-3-1,3-1-4,-4-5 4,4 9-6,2-5 10,-2 0-9,-4-4 1,7 6 8,-1-3-10,-6-3-1,10 5 6,-4-2-6,-6-3 0,11 1 5,-4 2-2,-7-3 0,14-3-6,-6-1 6,1 2 0,1-1 1,-1-2 0,1 0-3,-2-2-3,-2 3 5,3-2-2,-2-3 2,0 4 0,-2 0 3,-1 0-9,0-2 3,1 2 4,-3-2-6,-2 7 9,2-14-5,-2 9-2,0 5 2,0-13-1,0 13 2,-4-12-6,1 8 2,-1-2-4,4 6 2,-9-12 6,2 7-1,2 0-4,1 1 3,-2 0-3,-1-1 2,0 0-2,7 5 2,-12-3-1,6 0 0,6 3-2,-12-2-7,6 0-9,6 2 1,-13 3-12,13-3-9,-10 4-3,5-3-8,-1 5-12,-1 0-15,-1-2-12,2 3-21,-2 1-58,-1-2-182,3-1 80</inkml:trace>
  <inkml:trace contextRef="#ctx0" brushRef="#br0" timeOffset="204980.9925">17640 11287 95,'0'0'102,"0"0"-7,-2 10-10,2-10 3,0 0-10,0 0-7,0 0-2,0 0-7,0 0-6,0 0-5,0 0-5,0 0 1,0 0 1,0 0-10,0 0-4,0 0-6,0 0-4,0 0 0,0 0-8,0 0 6,0 0-8,0 0 0,0 0 0,0 0 3,0 0-4,0 0 4,0 0-2,0 0 4,0 0 1,0 0-8,0 0 1,0 0-2,0 0 3,0 0-1,0 0-2,0 0-2,0 0 7,0 0 4,0 0-2,0 0 4,0 0-3,13-12 0,-13 12 5,0 0-4,0 0 4,0 0 2,5-6-1,-5 6 1,0 0 2,0 0-3,0 0-4,0 0 3,1-7-7,-1 7-1,0 0-1,3-7 0,-3 7-2,0 0-1,5-10 2,-1 6-4,-4 4-6,7-8 7,-5 2-6,4 1 1,-3-1-4,2 2 2,0-1-4,-5 5 2,8-7 0,-3 3-1,0 0 2,1 0-1,1 3 1,2-4-2,2 0 2,-2 1 1,4-1-4,-3 0 2,3 0-3,3-2 4,-5 1-3,8-3 3,-5 0 2,3 0-2,-3-1-3,1 2 2,0-2-4,1 0 2,-2 0-2,2-2 2,-1 0-2,1-1 2,-1 0-1,6-3 2,-4 3 2,-1-1-3,-2 2 2,3-1-5,-3 1 5,0 1-2,-1 3 0,1-1 2,-4 1-5,-1 0 2,1 1 0,-2 2-1,-2 3-1,-1-1 1,-5 3-4,9-7-1,-9 7 3,6-2 0,-6 2-1,0 0-1,7-2-2,-7 2 6,0 0-4,0 0 4,0 0-5,0 0 3,0 0-3,8 4-2,-8-4-3,0 0 0,0 0-17,2 11 1,-2-11-15,0 0-1,0 0-5,0 0-15,2 6-4,-2-6-14,0 0-9,0 0-8,4 5-16,-4-5-72,0 0-202,0 0 89</inkml:trace>
  <inkml:trace contextRef="#ctx0" brushRef="#br0" timeOffset="205673.4448">18521 10635 23,'0'0'151,"0"0"-7,0 0-1,0 0-13,0 0-20,0 0-6,-11-3-17,11 3-3,0 0-5,0 0-6,0 0-12,0 0-7,0 0-10,0 0-1,0 0-4,0 0 1,0 0-8,0 0-6,0 0-4,0 0-1,0 0 1,0 0-6,0 0 4,0 0-3,0 0-3,0 0 2,0 0-1,23-8-1,-18 4-3,4-2-2,3 1 2,4-3 2,3-3-3,4-2-11,4-5 10,1 1-2,0-3-2,2 1 2,8-11-6,5 1 2,-4 0 3,-7 7-5,9-9 0,-11 9 1,1 0-2,1-2 2,7-2-3,-10 6 3,-1-3 1,-3 4 2,0 1-6,-1 0 0,-3 3 0,-5 2 4,-1 0 0,-1 4-2,-4 0-3,-1 2 4,-2 3-2,-2 0 0,1 0 0,-1 1 4,-5 3 7,7-6 0,-7 6-3,5-5 6,-5 5-1,0 0 1,5-4-8,-5 4 4,0 0-5,0 0 0,5-3-2,-5 3 0,0 0 3,0 0-10,0 0-4,0 0-6,0 0-19,0 0-2,0 0-12,0 0-7,0 0-2,0 0-10,0 0 0,0 0-9,0 0-14,-13 18-11,13-18-104,-5 9-220,0-7 98</inkml:trace>
  <inkml:trace contextRef="#ctx0" brushRef="#br0" timeOffset="206341.8836">19717 9782 26,'0'0'129,"0"0"-9,0 0-4,0 0-3,0 0-21,0 0-5,0 0-16,0 0-4,0 0-9,0 0-3,0 0-5,0 0 0,0 0-8,0 0-8,0 0-5,0 0-4,0 0 7,13-3-9,-13 3 1,0 0-4,12-4 3,-6 1-1,-6 3 2,15-6-2,-6 1-4,3-1 3,-1-1-4,6-1-3,0-1 1,2-4 1,6-1 0,3-2-3,-2-4 6,2 1-3,3-4-3,0 2-2,12-8 3,-3 0-7,-11 8 2,2-2-5,-1 1 10,3-2-8,8-1-4,-11 6-2,-2 0 3,1 1-6,-1 0 6,-3 1-3,0 2 0,-6 5 3,-3-1 4,0 1-4,0 3-1,-5 0 0,1 1 0,-3 0 0,-3 1-4,3 2-1,-4-1 8,0 1-2,-5 3 2,9-5-3,-9 5-4,9-5 5,-5 1 0,-4 4 1,6-5 1,-6 5-5,4-4 1,-4 4-1,0 0 5,0 0-7,0 0 10,7-6-11,-7 6 9,0 0-17,0 0-3,0 0-14,0 0-12,0 0-25,6-3-22,-6 3-26,0 0-105,0 0-235,0 0 105</inkml:trace>
  <inkml:trace contextRef="#ctx0" brushRef="#br0" timeOffset="206953.2106">20975 8961 36,'0'0'149,"0"0"-5,0 0-9,0 0-5,0 0-3,13-14-6,-13 14-10,0 0-8,5-8-8,-5 8-7,3-7-7,-3 7-6,8-6-6,-4-1-5,0 3-2,1 0-6,-5 4-10,10-8-1,-5 2-6,0-1-2,3 2-8,0-1 2,1-2-6,0 1-1,6-2-6,-2-2 6,2-1-6,2 3-2,2-3-4,8-3 2,-3 0-8,4-3 3,2 2-10,0-4-2,1 3-5,2-4 10,1 1-9,9-4-1,-13 4-3,4 2 4,-4 1-2,1 1 4,-3 0-9,-1 1 5,-4 1 0,-5 4 4,0 2 2,-3-3-4,-2 6 3,-3 0 1,0-3-2,0 4 6,-2-2-2,1 2-2,0-4 1,0 1 1,-1 0 2,-3 4-3,1-1 2,0 0-3,-6 4 4,9-4-2,-9 4-4,7-4 9,-7 4-4,5-3 0,-5 3 1,0 0-3,6-7-10,-6 7 2,0 0-9,0 0-7,0 0-3,0 0-14,0 0-20,0 0-11,4-5-13,-4 5-11,0 0-21,0 0-104,0 0-239,0 0 106</inkml:trace>
  <inkml:trace contextRef="#ctx0" brushRef="#br0" timeOffset="207453.729">22247 8139 175,'0'0'199,"0"0"-11,0 0-14,8-9-7,-8 9-10,2-8-16,-2 8-9,1-11-9,1 4-15,-2 7-9,8-14-6,-4 7-10,2-2-11,1-1-2,0-4-13,2 6-5,1-6-5,2 0-5,2 0-3,-1 0-11,1 0-2,-1-1-5,3 3-2,-2-2 0,5-4-4,-3 4 4,3-3-10,1-2-4,0 4-2,1-1-1,1 1-4,-1-3-7,3 1 1,1 1-1,1 2-7,-2-5-3,-1 3 3,3-1-2,-1 0 6,-1 1 0,-5 6-2,0-2 2,-2 0 2,0 0 2,-7 6 4,0-2-3,-1 1 6,2 1-4,-4-1 0,1 2-2,0-2 9,-3 2-8,0 2-1,-5 3 0,6-7-5,-6 7-3,5-4-10,-5 4-6,0 0-10,6-4-35,-6 4-21,0 0-11,0 0-23,0 0-142,0 0-296,0 0 131</inkml:trace>
  <inkml:trace contextRef="#ctx0" brushRef="#br0" timeOffset="208859.9171">14121 13800 103,'-5'8'111,"5"-8"-5,-8 5-9,5-1-7,3-4-11,-7 8-10,3-3-2,4-5 3,-5 7-17,5-7-3,-6 8 1,2-4-4,4-4-9,-7 7 0,4-2-4,-3 0-3,6-5-1,-9 9-9,4-6-1,-1 3-1,-4 0-13,-1-1-9,1 2-7,-1-2-2,-2 2-17,-4 1-8,3-1-10,-4 2-15,-1-1-10,0 1-22,-6 1-50,0 2-156,-2-2 69</inkml:trace>
  <inkml:trace contextRef="#ctx0" brushRef="#br0" timeOffset="209139.0577">13030 14401 64,'-8'7'97,"1"-4"-5,0 3-8,-3-1-6,3 0-2,-1 0 0,0 0-13,-1 0 4,0 2-13,0-2 1,-1 1-9,1 2-3,-2-3-11,0 0-5,1 4 1,-2-1 1,3-1-9,-2-1-15,-1 2-14,2 1-10,-3 0-12,2 0-6,-2 2-14,-2-2-14,2 0-9,-4 3-51,-5 3-136,5-7 60</inkml:trace>
  <inkml:trace contextRef="#ctx0" brushRef="#br0" timeOffset="209397.9643">12144 15001 98,'-6'7'93,"-2"1"-12,0-1-8,2 0-5,1-3-4,0 3-8,-1-1 1,-1 1-8,-1-2 1,3-1-10,0 2-3,1-2-7,-2 1-4,2 0-1,-2 0-4,-1 2-13,-1-1-5,0-1-14,0 1 2,1-1-19,0 1-11,-3 0-7,2-3-5,-1 2-10,-2-1-45,0 0-114,0 1 50</inkml:trace>
  <inkml:trace contextRef="#ctx0" brushRef="#br0" timeOffset="209649.6239">11487 15458 79,'0'0'89,"-5"7"-8,5-7 2,-4 7-10,2-1-11,-3 3-9,2-2-1,0 0-6,0 3-3,-4-1 5,2 1-4,-3 5-13,2-2-4,-3 2-4,3-2-4,-2-3-7,0 5 9,0-1-4,-3-2-3,5 0-7,-3 1 7,-3-1-6,3-2 4,2 0-24,-5 2-4,2 0-29,-4-1-25,3 0-67,-4-1-146,0 1 65</inkml:trace>
  <inkml:trace contextRef="#ctx0" brushRef="#br0" timeOffset="210541.6243">10680 15005 132,'0'0'169,"0"0"-10,-2-9-8,2 9-8,0 0-7,0 0-6,0 0-13,0 0-7,-2-8-12,2 8-13,0 0-7,0 0-12,0 0-5,0 0-3,0 0-10,0 0-7,0 0-5,0 0-3,0 0-1,0 0-5,0 0-1,-5 24 0,0-7-3,-1 8 5,1-1 0,-2 7 0,-2 4-3,-3 8 4,2 4-3,-4 1 0,1 4-2,-1 0 1,1-2-22,0-2 1,1 1 3,1-3-5,4-13 1,-1 1-2,3-3-1,0-1 1,0-4 0,2-5-3,-1-2 4,1-1-3,1-5 2,1-4-3,-1 2-11,0-2-8,0-4-10,2-5 4,-2 12-16,2-12-34,0 0-23,0 0 0,0 0-11,0 0-1,0 0 6,-16-16-26,11 9-97,-2-1-248,0 0 111</inkml:trace>
  <inkml:trace contextRef="#ctx0" brushRef="#br0" timeOffset="210959.1032">10249 15383 20,'0'0'121,"0"0"-6,-23 6-6,23-6-6,0 0-9,0 0-13,0 0-11,0 0-4,0 0-4,0 0-10,0 0-8,0 0 7,0 0 14,0 0-12,0 0-8,0 0 6,42-2 5,-29 3-7,-13-1-6,24 1 0,-6 0-4,1 0 5,-2 2-1,5-2-3,-1 4 0,-1-4-1,8 0-9,-7 1-2,6 2 2,4-3 1,-1 2-5,5 0-2,-4 0-1,2 3-10,-1-5-2,0 1 6,5 0 1,-2 1-1,-1-3-5,-2 0 4,-4 2-4,2 1-3,-3 0-8,-5-2-15,0-1-10,-3 3-10,-1-3 2,-4 1-9,-1 2-22,-2-3-10,1 0-1,-12 0-14,14 2-6,-14-2-8,12-1-1,-12 1-100,0 0-219,0 0 97</inkml:trace>
  <inkml:trace contextRef="#ctx0" brushRef="#br0" timeOffset="212643.3227">24268 7296 19,'0'0'104,"0"0"-8,0 0-13,0 0-3,0 0-10,0 0 4,0 0-21,0 0 8,0 0-6,-8 12-1,8-12-7,-4 5 7,0 0-9,4-5 0,-6 13-3,0-6 5,-2 2-1,2 1-4,-1 1-3,-4 2-1,1 1-5,-2 2 4,-1 1-4,-3 4 1,-2 1-6,2-1-5,-1 3 0,-3-1 7,4 1-11,-5 3-4,3-3 4,0 1-1,3-2-7,1 4-2,1-4-3,-2 0 7,3 0-3,1 0-1,2-5 2,1-3-9,1 3 9,-1-1-14,2-3-1,2-1-12,-1-3-4,1 1-5,0-2-16,3-4-3,-3 0-9,4-5-9,-1 9-14,1-9-7,0 0-111,-5 4-210,5-4 93</inkml:trace>
  <inkml:trace contextRef="#ctx0" brushRef="#br0" timeOffset="213112.0758">23852 7458 146,'0'0'144,"0"0"-14,0 0-10,0 0-15,0 0-15,0 0 0,0 0-15,0 0-11,0 0-6,0 0-8,0 0-4,0 0-5,0 0 5,0 0-2,0 0 7,0 0-6,21 5-1,-21-5 8,15 4-7,-4 1-3,0 1 6,2-2-7,3 2 3,2 1-4,3-1 1,4 3-4,2-1-6,-1 1 4,1 0-2,1-1-2,2 4-8,-3-3 1,4 3-4,-1-2-1,0 2-1,-1 3-1,1-1-1,-2-2 1,1 0-5,-1 0 2,3 2-4,-3-2 2,0 1 2,-4-1-9,1 1-16,-1-1-10,-5-3-2,-3 0-14,0-1-16,-6-1-7,2 1-7,-5-3 2,1 4-9,0-4-12,-6 1-27,2 1-33,-4 0-83,0-7-249,-7 13 110</inkml:trace>
  <inkml:trace contextRef="#ctx0" brushRef="#br0" timeOffset="214723.8353">12756 7784 71,'0'0'97,"0"0"-3,-4-9-12,4 9-10,-1-7-6,1 7 5,0 0-6,-1-10-6,1 10 1,-2-6-3,2 6 6,-3-7-2,3 7 10,0 0-7,-2-10-1,2 10-8,0 0 7,0 0-9,0-10-2,0 10 0,0 0-9,0 0-8,0 0-3,0 0-3,0 0 0,0 0-5,-4-5 0,4 5-2,0 0-5,0 0-7,0 0 3,0 0-2,0 0 0,0 0 4,0 0-8,0 0 5,0 0 0,0 0 12,0 0-3,0 0 7,0 0-8,13-2-2,-13 2 1,0 0 1,0 0-3,15 7 2,-9-4 6,-1 1 4,1 1-1,-1-1-3,3 0 3,0 3-10,-2-1 1,0 0 4,3 3-7,-2-1 0,-1 0-2,1 2-3,2-2 2,-2 3-4,1 3 0,0-5 0,-2 3 3,1-2-1,1 1-1,0-2-3,0 3-1,2-3 2,-3-2-14,2 1-7,-1 2-10,1-3-10,-3 2-4,3-2-14,0 2-8,-1-1-12,1-7-15,0 1-15,1 0-6,-1 2-15,-3 0-25,3-1-78,-4 1-243,1-1 108</inkml:trace>
  <inkml:trace contextRef="#ctx0" brushRef="#br0" timeOffset="215183.8397">13541 8581 70,'0'0'85,"0"0"2,9 3-13,-9-3-8,0 0-8,10 1 2,-10-1-9,7 1-10,-7-1-2,11 4 0,-7-3-3,-4-1-5,10 5-4,-6 0 0,-4-5-6,10 5 4,-5-1-4,0 1-3,-1 0 0,1 0 6,1 2-13,-3-1 3,3 0-14,-3-1-15,3 0-8,-1 5-18,-1-6-13,0 3-81,-1-1-147,-1-1 65</inkml:trace>
  <inkml:trace contextRef="#ctx0" brushRef="#br0" timeOffset="215663.9682">14173 9017 87,'0'0'93,"0"0"-8,0 0-10,0 0 3,8 2-17,-8-2-7,7 2-9,-7-2-3,8 3 5,-8-3-9,0 0-6,13 5-4,-13-5-5,10 5 0,-4 0-4,-6-5 1,11 7 0,-11-7-9,10 7 9,-5-2-9,1 1-2,2 0-1,-1 1 2,-1-2-9,4 3-11,-2-1-11,1-3 2,3 3-10,-4 0-10,1-1-15,3 1-74,-5-4-139,2 4 61</inkml:trace>
  <inkml:trace contextRef="#ctx0" brushRef="#br0" timeOffset="216473.2016">15660 9847 3,'7'2'47,"-7"-2"-7,7 2-6,-7-2-2,7 4-3,-2-2-4,3 1 9,-4 1-11,3-4-1,0 5-4,0 0 0,-1-1 3,5 1-4,-3 0-6,1 0-8,1 2-16,2-3-48,-5 2-66,2-1 30</inkml:trace>
  <inkml:trace contextRef="#ctx0" brushRef="#br0" timeOffset="216834.053">16382 10318 28,'0'0'78,"0"0"-5,4 8-11,-4-8-5,3 9 3,-3-9-9,6 8-7,-2-7-7,1 4-4,2 0-2,-2-2-13,1 1-9,3 2-5,0-1-15,0 1-14,0 1-13,0-3-48,-2 1-92,4 2 41</inkml:trace>
  <inkml:trace contextRef="#ctx0" brushRef="#br0" timeOffset="217241.958">17013 10765 41,'0'0'121,"0"0"-15,0 0-6,0 0-21,0 0 2,0 0-16,0 0 0,0 0-8,9 5-5,-9-5-7,0 0-10,0 0-10,0 0-8,15-1-5,-15 1-8,0 0 8,0 0-14,13 3-3,-11-1 0,-2-2-1,8 4 4,-8-4-11,5 4-18,-1 0 4,-4-4-8,7 8 7,-4-3-4,1 1-33,-1-1-46,-3-5-121,5 9 53</inkml:trace>
  <inkml:trace contextRef="#ctx0" brushRef="#br0" timeOffset="217564.8102">17429 11060 46,'0'0'83,"0"0"-15,0 0 1,11-1-15,-11 1-3,0 0-4,0 0-9,9 0 9,-9 0-7,0 0-6,7 5 8,-7-5-14,7 3 3,-3 0-3,1 1-5,-5-4 1,11 6-9,-5-1-1,-1-2-2,4 5-27,-2-4 0,3 3-7,-3 1-20,1-1-15,1 0-51,-3-2-116,2 0 52</inkml:trace>
  <inkml:trace contextRef="#ctx0" brushRef="#br0" timeOffset="217871.2604">18104 11378 42,'0'0'84,"0"0"-16,0 0-7,8-5-6,-8 5-2,0 0-8,11-1-3,-11 1-4,7-3-9,-7 3-6,0 0-5,0 0-8,9-1-6,-9 1-2,0 0-2,0 0-2,0 0-6,9 0-4,-9 0-6,0 0-14,0 0-52,0 0-91,7 5 40</inkml:trace>
  <inkml:trace contextRef="#ctx0" brushRef="#br0" timeOffset="218201.8497">18404 11511 41,'0'0'77,"6"3"-1,-6-3-10,0 0-4,0 0-2,0 0-8,8 0-2,-8 0 1,0 0-8,0 0 2,17 3-1,-17-3-7,10 1-2,-10-1-10,11 1-3,-11-1 2,13 4-9,-4-1 1,-1 1 2,-8-4-4,17 8-5,-6 0-10,-4-3-6,5 2 1,-2-1-7,-5 2-22,6-1-15,0 3-79,-3-1-139,0-1 62</inkml:trace>
  <inkml:trace contextRef="#ctx0" brushRef="#br0" timeOffset="218523.0071">19058 11951 9,'0'0'114,"4"5"1,-4-5-17,0 0 2,5 8-12,-5-8-10,5 2 2,-5-2-5,8 5-2,-8-5-5,6 5 5,-2-2-8,-4-3-10,9 5-1,-5-1-5,1-1-10,1 0-3,1 2 0,-1 0-6,1-4 5,3 6-13,-3-1 9,2-2-7,0 2-8,0 0-9,1-1-10,-1 1-8,1 0-16,-2-2-10,4 2-5,-1 1-8,-2-3-9,0 2-11,3-1-6,-3 0-107,-2 0-197,1-1 87</inkml:trace>
  <inkml:trace contextRef="#ctx0" brushRef="#br0" timeOffset="218839.0262">19598 12375 16,'15'1'108,"-9"-1"-14,-6 0-18,14 1 4,-6-1-15,-3 3 5,-5-3-3,15 3-15,-10-1 4,0 1-11,2 2-2,-1-1-9,2-1 1,-2 1-4,3 2-2,-1-2-4,1 1 6,0 0-8,1 1-4,0 0 2,0 1-1,1-2-4,1 1-5,0 0-9,3 2 10,1-1 0,0 1-4,1 0 3,2 1-14,0-4-2,-4 3-14,3 0-6,-2-1-16,0 0-13,0 0-19,-4-2-76,1 0-162,2 2 73</inkml:trace>
  <inkml:trace contextRef="#ctx0" brushRef="#br0" timeOffset="219123.2263">20437 12872 60,'9'2'111,"0"3"-12,1-2-9,3-1-17,-3 1-1,0 3-3,2-3 7,-1 2-11,-1-1-12,3 0 0,-3-1-9,4 2-1,-2-1-7,0 2-1,1-3 1,4 1-4,-4 1 1,2 3-11,-1-4-2,-2 0 1,2 1-21,-3 1 1,1-1-11,1 1-15,-2 0-4,-2 0-21,1 2-18,-2 0-11,0 1-69,-2-1-159,0-1 71</inkml:trace>
  <inkml:trace contextRef="#ctx0" brushRef="#br0" timeOffset="219425.2302">21003 13337 101,'9'6'107,"-4"-5"-12,-5-1-4,11 2-27,-4-2 8,1 2-11,-2 0 4,1 1-17,0-1-1,1 1-3,-2-1 0,3 0-1,-4 2-7,3-2-1,-2 2-3,6-1-9,-5 0-1,4 1 12,-5-2-6,5 3-17,-2-2 13,-1 4-3,0-5-9,1 5 7,0-2-9,-2 0-6,1 0-14,-2-1-20,3 3 3,-1-2-13,1 3-7,-3-4-10,2 2-13,-3-1-8,4 2-61,-5 0-152,1-4 68</inkml:trace>
  <inkml:trace contextRef="#ctx0" brushRef="#br0" timeOffset="219703.2227">21644 13745 39,'8'2'82,"0"1"-8,1-1-11,-3 3-6,2-1-8,2-3 0,-4 2 0,1-1 7,0 2-25,1-2 20,-2 1-21,1 0 7,1-1-9,-2 3-3,3 0-6,-2 0 7,1 3 0,-3-4-2,4 4-11,-2-2-4,-1 4-17,0-3-2,1 1-15,-2-1 0,3-1-17,-1 0-10,0 1-61,-2 3-122,-2-5 54</inkml:trace>
  <inkml:trace contextRef="#ctx0" brushRef="#br0" timeOffset="220015.7227">22094 14118 44,'0'0'105,"7"2"-5,-7-2-19,0 0 20,9 0-14,-9 0-1,0 0-13,0 0 3,8 2-10,-8-2-7,0 0-12,0 0 5,7 3-10,-7-3-6,0 0-2,6 2-2,-6-2-1,0 0-4,5 3-2,-5-3 0,0 0-4,4 4 0,-4-4-11,0 0-14,4 7 10,-4-7-18,4 6-4,-4-6-3,5 4-4,-5-4-7,4 8-5,0-5-10,-4-3-3,5 8-6,-1-5-1,-4-3-7,8 7-16,-8-7-57,7 5-146,-3-2 66</inkml:trace>
  <inkml:trace contextRef="#ctx0" brushRef="#br0" timeOffset="220265.2565">22392 14325 23,'0'0'129,"0"0"-20,0 0 4,4 3-14,-4-3-2,0 0-13,0 0-12,0 0 1,0 0-15,14-6-2,-14 6-11,0 0 5,10-1-8,-10 1-7,0 0 3,0 0-10,9-1-17,-9 1-6,0 0-25,0 0-15,8-2-10,-8 2-26,0 0-95,0 0-181,0 0 80</inkml:trace>
  <inkml:trace contextRef="#ctx0" brushRef="#br0" timeOffset="222605.7479">11693 8156 67,'0'0'127,"0"0"-10,0 0-10,0 0-8,0 0-1,0 0-6,0 0-6,0 0-7,0 0-5,0 0-4,0 0-16,0 0 10,0 0-2,0 0-3,0 0-6,0 0 6,0 0-12,0 0-2,0 0-7,0 0-3,0 0 2,0 0-4,27-5-2,-27 5 1,10 2-5,-2-2-2,-8 0 5,14 3-9,-7-1 1,5-1-4,-1 0 4,2 0 4,-1 0-3,4 0-7,2-1 3,0 2-11,0-2 6,0 0-2,-4 0 2,4 3-1,2-1-6,-3-2 8,1 4-10,-2-3 2,3 2-3,-3-2 3,2 2-4,-5-3 4,1 3 2,-2 1-10,1-2 4,-1-1-1,-2 1-1,3-1 0,-3 1-2,-4 0 7,6-2-5,-6 3 2,2-2-3,-8-1 6,10 1-5,-10-1 1,9 3 1,-9-3-3,6 3 2,-6-3-3,0 0 4,8 1 0,-8-1-4,0 0 0,0 0 4,8 2-1,-8-2 1,0 0 0,0 0-2,0 0-7,0 0-19,0 0-11,0 0-13,0 0-16,0 0-16,0 0-7,-16 15-21,12-12-9,4-3-17,-15 9-94,5-4-248,1-4 111</inkml:trace>
  <inkml:trace contextRef="#ctx0" brushRef="#br0" timeOffset="223133.1646">12126 7895 70,'0'0'149,"0"0"-14,0 0-2,0 0-17,0 0-3,0 0-1,0 0-4,0 0-11,-10 18-10,10-18-11,-1 9-6,1-9-2,2 12 1,-2-4-11,2-1 1,1 1-11,0 4 8,2-1-1,-1 4-5,0 0-4,1 4-3,0 5-3,1-5-2,0 10 1,1 1-5,-2-2-3,0 5 2,-2 0-5,1 12 0,-3-8-4,0 8-1,2 3-4,-2-13 2,-1 0-4,1 1 1,2-2-1,-5 0-7,2 1 5,2-6-5,-1 0-1,0-3 2,-1-5-2,0-2-1,2-3-2,-1 0-1,0 1 5,-1-5-1,1-4 3,-2 1-9,1-3 0,0-6 5,0 11 1,0-11 8,-1 6-3,1-6 1,0 0-2,0 0-2,-4 6 0,4-6-21,0 0-11,0 0-7,0 0-13,-15-12-3,15 12-8,-7-8-15,4 4-28,3 4-13,-7-6-32,1 2-36,-4 3-102,-1-1-300,11 2 133</inkml:trace>
  <inkml:trace contextRef="#ctx0" brushRef="#br0" timeOffset="224589.0034">22890 13765 87,'0'0'121,"0"0"-5,0 0-4,0 0-8,0 0-11,-1-6-3,1 6-12,0 0-10,0 0-5,0 0-12,0 0 2,0 0-8,0 0 0,0 0-9,0 0 5,0 0-4,0 0 4,0 0 1,0 0 3,19 2 0,-19-2-2,10 1-1,-10-1 3,15 2-6,-7-1-4,3-1 5,3 1 2,-2 0-1,6-1-7,-5 2-3,5-2-8,1 3-2,2-3 2,-1 1-3,2 0 2,-1 1-5,8-1-3,-8 3 2,1-2-1,5 4-4,-7-4 3,2 3-6,-1-1 1,0 3 1,-2-4-2,-1 2-3,1 1 1,-2-2-1,1-1 1,-6-1-3,1 1 1,-1 1-3,1-4 6,-2 2-5,0 0 3,-3-1-4,3 1 3,-5-1-6,2-1 4,-8 0-1,14-1-4,-14 1 0,9-2-3,-9 2 2,10-3 0,-10 3-1,6-5-9,-6 5 1,4-2-6,-4 2-14,0 0-9,0 0-6,0 0 4,0 0-15,-10-12-11,10 12-6,0 0-6,-11-5-10,11 5-9,-8-4-11,8 4-98,-9-4-227,3-2 101</inkml:trace>
  <inkml:trace contextRef="#ctx0" brushRef="#br0" timeOffset="225103.4539">23540 13484 67,'0'0'102,"0"0"-10,0 0-6,0 0-8,0 0-6,0 0 2,0 0-9,0 0 5,10 12-2,-10-12 4,5 7-1,-4-2 16,-1-5-27,3 8 5,-1-3 3,-2-5-11,1 12-3,-1-6-1,2 2 3,-1 0-3,-1 1-3,-1 0-2,2 2-6,-2 0 0,1 1 1,-2 0 7,1 0-8,1 1 0,-4 4-6,2 1-12,-1 2 4,-1 4 0,-2 4-2,-3-3-1,3 3-3,-2 2-2,-1 2-1,0-2-4,-1 1-1,-2 3 0,2 1-2,1-1-3,-2 0 3,2 0-1,-3-2-4,2 2 4,1-3-5,0 3 6,0-5-7,-1 0 0,1 0-1,1-1 3,-2-1-3,2-4 1,1 1-4,2-5 4,1-1 1,-1 0-5,1-2-1,1-1 1,1-4 1,1 1-1,-1-3 4,0 0-6,0-1-10,2-8-9,-1 10-10,1-10-6,0 12-6,0-12-4,-1 5-7,1-5 2,0 0 1,0 0-2,0 0-16,0 0-19,0 0-10,0 0-22,0 0-127,0 0-265,6-19 119</inkml:trace>
  <inkml:trace contextRef="#ctx0" brushRef="#br0" timeOffset="306423.4779">27278 7190 79,'5'-3'93,"-5"3"-8,0 0-7,6-5 2,-6 5-11,0 0 4,0 0-12,5-4 1,-5 4-2,0 0 4,0 0-4,0 0-1,0 0-3,0 0-11,0 0 2,0 0-4,0 0-7,0 0 0,2-7-6,-2 7-5,0 0-3,0 0 1,0 0-8,0 0 9,0 0-7,0 0-3,0 0 0,0 0-8,0 0 6,0 0-4,0 0-2,0 0 3,0 0-5,0 0 5,0 0-2,0 0-7,0 0 4,0 0 2,0 0 1,0 0-2,0 0-3,0 0 1,0 0 1,-16 11 4,16-11-9,-11 6 9,2-2-3,0 1-4,-2-1-1,1 2 9,1 0-7,-4 0 3,2-1-1,-7 6 1,2-3 0,-1 1 1,-2-1-3,2 0 3,-4 1 0,-2 1-4,4-1-1,-1 1 5,-5-1-3,6 1-2,-1-2-3,-4 4 8,4-6-4,-5 5 2,6-4-2,-1 1-4,3 0 0,0-1 4,-2 1-2,7-5-1,-4 4-1,4-2 7,1 0-2,0-2-6,1 3 13,3-3-8,-1 0-5,1-1 5,2 2-4,5-4-1,-10 4 3,10-4-3,-6 4-2,6-4 2,0 0-2,-5 5 4,5-5-6,0 0 9,-6 4-9,6-4 0,0 0 0,0 0 4,0 0 4,0 0-1,0 0 2,0 0-4,0 0 4,17 6-2,-17-6-2,10-1 2,-10 1 0,13-2-4,-13 2 12,17-3-8,-10 2-5,4 0 4,-1-1-5,0 0 6,2 0-4,-1 1 8,1 1-10,-1 0 8,3 0-4,-2 0-1,2 0-1,-2 0 6,6 0-6,0 0 6,-5 1-6,4 1 8,2-1-4,-1 2-1,0-1-2,1-2 5,-1 3 1,-1-3 1,-4 2-5,6-1 3,0 0-4,-6 0 2,0-1 3,2 1-6,-2-1 2,1 1 5,0 1-5,0 0 4,1-2-5,-3 1 0,1 1 1,-3-2 1,2 0 6,-3 4-12,-3-2 5,-6-2-4,10 1 5,-10-1 1,9 1-1,-9-1 2,5 2 0,-5-2 2,0 0-3,0 0 5,0 0 1,0 0-1,-12 21 3,3-17 4,-2 3-13,2-3 9,-7 3-5,0 1 9,0 0-6,-2 0-3,0 0 3,-1 2-1,1-5-4,-1 5 4,0 0-6,-4 1 2,2-3 6,-3 1-3,5 1 1,-2-3-2,-5 3-4,1 2 4,-1-3 0,1 2 1,0-2-8,-2 2 6,-1-2 2,-4 4-5,-4 0 2,-13 4 1,2-2-1,10-1 0,-10 0-6,7-1 10,6-2 6,1 0-9,-2-3-1,4 5 3,5-6-1,0 3 2,8-2 3,-1-1-4,6-2 2,-1 0 0,2-1 1,3 0 3,-1 1-7,4-2 0,2 0-6,-1 2-1,5-5 9,-5 6-1,5-6-7,-5 7 1,5-7 0,0 0 3,9 11-5,-5-7 3,5 0-4,1-2 5,5 1-1,3-2 6,1-1-7,11 3 4,-1-3-3,4 0 2,2 0 3,3-4-3,2 1-7,13 0-4,-2-2 1,2 2-1,-2-3-8,-1 4 3,2-1 2,-13 0-2,1 2 1,-1 1-1,0 0 3,1 1 2,-4-1-7,-3 1 12,-2 3-2,-9-2-5,-2-1 6,-1 1 2,0 0-4,-2 1 1,-3-1-1,-3-2 7,7 0-9,-5 0 13,0 2 7,2-4 3,-3 2 0,1-2 6,-2-1-1,0-1 4,2 1-3,-1-1 2,0 0-1,0-2-7,-1 2 2,1 0-3,-3 0 3,0-1-3,-2 2-4,0-1-2,-1 0 4,-2-1 0,-4 5-2,8-4 3,-8 4-5,6-5-2,-6 5-5,0 0-12,4-5-14,-4 5-16,0 0-19,0 0-21,0 0-25,0 0-25,0 0-102,0 0-253,0 0 112</inkml:trace>
  <inkml:trace contextRef="#ctx0" brushRef="#br0" timeOffset="307343.7699">27931 7333 8,'0'0'130,"0"0"-11,0 0-10,0 0-14,0 0-18,0 0 1,0 0-13,0 0-4,0 0-7,0 0-3,0 0-8,0 0 2,14 6-9,-14-6-5,0 0-2,0 12 4,0-12-4,2 12 4,-2-4-10,0 0 4,-2 3-7,2 2 11,-1 4-12,-3 0 3,2 0-4,-3 8 8,1 0-7,-1 2 2,-1-1-3,3 0 1,-5 2-6,3-1 5,0-1-3,0 0-3,-2-1-1,0 2-4,2-2 4,-2 1-1,1-1 2,-2-2-5,0-3-2,3-3-2,0 0 10,0-1-7,2-5-2,1 0-1,-3-1-8,2 0-1,2 0-8,-1-2-2,-1-2-6,3-6-10,-4 9-7,4-9-10,-2 7 0,2-7-6,-4 3-18,4-3-25,0 0-83,0 0-194,0 0 86</inkml:trace>
  <inkml:trace contextRef="#ctx0" brushRef="#br0" timeOffset="307779.1961">27852 7389 44,'0'0'152,"0"0"-8,0 0-9,0 0-11,0 0-14,0 0-9,0 0-9,0 0-12,9-3-8,-9 3-10,6-5-4,-6 5-1,13-4-11,-1 1-6,-2 0 3,6-2-3,3 1-5,-2-1-7,1 0 0,3 2-3,-1-1 2,2 1-9,-3-1-3,1 0 2,1 1-6,-3 0 6,0 0-5,-4 1-2,2 0 2,-2 1-9,-1-1 5,-3 1-5,2 1-6,-1-1-15,-2 0-3,-1 2-11,3-1-12,-11 0-2,12 1-12,-6 0-3,-6-1-8,10 4-14,-10-4-11,8 3-96,-7 3-207,-1-6 92</inkml:trace>
  <inkml:trace contextRef="#ctx0" brushRef="#br0" timeOffset="308123.2485">27828 7678 54,'9'-1'152,"-9"1"-10,9 0-15,-9 0-8,14 0-7,-7 0-13,4-3-3,0 3-15,1 0-6,2-3-10,-2 3-5,1-1-10,6 0-1,-1 0-9,-4 0 0,5-2-13,-4 3-3,2-4-11,-4 1-6,5 3-18,-6-3-5,2 0-15,-4 1-12,2-1-13,-1 2-8,-1-4-18,-1 1-107,-1 1-203,1-1 90</inkml:trace>
  <inkml:trace contextRef="#ctx0" brushRef="#br0" timeOffset="308963.5884">28652 7906 32,'0'0'143,"0"0"-5,3-7-9,-3 7-13,0 0-9,0 0-14,0 0-7,0 0-7,0 0-8,0 0-11,3-5-7,-3 5-4,0 0-4,0 0-1,0 0 0,0 0-7,0 0-1,0 0-11,0 0 9,0 0-3,0 0 2,-19 21-1,12-14-3,-6 4 7,-5 1-3,2 0 1,-6 5 5,-4 2-4,2-2 2,1 2-7,-4-2-2,0 3-4,0-1 3,2-1-7,-1 1 0,2-2-2,5-3 3,3 1-4,2-2-4,2-2-2,1-2-1,4 0-10,-1-2-9,2 1-15,-2-1-14,5-4-12,-1 2-18,4-5-17,-2 6-15,2-6-10,0 0-27,0 0-93,0 0-249,0 0 110</inkml:trace>
  <inkml:trace contextRef="#ctx0" brushRef="#br0" timeOffset="309348.4372">28377 7977 81,'0'0'132,"0"0"-13,0 0-15,0 0-14,0 0-5,0 0-12,0 0-8,4 13-2,-4-13-11,4 10-6,0-3-3,2 1 4,2 0-15,-2 1 4,2 3-4,0-3 3,3 4-5,1 2-4,0-1-4,-1-2 2,0 3 4,2-1-11,-2-1 1,3 0 0,-3 0-2,-4-1-2,6 0-2,-1 0 1,-5-4-3,7 5-4,-6-5-16,1 0 7,-1 1-28,-1-3-8,0 1-14,-2-2 2,0 2-8,-1-3-17,1-1-103,-5-3-191,6 9 84</inkml:trace>
  <inkml:trace contextRef="#ctx0" brushRef="#br0" timeOffset="309833.4224">29316 7775 23,'-3'-9'165,"3"9"-10,0 0-9,0 0-3,0 0-9,0 0-11,0-9-13,0 9-11,0 0-11,0 0-9,0 0-7,5-8-9,-5 8-4,11-3-10,-7 2-1,6 0-5,-2-1-7,2 2-2,3-1-2,-2 0 1,2 1-11,5-1-2,-5-1-3,2 2 0,-2 0 1,3 0-5,0 0-10,2 2-6,0-4-10,-2 5-20,4-3 3,-7 1-12,1 0-11,-1 1-10,1 0-18,-1-2-20,-2 3-16,-1 0-101,-4-2-237,1 2 105</inkml:trace>
  <inkml:trace contextRef="#ctx0" brushRef="#br0" timeOffset="310132.9346">29329 8040 14,'0'0'171,"0"0"-8,0 0-22,0 0-12,0 0-15,0 0-7,0 0-14,0 0-9,22-12-13,-16 12 2,7-3-15,-13 3-9,18 0 0,-5 0-8,-2 0-6,2 0-11,2 2-4,-2-2-7,7 1-10,-7-1-12,5-1-8,-5 1-5,8-3-25,-4 2-7,0 0-19,1 0 1,-1 0-31,-5-4-74,5 3-190,2-3 85</inkml:trace>
  <inkml:trace contextRef="#ctx0" brushRef="#br0" timeOffset="311430.7048">30331 7634 21,'0'0'105,"0"0"-6,0-12-12,0 12 3,0 0-1,0 0-7,0 0-3,0 0 3,-2-8-3,2 8-2,0 0-2,0 0-8,0 0-1,0 0-10,-4-6-3,4 6-6,0 0-6,0 0-2,-9-2-7,9 2 3,0 0-4,0 0-7,-14 2 1,14-2-3,-11 3-5,11-3-1,-9 3-1,2-2 3,7-1-7,-9 6-5,1-2 1,1-1 1,-2 2 1,0 0-6,2 2 8,-5-2-6,4-1 14,-1 4-14,2-2 4,-3 3-5,4-4 4,-3 3-7,0-2-6,2 4 7,-1-3-5,1 2 0,-4-2 3,3 4 4,2-2-2,-1-1 1,0 1-6,3-4 3,-3 5 0,0-3-1,3 1-1,-3 0 2,4-2 3,-1 3-2,2 0-3,-2-1 0,0 2 6,2 0-2,1-3 1,-3 4-5,4-6-2,0 6 5,0-2-1,0 0 2,0 2-2,2-2 2,0 1 1,-2 0-2,3-1-4,-1 3 7,2-4-6,0 1-2,0 1 8,2 1-3,-1 0 1,3-1-2,-4-1-2,1 1 6,1-1-4,2 1 1,-2-1-4,-2 2 3,3-4-1,-2 2 2,2 0-1,0-2 1,1-1-3,-1 2 4,0-1 0,0-1 1,-1 0-4,3-1-1,-2-2 5,2 1 1,-2-2-7,2 1 5,0-1 11,0-2-12,-1 0 9,3 2-7,-3-2-2,3-2 0,0 2-2,0-2 5,0-3-2,1 3-2,-1 0-2,0-1 1,-1 0 6,1-2-7,0 1 4,0 0-5,-2 0 2,1-1 5,1 0 2,-3 1-3,4-1 4,-5-1 3,2-1-7,-1 0 0,0 0 7,2 3-3,-1-3-1,1 2 4,-4-3 1,1 3 1,0-2-1,1 2 4,0-1 6,0 0-9,-4 1 12,1 2-4,-5 3-4,10-9-2,-6 4 8,1 0-6,-1 1-2,0-2 0,0 1-1,2 0 3,-2-2-5,-2 1 1,1 1 0,1-3 0,-2 1-3,2 0 0,-2 0 3,0 0-2,1 0 1,-1-1 0,1 1-5,-1 0 2,-2 7 0,1-13-2,1 2 6,-1 6-4,0-3 2,-1 8-2,2-14 2,-2 8-3,0 6 1,0-18-1,0 10 4,0 8-6,0-10 4,0 10-5,-2-11-1,2 11 0,0-8 2,0 8-4,-1-11 3,1 11-2,-4-11 3,4 11-7,0-9 4,0 9 2,-7-7-8,7 7 5,-3-8 2,3 8-6,-1-9 4,1 9 0,-3-8-2,3 8 2,0-9-1,0 9 0,-4-8 2,4 8-2,-2-7 3,2 7-1,-7-5-5,5-2 3,2 7-1,0 0 3,-8-7 0,8 7 0,-4-7 0,-2 3-2,6 4 3,-7-7-1,7 7-2,-8-4-2,8 4 7,-6-7-6,6 7-2,-7-8-1,7 8 1,-4-5-2,4 5 2,-9-7 0,7 3-5,2 4-4,-9-5-2,9 5 3,-7-6 0,3 2-5,4 4 1,-9-5-7,9 5-2,-10-8 6,6 7-3,4 1-1,-9-5 4,9 5-10,-9-2-5,9 2 5,-11-1-3,11 1-6,-13 0-8,13 0 3,-16 3-5,7-2-16,2-1-2,-4 0 8,2 4-14,0-3-9,-2 2-11,-1-1-16,2 0-104,-3-1-230,0 0 102</inkml:trace>
  <inkml:trace contextRef="#ctx0" brushRef="#br0" timeOffset="315013.7301">26311 6870 92,'0'0'102,"0"0"-24,-7-4 1,7 4-4,0 0-6,0 0-6,-8-1-5,8 1-2,0 0-9,0 0-5,0 0-2,-9-2 0,9 2-12,0 0 2,0 0-5,0 0 2,0 0-5,0 0-10,0 0 7,0 0-6,0 0-5,0 0 0,0 0 0,0 0-5,0 0 14,0 0 0,0 0 3,0 0 10,0 0-10,0 0 3,0 0-9,0 0 3,0 0 6,0 0 5,27 0-9,-27 0 6,11-2 3,-4 0 3,-7 2 1,13-2-1,-2-2-14,0 1 6,1 2 1,-2-3-2,4-1-1,3-1 4,-1 1-3,5-2-10,-3 0 3,1-1 1,-1 0-5,9-1 3,-7 3-5,-1-1 1,0-1-3,0-1 5,-1 1-6,1 2 2,-2-1-1,0 1 1,1 1-6,-3-2 9,-2 2-11,-3 0-1,2 1-1,1-1-3,4-2 8,0-1-6,-1 0 2,4 1 6,5-5-5,-5 4 6,5-5-7,-1 2 4,3 1 2,1-2-5,0-2 4,4 1-1,1 0-3,1 1 2,0-1-1,13-6 2,-12 5-1,2 2 1,-3 1-3,3-3-5,0 0 6,-1 2-3,0 0 2,-1 0-6,0 0 1,-2 2 4,2 1-3,-6-3-1,1 4 2,-1 1-5,-3-3 2,1 2 3,1 1 4,-8 2-8,0-1 4,9-3-3,-5 1 1,3 0-3,-2 1 3,2-3 1,1 0-5,-1 2 6,1 0-3,-2-1 7,-1-2-4,1 4 1,0-3-1,0 0-1,0 1-1,-7 2 2,7-3 0,-6 2-2,0 1 2,0 2 2,0-4-6,-1 2 3,-2 2 5,2 1-6,-2-2 6,1 0-4,0 0 4,-2-1-7,2 2 3,0-2 0,0 2 1,-3-2 0,5 1 4,-2-1 1,-1 1-4,1-1 13,1-2-11,-1 2-2,1 0-4,-1 0 4,1 2 2,-3-2 4,0 0-11,-3 1 3,-2 1-2,1-1 2,-1 1 1,1-1 4,-2 2-2,0-1 0,-2 3 1,0-1-6,0 0 10,-2 1-3,2-2 3,-8 4 0,10-5-12,-5 1 7,1 0 2,2 0-3,1 1-2,0-2 6,-3 1 0,3 1 3,-3-2-12,2 3 8,0-2-3,-1-2 1,-2 4-5,-5 2 10,12-7-6,-7 6 0,-5 1 0,9-4 2,-9 4 4,0 0 4,8-4 0,-8 4 1,0 0 7,0 0 0,0 0-4,0 0 10,0 0-11,0 0 1,0 0-4,0 0 0,0 0-1,0 0-4,0 0 4,0 0 0,0 0-2,-22-3-1,22 3-1,0 0-2,-14 3-2,4-2 1,1 2 8,0-3-9,-3 3 1,2-1-1,0 1 6,-3-1 1,3 1-5,-1-2 3,-2 2-12,2-1 11,-3 0-3,2 1-8,1-3 5,-1 2 3,1-2 0,1 3-1,-3-6 2,3 6-3,-3-3 3,4 0-8,-2 0-3,-1 0 5,0 2 2,0-2-2,-2 0-2,2 2-1,1-4 6,0 2-3,2 0-3,-3 0 4,12 0-2,-15 0 5,15 0-6,-13 0-1,13 0 8,-9-2-2,9 2-3,0 0 0,-9 0-4,9 0 7,0 0-1,0 0 1,0 0-5,0 0-6,0 0 1,-10 0-11,10 0 11,0 0-8,0 0-2,0 0 8,0 0-12,0 0 4,0 0-10,31-7 27,-20 6-10,-1-1-3,4 0 2,-1-1-2,0 3 4,7-2-3,-1 0 3,-1 0 5,3-1-5,-1 3 7,1-1-5,-1 1 7,-1-1-4,-1 1 6,0 0-7,1 1 8,0-1 2,-3 0-4,2-1-5,-6 2-1,1-2 12,-1 2-5,2 0-2,-4-2 4,1 0 1,0 0-2,-2 1-6,1 0 6,-10 0 10,14 0-1,-9-2 6,-5 2 2,9 0 4,-9 0 8,10-1-2,-10 1 13,0 0-6,0 0 0,8-4 0,-8 4-1,0 0-4,0 0-11,6-3 7,-6 3-1,0 0-3,0 0 1,0 0-14,0 0 9,0 0-1,0 0 0,0 0-5,0 0-2,0 0 0,0 0-3,0 0 0,-32 4 5,26-4-2,6 0-7,-12 4 4,5 0 0,0-1-1,1 0-1,-3 0-5,0 1 1,0 1 1,0-1 1,-1 4 0,0-1-3,0-1 3,-6 3-5,7-1 9,-2 3-6,-2 0 0,0 2-1,2-4 4,-1 4 0,1-1-1,-2 0-1,1 2-4,-2-2 13,3 0-12,-1-2 4,2 5 2,1-8-1,4 3-4,-5 0 3,2-3-1,3 0 1,1-2-2,0 2 0,1-2 3,3-5-4,-7 7 3,7-7-2,-5 5 10,5-5-5,0 0 2,-4 7 8,4-7 4,0 0-2,0 0 3,0 0-7,0 0 0,0 0-3,0 0 5,-9-14-5,9 14-2,0-10-2,0 0-6,0 10-3,0-19 0,2 9 3,-1-2 5,-1 0-9,0 2 0,4-6 1,-4 4-4,2 1 3,0-2-1,-1 1-6,-1 1 5,2-1 2,0 0-5,-1-1-1,0 2 5,3 1-6,-4-2-2,1 2 6,-1 3-4,2 0 2,-2 7-2,0-17-4,0 12-8,0 5-6,-2-9-18,2 9-12,0-12-20,0 12-16,0 0-23,-7-7-115,7 7-253,-8-1 113</inkml:trace>
  <inkml:trace contextRef="#ctx0" brushRef="#br0" timeOffset="315923.6853">26992 5953 49,'0'0'148,"-1"-8"-10,1 8-5,0 0-16,0 0-7,0 0-13,-3-8-11,3 8-11,0 0-7,0 0-5,0 0-5,0 0-8,8-8-3,-8 8-7,0 0-7,7-4 1,-7 4-2,7-3-5,-7 3 1,10-6 0,-3 2 0,4-1-3,-1 1-4,2-1-3,6-2 2,2 1-5,6-5 2,-7 4-6,5-4 6,-3 4-6,-2 0 3,8-1-6,-7-1-7,-2 2 5,0 0-6,0 0-15,-3-1 22,2 3-2,-6 0 5,1-2-5,-2 5-2,-1-3 7,-3 3-8,1-2-10,-7 4 3,10-6-2,-6 3-12,-4 3-7,0 0 3,4-7-17,-4 7-20,0 0-16,0 0-9,0 0-17,0 0-107,0 0-225,-11-11 100</inkml:trace>
  <inkml:trace contextRef="#ctx0" brushRef="#br0" timeOffset="316309.6409">27217 5577 67,'0'0'107,"0"0"-4,0 0-23,0 0-7,-9 7-5,9-7-9,-4 5-5,4-5-4,-1 7-9,1-7 4,0 10-1,0-10-3,-3 11-9,3-3 8,2 1-6,-1 3-2,-1-3-10,3 2 5,0 1-3,-1 2 7,0 0-12,4 1 3,-3 2 0,2-2-5,-1 4 3,0-2-6,-1-2 1,0 2 1,1 0-5,-1-1 7,-1 1-5,1-3-4,-2-3 2,2 3-10,-2-4-7,0 2-14,2-2-6,-2-1-14,2 1-4,-1-4-18,-1 0-12,-1-6-21,3 9-58,-3-9-165,0 0 73</inkml:trace>
  <inkml:trace contextRef="#ctx0" brushRef="#br0" timeOffset="317366.7228">27543 5404 45,'-12'10'101,"12"-10"2,0 0-29,-1 10 16,1-10-22,1 12 4,-1-12-8,2 13-7,0-2-9,-1-1 7,1 2-10,2 1 3,0-2-3,0 6-12,0 0-2,0 0 3,3-1-6,-2-1 0,-1-1-12,2 0 8,2 2-6,-2-6 1,0-1 0,0 1-5,1 1 0,-3-5 1,2 1-5,-2 0-3,1-2 10,-1-1-6,1 1-4,-1-2-13,-4-3 21,8 7-1,-8-7-16,6 3 5,-6-3 5,0 0-1,9-1 3,-9 1-2,0 0-19,8-11 23,-8 11-7,4-7 3,-3 2 4,-1 5 8,4-12-3,-3 7-1,2-2 4,-1-1-6,-2 8-3,3-13 3,-1 9 7,-2 4 3,5-12-1,-2 7-6,-1 0-3,-2 5-4,7-8 0,-5 3-2,-2 5 1,7-8-1,-7 8-3,6-4 0,-6 4 2,8-4-2,-8 4-2,6-2 1,-6 2-2,10-2 1,-10 2-3,11 0 0,-11 0 6,10 2-1,-10-2 2,10-2-5,-10 2 0,11-2-6,-11 2 5,12-1 2,-3 1 2,0-2 1,-1 1-1,2-1-4,0-2-1,-4 1 4,5 0 2,-1-1-9,0-1 0,-2 0 3,2-2-5,-2 1 5,2-2 5,0-1-3,-3 1-3,0 0-4,0-2 4,0-1 0,1 1-8,1-5 5,-5 4 6,0 0 4,2-3-5,-1 4-6,-2-2 6,2 2 0,-3-1 0,1 3-6,-2 1 4,-1 7-2,3-12-5,-3 6 5,0 6 3,0-10 0,0 10-10,0 0 13,-4-13 1,4 13-3,-4-7-2,4 7 0,-4-5-1,4 5 7,-7-3-7,7 3 13,-8-4-13,8 4 5,-12-1-2,12 1 0,-10 0 0,10 0 3,-11 3-2,11-3 2,-14 5-4,7-3-1,-2 1 0,4 1 1,-1 1-4,-1 0 5,1-2-4,-2 4 0,2-1-5,2 0 1,-2 1 0,1 3 7,1 0-11,-1-2 7,2 0-4,0 0 7,2 3-6,1 0 4,1-1 3,1-1-6,-1 1 8,3 0-1,1-1-2,1 1-4,2-1 1,-3 1 8,2-3-7,-1 0 8,2 1-8,3 1 6,-1-8 1,3 6-5,-3-3-1,3-1 11,2 0-7,2-2 2,-3-1-5,3 1 11,2-2-6,0-1-2,2-1-1,-1-2 9,2 0-11,4-1 3,5-1-10,-4-1 8,1-1 0,-1 2 10,1-2-12,-1 1 0,-7 2 4,-3-1-2,2 1-5,0 0 1,-3 0 6,-5 1-3,2 2 11,-3-1-6,0 0-10,-3 2 4,-1 0 0,-6 2 1,8-3-12,-8 3-4,9-2-9,-9 2-22,0 0-7,5-5-11,-5 5-22,0 0-22,0 0-92,0 0-217,-18 10 96</inkml:trace>
  <inkml:trace contextRef="#ctx0" brushRef="#br0" timeOffset="320702.9872">22504 9232 39,'0'0'144,"0"0"-7,0 0-2,0 0-13,-1-7-4,1 7-15,0 0-9,0 0-7,0 0-11,0 0-8,0 0-8,0 0-12,0 0 2,0 0-9,0 0-3,0 0-6,0 0-4,0 0-4,0 0-1,0 0-3,0 0 2,0 0-5,1 34-3,-1-25 7,-1 8 1,0-4 1,-3 7 5,3 5-1,-4 0 2,1 1-9,-1 4 1,0-1 1,-2 1-2,2 1-6,-1-1 1,-2 2 0,-1-1 0,1-1-2,2 1 2,-1-5-5,-1 1 1,1-1-3,3-1 3,-1-6-9,1 0 7,1-1-6,0 0 2,-2-3-5,1 0-5,3-4-2,-2 2-8,1-2-8,0-1-8,0 0-5,1-4-4,1 1-13,0-7-8,0 10-6,0-10 0,0 0-2,0 8-8,0-8-12,0 0-15,0 0-93,0 0-211,0 0 94</inkml:trace>
  <inkml:trace contextRef="#ctx0" brushRef="#br0" timeOffset="321259.0771">22546 9287 111,'0'0'133,"0"0"-6,0 0-4,0 0-9,3-9-7,-3 9-7,0 0-10,0 0-8,3-5-7,-3 5-8,0 0-11,0 0-1,5-5-9,-5 5-3,0 0-4,11-2-5,-4 0 3,-7 2-7,12 0-4,-5-3-4,4-1 0,2 1-3,0 1-1,1-1-6,5-2 4,-2 0-6,3-2 0,-3 3-1,3-2 1,2 1-2,-3-1 2,3 1-6,5 0 3,-7-1 7,-1 2-8,-1 2-3,-1-3 2,-2 2-4,-3 2 2,-1-2-11,-5 3 6,-6 0-6,12 0 1,-12 0-1,8 3-2,-8-3-14,0 0-10,0 0-12,0 0 3,-14 21-13,6-14-12,1 0-12,-3-1-11,4-3-21,-4 4-73,1-3-200,1-2 89</inkml:trace>
  <inkml:trace contextRef="#ctx0" brushRef="#br0" timeOffset="321675.4532">22458 9615 87,'3'6'151,"-3"-6"-14,0 0-14,0 0-5,0 0-19,0 0-9,0 0-8,0 0-5,0 0-11,0 0-7,0 0-5,0 0 1,0 0-3,0 0 1,13-4-2,-13 4-9,12-5 6,-5 1-16,3 1 1,1-2-7,0 0-2,0 0 1,3 1-3,1-4-4,2 3 1,2-3-2,-2 1 0,2-1-9,1 2-12,-1-1-1,-2 2-18,-1-1-5,-5 1-9,3 2-9,-2-1-7,-2 1-9,-2 2-7,-2-1-11,-6 2-5,11-1-10,-11 1-88,0 0-199,0 0 88</inkml:trace>
  <inkml:trace contextRef="#ctx0" brushRef="#br0" timeOffset="323015.0199">23028 9900 36,'0'0'137,"0"0"-6,0 0-13,0 0-8,0 0-14,0 0-8,0 0-8,0 0-7,0 0-16,0 0-1,0 0-2,0 0-6,0 0-2,0 0-2,0 0-6,0 0-2,0 0-1,0 25 6,0-14-9,-1-3-6,-3 6 2,2 1 0,-1-3-6,-1 4 4,2 3-4,-1-1-3,-1-1 3,0 2 0,0 0-4,-3 6-3,2-8 5,0 9-2,0-8-1,-1 7-4,3-7-2,-2 1 1,1 0-6,-3-2 4,5 3-7,-2-6 3,0 3 0,1-5 0,1-2 2,-2 0-4,3-3 2,2 2-6,-1-9-3,-1 13-7,1-13-5,0 10 4,0-10 0,0 6 8,0-6-3,0 0 1,0 0-4,0 0 7,0 0-7,0 0 7,0 0-8,0 0 3,1-26 2,1 16-2,1-6-1,0-1-8,-1-3 1,1 1 4,2-7-4,1 0 1,0 0-1,0 0-2,0-2-3,2 3 9,0-1 1,-3-1 0,1 3-12,-2 6 14,0-1 4,1 2 4,-1 2-1,1 1 10,-1 1 5,-3 2 6,1 1 0,1 0-3,-3 3-7,1 0-1,-1 7 2,3-12 8,-3 6 1,0 6 3,1-9 0,-1 9-3,0 0 0,3-9 0,-3 9-7,0 0-3,1-8 2,-1 8-4,0 0-3,0 0 1,5-3 0,-5 3-2,0 0-5,0 0-1,12 10 3,-7-6 6,-5-4-4,9 11 2,-5-4-5,2 3 3,2 0-1,-1 0-4,1 2 3,1 1 2,1 3-3,-1-4 3,0 4-1,1-1 1,0 0-4,1-1-1,-1 3 8,0-1-8,-1 0 3,0-2-1,1 1 1,-2 1-2,2 1 1,-4-2 2,2 2-4,0-4 8,-3 3-9,3-2 3,-3 1 4,-3-2-2,2-2 1,0 2 4,0-2-10,-2 0-3,3-1-6,-1 1-7,-1-2-9,-1-2-14,1-2-13,0 1-12,0 0-15,1-1-16,-4-5-16,8 5-100,-8-5-231,2 5 103</inkml:trace>
  <inkml:trace contextRef="#ctx0" brushRef="#br0" timeOffset="323334.0496">23003 10215 87,'1'-9'157,"-1"9"-19,0 0-11,3-8-11,-3 8-14,5-4-8,-5 4-9,10-4-13,-3 1-10,0 2 3,1-2-8,4 1-9,0 0-3,1 1-9,1-1-1,-1 0-17,4-1-8,0 1-13,1-1-20,-4 2-2,4 0-18,0-2-9,-3 3-16,-1 0-15,-2 0-94,-2-1-190,1 1 84</inkml:trace>
  <inkml:trace contextRef="#ctx0" brushRef="#br0" timeOffset="324068.7141">23837 10078 78,'0'0'90,"0"0"-11,0 0-5,-10-2-7,10 2-8,0 0-5,0 0-6,0 0 2,-12 2-2,12-2 2,0 0 1,-8 5 0,8-5-6,-8 3 0,3 0 0,-1 0-4,6-3 1,-12 7-3,5-5-3,1 3 1,2-2-4,-3 1 2,0-2-4,2 3-5,-3-2-2,2 2 4,-2 2-5,3-2-4,-2-1 1,-1 3 1,0 2-8,2-3-4,-1 2-1,0-1 1,-2 2 0,4-2 1,-2 0-3,2 1 2,0-1-4,0 2 0,0-1-5,0 0 0,0 2 5,1 0 4,1-3-4,2 2-3,-2 0-1,2-1-2,0 2 2,1-3 2,1 3-1,-2-1 1,2 1-3,-1 0 2,0-1-7,1 1 8,1-1-7,0-1 5,-1 1-2,2-2 5,-2-1-8,1 1 2,-2-7 6,4 12-5,-2-5 4,1-1-1,3-2-2,-2 1-2,1 0 5,0-1-2,1-1-7,0 2 7,1-2 2,3 1 2,1-2-5,-3 1 3,3-2-2,-1 0-1,0 1 0,-1-1 3,3-1-4,-1 0 6,-2 2-6,1-4 2,-10 2 2,21 0 0,-11-1-3,0-1 3,2 0 1,-2-1-4,3 1 5,-3 0-1,3-2-4,0 2-1,-2-2-3,2 1 0,0-1-9,-1-1-7,0 2 0,-1-2-6,2 3-13,-1-3-1,-1 0-14,-3 1 2,1-1-14,-4 2-12,0 1-7,-5 2-89,9-8-188,-8 2 84</inkml:trace>
  <inkml:trace contextRef="#ctx0" brushRef="#br0" timeOffset="326152.9201">24494 10067 105,'0'0'117,"0"0"-8,0 0-5,-8-4-10,8 4-15,0 0 2,0 0-16,0 0-5,0 0 0,0 0-10,0 0 0,0 0-7,0 0-13,0 0 8,0 0-8,0 0-8,0 0-3,0 0 3,0 0-7,0 0 7,0 0-4,0 0 4,0 0-2,0 0-3,0 0 5,0 0-5,0 0-8,0 0 3,0 0-2,0 0-1,0 0-5,0 0 2,0 0 9,18 15-6,-18-15-2,7 3-5,-7-3 0,8 2 2,-8-2-3,12 3 5,-4-3 0,1 0 4,1 1-11,3-1 8,-1 2-1,1-2 0,1-2 1,3 2-6,2-1-1,-6 0 7,6 1-8,-6 0 7,1-1 0,-1 1-7,1 0 5,-4-1 0,0 2-3,2-2 4,-2 2-7,-1 0-9,-2 0 15,-7-1-2,14 0 4,-6 1 1,-8-1-7,14-1 3,-14 1-3,13 0-3,-13 0 1,9 1 6,-9-1-8,0 0 3,9-1 1,-9 1 3,0 0 2,0 0 4,0 0 14,8-1-4,-8 1 1,0 0 7,0 0-9,0 0-1,0 0-2,0 0-1,0 0 0,-27 8-7,15-5 2,0 2-12,-4-2 12,-2 2 9,4 0-8,0-1-5,-3-1 3,-2 1-8,4 0 2,-3-1 0,0 0 4,-1 0-4,5-2 2,0 0-3,1-1 2,0 2 0,3-2 3,0 0-3,0 0-4,10 0 2,-14-3 1,14 3 1,-14-1-6,14 1 6,-12-2-8,12 2 7,-9-1 2,9 1 0,-7-3-2,7 3 4,0 0-7,-8-1-4,8 1 1,0 0 1,0 0 3,0 0-1,0 0 0,0 0-2,0 0-2,0 0-1,0 0 4,0 0 2,0 0-4,0 0 1,0 0 3,0 0-2,0 0 5,0 0-3,0 0 5,20 8-8,-20-8 11,17-1-6,-6-1-8,2 1 2,0 1 5,2-3 1,3 2-2,-1-1-1,2 2-1,-2-2-1,0 1 5,4 2-4,-2-3-1,-1 2 4,-1 1-3,0-1 3,0 0-3,1 0 7,-5 1-5,1-1-4,-3 1-2,2 0-1,-1 1 0,-2-2 8,-1 1-8,-2-1 3,1 3-2,-8-3 5,13-3-3,-13 3 1,7 3 2,-7-3 4,8 1-2,-8-1 5,0 0 2,0 0-2,0 0-4,0 0 1,0 0-3,0 0 7,0 0-5,0 0 4,0 0-5,0 0 4,0 0 0,-24-7 0,14 7-3,1-1-2,-4 0-1,1 1-3,1 1 2,-4 0-1,-3 2-1,1 0 2,-2 0-6,0 1 10,0-3-12,1 3-4,0-2 0,0 3 0,1-2 4,3 0-1,0-2-1,1 2 1,3-2-2,0 2 7,1-2 2,4 1-4,5-2-2,-12 2-2,12-2 4,-9 1 0,9-1-3,0 0 2,-10 2 0,10-2 3,0 0 1,0 0 4,0 0-6,0 0 6,0 0-4,0 0 0,31 0 3,-31 0 2,18-2-3,-8 1 3,8 1 1,-5-2 0,1 1-4,2-1 2,2 0 1,0 2-2,1-1 6,2-3-5,-2 3 1,0-3-6,3 2 7,-3-1 1,0 1-3,1 0-4,0-1 2,0-1 1,-2 2-1,0-1 2,-5-1 0,2 1 1,-2 1-1,-2-1 2,0 0-2,-5 1 4,-6 2-5,14-1 4,-10-2 9,-4 3-2,0 0-1,9-4 3,-9 4-5,2-4-10,-2 4-6,0 0-12,0 0-17,0 0-20,0 0-15,0 0-29,-20-5-104,12 3-224,-1-1 99</inkml:trace>
  <inkml:trace contextRef="#ctx0" brushRef="#br0" timeOffset="332202.5853">16795 11891 10,'0'0'41,"0"0"-5,0 0-11,-5 14 5,5-14-4,0 0 0,0 0-5,0 0-2,0 0 2,0 0 0,0 0-2,0 0-1,0 0 12,0 0-6,0 0 3,0 0 1,0 0 3,0 0 3,0 0-2,0 0 3,0 0-7,0 0 2,0 0-6,0 0 1,0 0 1,0 0-7,0 0 1,0 0 1,0 0-4,0 0-7,0 0 3,0 0-1,0 0-8,0 0 3,0 0 2,0 0-1,0 0-1,0 0 3,0 0 1,0 0-4,0 0 5,9 9-4,-9-9-3,0 0 5,0 0-1,5 4 0,-5-4-1,0 0 5,0 0-7,5 4-2,-5-4 3,0 0 2,0 0-3,5 5 5,-5-5-6,0 0 4,0 0-1,4 6 2,-4-6 4,4 4-5,-4-4 3,0 0 2,8 3-5,-8-3-3,6 4 0,-6-4 1,9 3 2,-9-3-3,6 3 1,-1-1 2,-5-2-1,12 4 2,-6-1-3,-1 0-6,1-1 8,4 0 2,-10-2-5,12 5 4,-5-3-11,0 1 10,0-1-6,4 0 4,-3 1-2,0 0-4,-2-1 1,1 0 8,0 1-9,1-2 3,-2 3-7,2-2 4,-3 1 1,3-1-5,-2 1 6,2-1-1,-3-1-1,-5-1 1,11 6-7,-4-2 7,-2 0-4,-5-4 4,10 3-4,-5-1 6,-5-2-6,12 4 1,-6-1 2,0-3 11,1 4-16,-2-3-1,5 2 1,-4-1 9,-6-2-3,15 3 1,-6-2-9,0 2 6,0-2 0,1-1 6,-4 1-6,3 1 0,0-1 2,-9-1-1,14 2-1,-8 1 2,1-1-7,-7-2 8,14 2-5,-8-2 1,-6 0 5,13 3-4,-5-3-5,-8 0 6,10 4 4,-5-4 1,-5 0-9,9 2 9,-9-2-10,12 3 11,-6-1-11,-6-2 7,9 1-4,-9-1 0,14 2 3,-8-2-1,-6 0-3,13 0 2,-7 2-1,-6-2-1,13 0-3,-6 0 7,-7 0-5,12-2 3,-12 2 2,12-2 1,-6 1-2,-6 1 5,12-4-4,-12 4 1,10 0-9,-10 0 2,8-1 2,-8 1-1,0 0 4,10 0 0,-10 0 0,0 0-4,0 0-2,0 0 5,0 0-2,11 1 2,-11-1 1,0 0 5,0 0-8,0 0 4,8 2-5,-8-2 11,0 0-13,10 2 8,-10-2-1,8 0-4,-8 0 2,0 0 4,11-2-4,-11 2-1,11-3-2,-6 1 5,-5 2 1,10-3-2,-10 3-4,8-1 6,-8 1-5,0 0 3,8-3-1,-8 3 1,0 0-2,7-2-2,-7 2 6,0 0-2,6-5 4,-6 5 3,6-3-1,-6 3-6,0 0 6,7-3 9,-7 3-11,5-4-1,-5 4-8,0 0 8,8-4 2,-8 4-4,0 0-1,0 0 4,0 0 0,6-2 2,-6 2 4,0 0 1,0 0-2,0 0 4,0 0 1,0 0 2,0 0-6,0 0 4,0 0-3,0 0-6,0 0 1,0 0-1,3-8-2,-3 8 0,0 0-5,5-4 4,-5 4-5,8-4 1,-8 4-2,6-4-5,-6 4 0,8-6 2,-8 6 1,7-4-4,-3 0-4,-4 4 3,8-6 6,-8 6 0,9-5-2,-5 3 0,-4 2 1,6-4 0,-6 4-4,0 0 6,0 0-2,0 0 1,0 0-8,0 0-15,0 0-14,0 0-14,0 0-12,-17 11-25,9-5-86,-3-1-193,1 0 87</inkml:trace>
  <inkml:trace contextRef="#ctx0" brushRef="#br0" timeOffset="333384.8254">16964 12206 65,'0'0'87,"0"0"-3,4-5-5,-4 5-6,0 0-1,0 0-6,0 0 9,0 0-17,0 0 3,0 0-8,0 0-7,0 0-2,0 0-10,0 0 1,0 0-5,0 0-4,0 0 5,0 0-13,-20 0-5,20 0 4,0 0-5,0 0-1,0 0 8,0 0-13,0 0 5,-5 9-1,5-9 5,0 0-1,-6 6 2,6-6 5,-4 6 8,1-1 4,3-5-5,-10 10-4,4-3 5,-2-1-8,1 3-5,-1-2 2,2 0 4,-5 1-3,5 1-2,-4-2 1,1 1-2,2-1-2,1 2 0,0 0-8,-2 0 1,3 0-2,-3 2 1,3-2-2,-4-1-3,5 1 0,-3 3 0,3-3 1,-3 0 2,4 0-3,1 0-3,0-1 4,0 0-3,0 3 1,1-5 7,-3 0-6,4-6 3,-2 15-5,2-9 3,0-6-7,-2 16 8,2-9 0,0 0-9,0-7 7,2 14-13,0-8 13,-2-1-6,4 3 0,-2-2 4,1-1-5,-1 2 8,3-1 4,-5-6-6,7 9-3,-5-5-3,5-1 6,-7-3 0,6 7-3,-2-5 5,-4-2-2,10 4-5,-5-2 4,-5-2-12,8 1 5,-8-1 5,9 1-8,-9-1 5,13-2-4,-13 2 3,10-3 1,-6-1-3,4 1 1,-2-2 0,0 2 2,-1-1 0,-1-2 7,5 2-10,-4-3 1,3-1 4,-5 3 1,3-2 3,0 0-5,-2 2-3,2-2 2,-1 0 5,-3 2-6,-2 5 2,4-13 0,-2 6-6,-1 2 10,-1 5-5,0-11 2,0 11 5,0-13-4,0 13 3,-2-10-2,2 10-1,-1-7 3,1 7-4,-6-7 0,6 7 3,-5-5 0,5 5 1,-13 1 7,13-1-18,-11 4 11,4-1-3,1 0 5,-2 1-4,2-1-2,-1 2 8,0 1-2,0-1-3,1-2-12,1 1-4,-1 1-3,6-5 4,-9 8-4,4-4-10,2 0-4,3-4-1,-6 9-9,4-5-17,2-4-5,-2 9-6,2-9-78,-1 8-162,1-8 72</inkml:trace>
  <inkml:trace contextRef="#ctx0" brushRef="#br0" timeOffset="334156.8576">17213 12351 53,'0'0'80,"0"0"-3,0 0-3,0 0-9,0 0-12,-8 3 8,8-3-7,0 0-10,0 0 0,-7 5 5,7-5-2,-5 7-5,1-2 3,-1 0-10,1-1 3,-1 3-13,-1 1 4,-2-1 4,4 2-7,-3-3-4,1 3 6,2-1-2,-2 2-12,2-1 3,0-2 2,-1 0-2,1-2-5,4 3 1,-1-1-3,-3 2-2,2-4 0,2-5 0,-2 13-3,2-6 3,0-7-5,0 12 5,0-5-5,0-7 1,2 12 3,0-7-14,-2-5 2,4 10-1,-4-10 6,1 9-4,3-6-6,-4-3 7,8 5-2,-8-5-3,10 3 3,-10-3-5,9 2 2,-9-2 4,7 0-4,-7 0 0,12-5 4,-12 5-4,10-4 3,-7 0-1,1 0 1,-4 4-3,10-8-4,-4 4 6,-2-1-2,1-3 0,-1 1 8,-2 2 5,2-3-10,-1 2 2,1-2 4,-4 0 0,5-1-3,-4 2 5,0-2-6,-1 9 11,0-15-11,0 5 5,0 10-1,-1-14 8,1 6-7,-3 3 6,3 5-7,-3-12 5,-1 7-2,4 5 1,-4-13-6,1 10 3,3 3 2,-6-8 7,6 8-8,-6-7-2,3 3-5,3 4-5,-7-5 0,7 5 7,-7-3-6,7 3-6,0 0-3,-8-2-6,8 2 3,0 0-18,0 0-3,-7-5-6,7 5-12,0 0-6,0 0-62,0 0-136,-12 0 60</inkml:trace>
  <inkml:trace contextRef="#ctx0" brushRef="#br0" timeOffset="334973.5275">17361 12256 32,'0'0'67,"0"0"-3,-4 6-14,4-6 15,0 0-17,-4 5-4,4-5-6,0 0-8,0 0 7,-2 9-6,2-9-1,-2 7-3,2-7 4,0 0-7,0 0-9,0 11 8,0-11-1,2 7-2,-2-7-5,0 0 7,2 9-6,-2-9 4,2 7-3,-2-7 1,3 8-7,-3-8 2,4 8 5,-4-8-8,4 6-5,-4-6 3,4 8 2,-4-8-4,5 7 3,0-5-1,-5-2-6,5 5 1,-5-5 5,8 5-3,-8-5 6,6 2-6,-6-2-8,0 0 0,11 0 3,-11 0 0,0 0 2,0 0 2,8 0 0,-8 0 0,0 0 0,8-2-8,-8 2 2,3-6 8,-3 6 7,6-5 3,-6 5-7,8-8 5,-8 8 4,2-8-4,0 3 2,2-2-2,-4 7 6,3-10-9,-3 10 2,4-9 8,-2 2-8,-2 7 10,0-12-15,0 12 3,0-13-3,0 13-2,-2-12-3,2 12 2,-2-10 2,2 3 2,0 7-7,-3-12 6,1 7-7,2 5 3,-6-9-3,4 4 0,2 5-6,-6-6 11,6 6 1,-6-6-3,6 6-6,-5-4 1,5 4 9,-6-5-3,6 5-5,0 0 4,-7-6-1,7 6-9,-9-4 8,9 4-2,-6-2-2,6 2 0,0 0-3,-10-3 9,10 3-3,0 0 0,-11 0 2,11 0-6,0 0 9,-11-2-9,11 2 3,0 0 2,-11 4-7,11-4-2,-10 1-9,10-1-9,-8 4-3,4 0-13,4-4 0,-9 7-15,5-4-13,-2 2-9,1 0-72,5-5-163,-11 7 72</inkml:trace>
  <inkml:trace contextRef="#ctx0" brushRef="#br0" timeOffset="337268.5116">26131 9329 14,'0'0'157,"0"0"-8,0 0-15,0 0-10,0 0-15,0 0-10,0 0-12,0 0-10,0 0-21,0 0 11,0 0-11,0 0-5,0 0 0,0 0-11,0 0 3,-5 22-14,2-14 4,-1 2-10,1 2 0,1-1-1,-3 6 1,0 0-5,-3 7 6,0-2-1,0 5-5,-1-3-3,-3 2 5,3-2-1,0 0-4,0-2 4,1-2-6,0-3-3,1 2 0,1-2-4,-2 1 4,2-2-5,1 1 6,0-2-8,1-4 2,1 2-2,1-4 2,-3 1-4,4 0 3,-2-3 3,2 1-3,1-8-2,-3 11 3,3-11-2,-1 9 6,1-9-6,-1 8 3,1-8 0,0 0 0,0 0 4,-2 7 1,2-7 3,0 0 2,0 0 2,0 0-4,0 0 1,0 0 1,0 0-5,0 0-3,0 0-2,0 0 1,0 0-4,0 0 3,0 0-2,0 0-1,0 0 3,24-9-4,-15 8 1,0-3-2,4 3 3,0-1-1,1 0-3,-1 0 3,2 1-3,3 0 4,1-2-3,-1 3 1,1 0 0,-1 0-2,1 0 0,-5 0 0,0-3-1,3 3 6,1 0-4,-2 0 2,1 3-1,1-3 3,-6 0-4,3 2 3,-4-1-2,1 0 5,-2-1-11,0 0-7,-1 0-5,-2 1-2,-7-1-2,14 2 1,-7-2 4,-7 0-7,16-2-9,-10 2-3,3-2-14,0-1 2,-1 0-12,1 1-21,1-1 0,-4 2-8,1-5-17,-7 6-114,7-5-236,-7 5 104</inkml:trace>
  <inkml:trace contextRef="#ctx0" brushRef="#br0" timeOffset="337672.5433">26314 9668 115,'0'0'141,"0"0"-11,0 0-15,0 0-15,0 0-9,0 0-11,0 0 1,0 0-11,0 0-2,0 0-6,0 0-2,0 0-8,0 0 0,-3 26-4,2-19-4,1-7-3,0 17-1,1-4-6,-2-4-4,-1 4 1,1-1-3,0-1-7,-3 4 0,0 3-1,2-7-2,-2 7 1,1 0 0,1 0-1,-3 1 0,1-1-2,-2-3-2,0 3 3,3-1-3,-3 2-3,2-5-1,-1 3 0,3-5 2,0-1-3,-1 0-5,0 0 5,2 0-3,-3-3-8,2 1-10,0-2-6,2-7-11,-2 13-6,0-7-18,2-6-14,-2 11-16,2-11-12,0 0-13,0 8-17,0-8-71,0 0-211,0 0 93</inkml:trace>
  <inkml:trace contextRef="#ctx0" brushRef="#br0" timeOffset="338393.5341">26758 9595 90,'0'0'134,"0"0"-9,0 0-14,0 0-6,-24 5-3,24-5-12,-10 7-9,3-4-8,2 2-8,-2 2 3,-2 0-16,4-2-2,-3 2-5,0 2 2,2 0-1,-3 0-8,1 0-5,2 1 4,1 0-9,-3-1 0,4 1-4,-1 6-2,0-1-3,1 0-2,0-3-1,-1 5 0,3-2-2,-1-3-1,2 5-3,0-3-2,-1 1 1,2-1 2,2-3-6,-2 2 2,0-3 1,2 0-3,1 2-2,-1-2 6,3 2-6,2-1 4,-3-2-3,-1 0 0,1-1-1,1 0 0,2-2-2,-4-2 6,1 0-4,1 0 1,-5-4 2,12 4-9,-4-4 5,-8 0 3,14 1-5,-14-1 2,14-6 0,-7 2 2,2-3-2,0 1-4,0-2 2,0 0 4,-1 1-4,1-2 9,-3 0-1,1-1 0,-1-1 7,0-1 5,2 2 1,-3 0 3,2-4 6,-4 2 2,1-2 4,-1 3 0,-3-1-4,1-1-3,-1 0 2,0 3 0,-2-4-3,-1 3-4,-1-3-1,2 2-3,-4 0-2,1-2 3,0 2-6,-1 2-1,2-2-3,-2 4-2,-1-3-1,2 3 0,-1-1 0,2 1-1,0-2-4,0 4-4,0 0-10,2-1-4,-2 2-5,4 5-5,-5-9 3,1 6-6,4 3-3,-5-8-5,5 8-7,0 0-5,-6-5-7,6 5 2,0 0-11,-13 1-1,13-1-1,-12 5 0,6-2-8,-2 2-12,-1 2-6,2-1-17,-1 0-107,-2 3-234,-2-3 104</inkml:trace>
  <inkml:trace contextRef="#ctx0" brushRef="#br0" timeOffset="340231.5013">27158 9539 18,'0'0'104,"1"-7"-3,-1 7-9,0 0-9,3-9 9,-3 9-5,0 0-5,0 0 2,-1-9-1,1 9-8,0 0 1,0 0-6,0 0 2,0 0-2,0 0-11,-3-8-6,3 8-4,0 0-5,0 0-4,0 0-2,0 0-3,0 0-5,-14 1-1,14-1-13,0 0 5,-11 8-6,4-5 0,2 2-1,1 1 0,1 0-2,-3 3-1,3 1-3,-3 0 3,-1 2-3,0 2 2,2 1-6,0-3 8,-1 5 5,-2 2-4,0-1 1,3 0 1,-2 7 0,3-7-2,-2 1-2,2-1 0,1 6-3,1-3-2,0 3 4,1-5-3,2 0-2,1 1 4,-1 0-4,0 0 2,0-2-5,1 1 6,2-2-3,2-2-2,-2-4 1,1 1 1,1-2-1,1-1-4,1-1 4,0-1 1,0-3-6,1-1 12,4-3-12,-4 0 4,2 0-2,2-3-1,0-1-1,3-3 0,0 0-3,-1-4-1,0 2 0,2-3 5,-6 0-3,3 1-1,-2-2 2,-1 1-1,-2-2-2,-2 4 9,-2 0 0,0-2 5,0 4-3,-1-2 3,-2 1 2,1 2 4,-3 7 0,3-13 1,-3 5-2,0 8 9,0-7-6,0 7 0,2-8-1,-2 8-4,0 0-5,1-8 3,-1 8-5,0 0 4,0 0-3,0 0-3,0 0 2,0 0-2,0 0-5,0 0 3,0 0 1,0 0-2,16 16-2,-14-12 8,1 3-7,1 0 0,-2 2 2,3-1 0,-1 1-3,1 1 7,2-2-2,-2 2-2,-3 0-2,3-1 2,-1 1-2,0-2 4,1 1-4,1-2 2,0 1 2,-2-2-3,1 0-1,-1-1-2,2-3-3,0 2-1,1 0 1,-1-1 0,-6-3 1,13 1 0,-13-1-3,13 0 2,-13 0-2,11-5 0,-3 0-2,-3 2 2,0-1 3,0-2 4,2-2-3,-5 2 0,2-1-4,-3-2 6,-1-1-2,0 10 3,0-18-4,-4 9 3,-1-1 1,0-2 1,0 3-6,-3-5 1,-3 3-1,2 0 4,-1 4 1,-4-4 1,1 1-5,-4 3 1,2-2 4,-2 1-2,1 2-1,2 3-2,1-2 5,1 0 3,1 0 3,2 3 2,4 0-1,5 2-5,-13-1 3,13 1-5,-6-4 0,6 4-5,0 0 13,-8-2-4,8 2 0,0 0-5,0 0-2,0 0 3,0 0 3,29 0-1,-16 0 7,1-1-8,4-1-4,1 0 6,-1-1-2,4 0-4,5 3-12,-6-3 4,1 1-3,0-1-1,-1 0-5,2 2-4,-3-3-4,1 1-2,0 1 6,-2-2-7,-1 3 4,-5-2 3,1 1 6,-1 0-1,-3-1 2,1 1 2,-4 2 0,-7 0 6,14-5-1,-9 5 0,-5 0-1,11-5 14,-6 3-3,-5 2 7,9-3-4,-9 3 2,7-2 4,-7 2-4,0 0 3,7-4-2,-7 4-3,0 0 2,0 0-3,0 0 0,0 0 0,0 0-5,6-4 2,-6 4 1,0 0 0,0 0 6,0 0-11,0 0 8,0 0-10,-18 15 2,10-10 3,2 0-4,-2-3 5,1 2-1,0 2 2,-2-1 3,1 2-6,0-1 3,0 2 3,0-2-6,3 1-1,-2 0 3,1 3-4,2-5-2,0 4 3,3-4 2,0 3-3,1-8 9,2 12-5,2-7 1,4 3-3,-2-2 1,2 1-4,1-2 7,2 1-6,-2 0 1,3 0 1,-1 0 8,1 0-8,-1 0 6,0-1-3,-2 0 8,-2 2-10,3-2 1,-2 4-2,0-3 3,-3 3-2,2 0-1,-3-1 2,1 2 0,-2-1 4,0-2-3,-1 4-1,-1-4 4,-1 2-3,2 1 2,-4-1-1,2-1-1,-2-1 2,2-7-2,-5 11-1,2-5-1,-1 0 5,2 0 0,-2-1-3,-2 0 3,6-5 0,-11 9 2,6-8-3,-1 1 2,-3 1-5,9-3-6,-18 1 2,10 0-1,-3-2-8,11 1-10,-19-4-1,7 2-17,6-1-16,-3 0-16,1-2-19,3 1-29,0 0-83,5 4-221,-8-11 98</inkml:trace>
  <inkml:trace contextRef="#ctx0" brushRef="#br0" timeOffset="340981.1266">28245 9656 73,'0'0'135,"-15"0"-10,15 0-10,-10 3-12,10-3-6,-9 1-8,9-1-9,-9 3-4,9-3 4,-8 4-13,8-4-6,-7 1 2,7-1-13,-10 7 1,10-7-4,-9 5-7,5-3-4,-1 3 1,-2-2-1,2 4-9,1-5 4,-1 3-2,-2 1 0,-2 0-2,2 4-3,0-1 0,-2 0 4,-4 4-8,7-3 2,-1-1-5,-3 4 1,2 4-3,1-3 6,0-3-7,-2 5-3,4 1-3,1-3-1,0 3 4,3-5-2,2 5 0,1-2-2,0 2-2,1-2 4,1-1 0,1 0-4,0-2 2,-1 1-5,1-3 1,4 4 1,-2-4-2,0 1 5,-1-1-2,2 0 2,-2 0-5,2-2 1,0 0-3,-2-2-2,1 0 5,1-1-3,-1-1 0,0 0 3,0-1-1,2-2 1,1-1-3,-2 0 6,3 0-1,-2-1-2,0-2 0,2-1 2,0 0 0,-1-1-1,-1-1 1,1-1-4,-3 0 13,-1 3-14,-2-5 2,1 4 3,-1 0-4,-2-1-3,-2 6 7,3-13-2,-3 6 0,0 7-3,-7-8 0,1 3 2,-3 0 0,1 5 1,-1-4-3,-3 1-2,0 2-1,1 1 4,-1 1-3,2 2 1,-3-3 0,3 1 1,1 2 1,-2 0-4,3-2-1,0 0 5,-1 2-3,2-1 4,7-2-2,-16 4-2,7-1-3,3 1 1,0 0-5,-1 0-5,1 1-7,-2 3-13,3-3-4,-1 1-1,2 1-14,1-1-8,3-6-5,-4 12-15,2-5-9,2-7-9,1 10-11,-1-10-104,1 12-233,2-9 103</inkml:trace>
  <inkml:trace contextRef="#ctx0" brushRef="#br0" timeOffset="341580.8476">28496 9864 65,'0'0'112,"0"0"-16,0 0-9,0 0-13,0 0 0,0 0-7,0 0-6,0 0-1,0 0-5,0 0 4,0 0-2,0 0 2,0 0-5,0 0-5,-9 23-3,9-23-6,-5 11-6,1-6 1,0 3-5,1-1 0,-3 2-3,2 3 4,-2-2-11,2 0 2,-1-1-6,1 1 7,2 0-4,-1-1-2,2-1-6,-2-1 6,3-7-6,0 16-2,0-7-1,2-3 6,0 3-6,0-4 0,0 1-2,-2-6 1,7 9-2,-6-5-1,3 2 12,-4-6 0,7 5-4,-2-3 6,-5-2-2,9 3 7,-9-3-7,12 2 1,-6-2 1,-6 0-1,12 0 1,-12 0 2,11-2-6,-11 2-3,14-3 7,-9 1-2,1-2 0,0 2-3,2-4-2,-2 3-2,0-3 1,2-2 3,0 2 5,-3 1-1,0-5 0,1 4-2,0-5-4,-4 1 5,1-1-7,-1 2 1,-2-1-5,-2-2 3,0 2-2,0 1 4,-2-3-4,-1 2 2,-2 4-2,1-3 0,-2 1-4,2 0-2,-3 1-3,0 0-3,-1 0-8,1 2-2,0 1-9,-1-1-6,1 4-6,-2-2-8,3 2-3,0-1 4,8 2-13,-17-3 0,6 1-7,11 2-12,-14 0-3,6 2-17,8-2-9,-13 1-101,13-1-222,-10-1 98</inkml:trace>
  <inkml:trace contextRef="#ctx0" brushRef="#br0" timeOffset="342276.2492">28685 9329 110,'0'0'126,"-5"-5"-13,5 5-13,0 0-15,0 0-1,0 0-4,-13 1-14,13-1-2,0 0-1,-10 4-8,10-4-6,-6 4-5,1-1-1,5-3-1,-9 5-1,4-2-2,5-3-4,-7 9-2,2-6-7,1 1-2,4-4 0,-7 10 0,4-3-7,2-1 2,-2 2-8,1 0 5,-1 0 0,2-1-3,-1 5-2,1-3 1,1 3-4,-1-3 5,1 2-10,2 1 1,0 0-1,-1 0 4,0 0-2,2 2 4,0 1-3,-1 0-4,3 2 1,-1-6 7,-2 4-6,1-3 0,1-2-2,0 3-5,0-2-1,1-3 1,0 1 7,1-2-4,1-1 4,-2-2 1,0 3-5,-1-3 10,3 0-9,0-2 7,-1 0-8,-6-2 11,13 3-6,-13-3 7,13-2 0,-6-1 8,5 1 2,-5-1 8,4-2-1,-5 1 1,3-4-2,0 1-2,0-2-1,3 1 1,-5-3-1,-1 0-3,1 1 2,2-4-7,-4 4 2,0-2 1,-1 0-3,0 0-3,-3 0-1,0 0-3,-1 1 3,-2-4-1,-1 5-4,1-2 4,-1 2-7,-1 2 3,0-3-3,0 3-1,0-1-1,0 0-1,-2 3 2,0-2-4,1 2-3,-5 1-5,0-1-7,0 2-9,-1 2-3,1-3-2,1 4-3,-4 1-9,3 0-7,-2-1-3,1 1-11,-1 1-10,1 0 3,1 1-8,-1 1-8,1 1-8,0-2-14,1 4-107,-2-2-231,2-1 103</inkml:trace>
  <inkml:trace contextRef="#ctx0" brushRef="#br0" timeOffset="345083.4892">28966 9951 84,'0'0'93,"0"0"-23,0 0 10,0 0-14,0 0-6,0 0-9,0 0 5,0 0-6,0 0-2,0 0-4,0 0 7,0 0-10,0 0 3,0 0-10,0 0 3,0 0-17,0 0 8,0 0-2,0 0-1,0 0 8,0 0-9,0 0-4,0 0 3,0 0-11,0 0 4,0 0-4,0 0-2,0 0 4,0 0 1,0 0-2,0 0 0,0 0-5,0 0 10,0 0-2,0 0 18,0 0-4,17 13-6,-8-12 2,2 2-4,3-3-2,-1 0 2,4 1 0,-4 1-9,7-5 3,0 3-4,0 0 2,-1-1-1,0-2-5,-1 1 1,1 1-1,-2 1-2,2-3 1,1 1-3,-4 2-2,3-2 7,-1 1-5,-6-1-5,1 2 9,1-1 1,-5-2-9,-1 3 7,-8 0-8,14-3 7,-7 3-4,-7 0 3,0 0 4,8-2-6,-8 2 6,0 0-8,0 0 5,0 0-1,0 0 2,0 0-5,0 0-1,0 0 2,0 0 1,0 0 3,0 0-7,-33 2-1,25-2 4,-3 2-3,1-2-3,-1 4 10,-1-3-7,0-1 0,-1 3 0,-1-1 0,2-2 2,-2 3 1,1-2 2,-1 1-1,1 0-14,2-1 12,-2 1-6,2-2 4,0 1 3,1-1-2,-2 0-1,3 0 2,2 1-2,7-1 3,-15 3-2,8-3-2,7 0-4,-11-3 0,11 3 1,0 0 8,-10-1-5,10 1-2,0 0 1,0 0-3,0 0-1,0 0 5,0 0-1,0 0 1,0 0 0,0 0 0,0 0 2,28 5 1,-17-5-9,0 0 6,5 2-3,-4-4 4,8 2-12,0-1 12,-1 2 3,2-2-6,-2 2 6,0-1-5,2 0 1,-2 0-1,0-1-3,0 0 1,-1 1-4,-1 1 8,-4-2-5,1 1 0,-5-2-3,2 1 3,0 2 4,-4 1-3,0-1 4,-7-1-3,13 1 3,-13-1 5,8 0-1,-8 0-10,0 0 8,10-5 6,-10 5-3,0 0 3,0 0-9,0 0 4,0 0 1,0 0 2,0 0-6,0 0 2,0 0-14,-13-14 10,13 14-16,0 0-7,-8-5-25,8 5-10,-6-5-22,6 5-23,-11-2-108,11 2-229,-11-5 103</inkml:trace>
  <inkml:trace contextRef="#ctx0" brushRef="#br0" timeOffset="346416.7831">29948 9447 125,'0'0'158,"2"-7"-7,-2 7-11,0 0-13,0 0-9,0 0-4,0 0-14,0 0-13,0 0-11,0 0-9,0 0-4,0 0-8,0 0-3,0 0-14,0 0 3,0 0-1,0 0-5,0 0-6,-10 27-4,6-15-1,0-2 1,-1 7-5,-1 2-2,-2-2-6,2 0-5,-1 9 3,-2-3-1,2-4 4,-1 7-6,-1-1 3,4-9 1,0 4-3,-2-1 2,1-1-2,2 0 2,-1 0-6,3-1-1,-5-1-1,2-1 4,1-1-4,2-2 3,-1-2 3,1 0-4,0-2 0,0-1-2,2-7-3,-3 11-6,3-11-3,0 8 3,0-8 1,-1 7 5,1-7 2,0 0-8,0 0 8,0 0-2,-5 5-3,5-5 7,0 0-6,0 0-3,0 0 0,0 0 1,0 0-1,0 0 5,0 0-3,0 0-4,0 0 6,8-22 3,-8 22-7,7-3 0,-7 3 8,14-3-9,-5 0-5,-4 2-1,7-1 2,1 2-2,0 0 2,0 0-6,0 0 3,1 0-6,-1 0 10,1 2-4,0-1 9,-1-1-8,5 4-2,-5-2 7,-1-1 0,5 1 1,-3 0-2,-3 1-2,1-2 12,-3 2-7,1-2 3,-1 0 2,-1 0-7,-2 0-1,-6-1-6,13 0-1,-13 0-8,10 1-4,-10-1 0,9 0-2,-9 0-3,0 0-3,0 0-5,11-2-19,-11 2-5,0 0-9,0 0-29,9-1-64,-9 1-180,0 0 80</inkml:trace>
  <inkml:trace contextRef="#ctx0" brushRef="#br0" timeOffset="346783.0336">30074 9677 139,'0'0'130,"-12"1"-11,12-1-14,0 0-7,-11 4 3,11-4-15,-7 5-7,3-2-10,4-3-2,-5 9 1,2-2-9,3-7-5,0 13-4,0-4-9,1 3-3,-1-1 3,2 0-5,1 6-6,-1-5-2,0 3-2,-2 2 1,0 0-6,0 2 3,-2-2-7,-2 2 4,1 1-3,0-2-2,1 0-7,-3 2 5,-1-2 1,4 2-2,-3-1-2,0-3-3,3 1-2,-2 0-14,1-6-13,1 1-15,0 0 4,0-2-13,2-2-14,-2-1-3,2-7-16,0 11-13,0-11-13,0 9-88,0-9-207,0 0 92</inkml:trace>
  <inkml:trace contextRef="#ctx0" brushRef="#br0" timeOffset="347371.7007">30343 9675 92,'0'0'117,"0"0"-12,0 0-14,0 0-12,0 0-9,0 0 4,0 0-15,0 0 5,0 0-5,0 0 6,-11 17-14,11-17-3,-3 10 0,-1-1-3,1-1 2,2 1-11,-2 1-3,-1 2 7,4-1-10,-2 0 3,-1 6-11,1-5 13,1 2-13,1 1-5,1-2 11,-1 3-14,2-1-8,3-2 10,-3 3-12,0-1 4,0-2 4,0-2-8,3 5 1,-1-6 2,1 0 2,2 0-1,-2-4-5,3 1 4,-1-1 0,0-2-3,0 0 3,1-3-4,-1 2 3,-1-2 1,-6-1-3,15-1-3,-7-4 6,1 1-4,1-1 4,-4-1-8,3-3 4,-3 0-1,2-5 2,-4 1 8,5-2-14,-7-2 6,2 2 4,-2-3-8,4 0 2,-6 2 2,0-2-3,0-1 6,-5 4-3,2-1-6,1 4 0,-2-5 2,-1 2-4,1 5 2,-3-2-1,0 2 4,3 0 5,-5 2-4,1 0 1,3 0 0,0 2 2,-2-1-5,0 3 0,3 0 0,4 4-2,-11-6 1,11 6-11,-9-4-9,9 4-5,-9 0-6,9 0-15,0 0-1,-12 3-2,12-3-1,-10 4-3,7-1-9,3-3-5,-6 9-5,2-4-9,3 0-84,1-5-179,-5 10 78</inkml:trace>
  <inkml:trace contextRef="#ctx0" brushRef="#br0" timeOffset="348632.9692">30827 9615 108,'0'0'130,"0"0"-10,0 0-11,0 0-22,-2-8-5,2 8-6,0 0-7,0 0-15,0 0-1,0 0-12,0 0 6,0 0-7,0 0-3,-2 24 1,0-16-5,0 4-6,0-2 4,-3 2-2,-1 3 1,1 1-5,-2-1-8,0 2 6,3 1 0,-3-3-5,3 3 4,-5 1-6,4-3 1,1 2-5,2 1 10,-1-3-11,3 2 7,-1-4-13,2 0 6,0-3-13,3-1 14,-2 2-10,3-1 2,-3-3-8,3 1 6,-1-3-8,3 0 4,1-3-8,2 1 4,-3-1-3,3-3-5,3-2-11,-3 1 7,3-1-7,1-3-2,-1-1-2,3-1 4,-3-2 1,2 1 4,-4 0 6,2-2-2,-2 1-3,-2 1 5,0-2-1,1 2 17,-2 0 0,-1 1 0,-1-1 10,-3 2 7,2-1-3,-1 1 18,0 1-3,-1 0 1,-3 5 3,6-10 2,-6 5-2,0 5-1,4-6 7,-4 6-12,0 0-1,3-6-1,-3 6-10,0 0 6,0 0-10,0 0 1,0 0-8,0 0 3,0 0 3,0 0-4,14 10 5,-12-5-5,2 0 0,-4-5 0,2 15 0,1-7-3,1 0-5,-2 2 5,3 1 0,-2-5 0,1 3-5,-2 1 4,2 0-1,1 1-1,-1-3 3,0 1-2,2-4-2,-2 4-9,0-3-1,1 0 8,1-2-2,-1-2-3,2 3-1,0-3-1,-1 2-3,-6-4-2,14 1 7,-7-1 9,-7 0-9,13-2 0,-6-2 5,2-2 1,-4 1-5,1-4 2,-2 0-5,-2 1 8,1-2-3,0-4 0,-3-1-1,0 3 12,0-3-14,-3 2 8,0 0 5,-3 1 6,-1-1-6,1 2 14,-8-1 1,3 1 4,-3 0-5,-3 3 5,0-3 1,-2 3-10,0-2 7,1 3-6,-1 2 7,0-2 0,6 2-2,1 0 1,1 2-7,1-2 1,5 4-4,-2-4 1,7 5-13,-11-2 5,11 2 1,0 0-3,0 0-5,0 0 1,0 0-8,0 0-10,20-6-9,-9 6-2,2 0-6,6 0-4,-1 0-1,-1 0-4,4-2 2,-2 1-7,0 2-1,2-2-3,-2 1 4,1 0 2,1 0 0,-3-1 4,4 1-3,-1-3 10,-8 3-3,-1 0 6,-1-2-6,-3 0 4,-1 1 14,-7 1 15,14-2 0,-10 0 9,-4 2 4,7-5 1,-7 5 9,7-3-5,-7 3 4,5-4-8,-5 4 16,4-5-12,-4 5-4,4-5 3,-4 5-12,0 0 11,2-5-10,-2 5 4,0 0 6,0 0-11,0 0 9,0 0-5,0 0-4,0 0 5,0 0-1,0 0 8,0 0-9,0 0-5,0 0-5,-6 24 7,6-17-1,0-7 4,0 12-8,2-4 8,0-1-4,0 0 1,-2 1-2,3 1 8,3-1-9,-2-4 1,0 9 3,0-6-5,0 2 0,3-1 2,1-1-4,-2 0 9,3-1-3,-1 0-14,-1 2 16,2-1 7,-2 0-14,-1 0 7,3 1-3,-1-1 6,-4-2-1,3 2-3,-3-2-7,0 1 5,-1-1-5,1 2 4,3-1 0,-4 1 4,-1 0-3,2-1 3,-2 0-6,0 1 5,-2-7 2,0 9-6,0-1 6,0-8 0,0 11 0,-4-4-1,2 1-17,-3-2 9,1 0-17,-1 1 6,-2 1-16,1 0 0,-1-2-18,-3 2-4,0-1-6,3-2-23,-4 2-88,2-2-186,-2-2 82</inkml:trace>
  <inkml:trace contextRef="#ctx0" brushRef="#br0" timeOffset="349458.8176">31578 9644 56,'0'0'155,"-6"-5"-13,6 5-18,-7-5-8,7 5-11,0 0-4,-4-5-14,4 5-14,0 0 1,0 0-23,0 0-1,0 0 7,0 0-13,11-14-4,-9 11-2,7 1-2,3 0-6,-6 1-3,5-3-8,1 4 5,1-1-4,1 1-9,-1 0 12,-2 0-3,3 0-3,-3 5-5,3-2-5,-3 1 1,7 1 1,-5 0-7,3 2 5,-3-1-4,3 1 6,-2 2-4,-2-4-11,0 2 6,-3 0 1,0 2-3,-2-1-3,0 0 5,-1 1-2,-1-1 4,-3 1-2,-2 0 3,0-1-8,-2 0 6,0 2 8,-1 1-12,-1-3 5,-2 2-3,1 1 3,-4-3 1,0 0-14,0 0 14,-1 1-3,2-3 1,-1 1-5,0 0-3,0-2-8,0 0 8,0 0 3,2-1-13,0 0 3,1-2 7,6-2 2,-11 2 3,11-2-1,-10 3-1,10-3-1,-6 1 4,6-1-2,0 0-4,0 0 4,0 0-1,0 0 8,0 0-8,0 0 1,0 0-1,0 0-4,0 0 10,0 0-6,31-4-8,-24 7 8,2-3 3,2 1 0,-4-1-7,2 1 7,0 1-3,2 0 3,-1 0-4,1 4 10,-3-2-8,-3 0-8,6 0 2,-4 4 0,-1-5 1,-1 4-6,-1 0 13,2-2-6,-5 1-3,2 4 6,-3 1 9,0 0-13,0-1 5,0-1-3,0 2 4,0-2-4,-3 1 7,1-1 2,-3 1-8,1 0 4,2-2-1,-5 0 0,3-1-1,-1 2 4,-2-2 5,0 0-4,1-2 5,-3 2-10,-1 0 8,-3-2-11,2 0 7,0-1-2,0 2 4,-3-2 2,1-2-7,-4 3 6,0-4-4,-1 0-2,5 2 6,-1-3-5,1 0 7,2 1-2,-1-1-16,-1 0-17,3-1-15,10 1 4,-13-3-8,7 1-12,-1 0-20,7 2-95,-12-3-189,8-1 83</inkml:trace>
  <inkml:trace contextRef="#ctx0" brushRef="#br0" timeOffset="350148.0843">32107 9881 13,'0'0'119,"0"0"-11,0 0-11,0 0-5,0 0-8,0 0-12,0 0-12,-12-3-2,12 3-10,0 0 4,-4 9-14,4-9-1,-2 8 2,0-3-2,2-5-9,-5 12-2,3-3-3,-2-4 4,2 5-4,-2-4 1,2 3-1,0 0 1,0-1-6,0 0 0,0 1-9,-1 0 1,1 1 5,2-2-1,-2 3-3,2-3-2,-2-1-10,2 4 13,0-2-4,0-1-8,0-8 1,2 13 6,0-5-1,0-2 1,-2-6-11,5 13 12,-3-10-5,0 2-7,-2-5 12,9 7-2,-6-2 1,1-2-3,-4-3 3,11 3 3,-11-3-8,10 0 17,-10 0 1,17-3-1,-11 1 5,4-3 0,-1 1-6,0-1-10,0-2 14,0 0 2,0-3-1,-1 3-9,2-1 3,-4 0 7,6-5-21,-3 2 17,-4 1-8,3-1-4,-3 1 7,1-4-7,0 5-3,-2-2 3,-2 1-1,0-1 2,-2 2-2,0-1 5,0 0 3,-2 2 0,-2-1-4,-4-1-4,4 3 3,-3-3 1,-1 3-8,-2-2 7,1 3-6,-2-3 5,1 1-6,-5 2 13,5 0-15,-3 1-2,3 0-1,1 1 0,-3 1-8,1 2-17,-1-2-15,2 3-9,3-1-10,7 1-9,-16 0-6,16 0-13,-11 1-6,5 1-8,6-2-98,-12 1-216,12-1 97</inkml:trace>
  <inkml:trace contextRef="#ctx0" brushRef="#br0" timeOffset="350719.1246">32224 9136 119,'0'0'130,"0"0"-19,0 0-4,0 0-19,0 0-21,0 0 1,0 0 2,-18 2-6,18-2 0,0 0-8,-11 5-12,7 0-13,4-5 8,-10 9-4,5 0-2,-1-1 5,2 4-11,-4-3 0,6 2-5,-2 3-4,1-3-3,1 2 1,2-1-6,-2 3 3,2 1 5,2-3-11,4 2-1,-1 1 6,3-7 4,2 7-10,-1-4 1,5-2 10,-3-3-10,5 2-9,2-1-2,-2-1 14,-3-3-1,1-3-3,-1 1 1,7 1-6,-4-3-1,2-1 3,-5-3-1,1 4 16,-3-4 11,3-1 0,-5-1-10,0-1 3,-1-2 0,0 2 2,-2-2-1,-3-2 1,0 1 3,-2-3-10,-1-3 6,-2 4-5,-3-5-2,1 2-2,-4-1 0,0 3-1,-1-6-2,0 7-1,-2-2-3,1 3 5,0 0-8,-2 3 0,1-3 1,-1 4 2,2 0-2,-2 3-3,-2 0 3,4 1-5,-4 1-6,5-1-9,2 3-8,7 0-6,-18 0-8,11 3-20,1 1-7,6-4-18,-11 8-6,6-4-15,-2 2-12,3-1-93,0 2-225,-1-3 100</inkml:trace>
  <inkml:trace contextRef="#ctx0" brushRef="#br0" timeOffset="351501.5655">30046 10967 94,'0'0'150,"0"0"-7,0 0-7,0 0-10,0 0-11,0 0-10,0 0-17,0 0-11,0 0-5,-13-13-8,13 13-4,0 0-6,0 0-1,0 0-6,0 0 2,0 0-8,0 0 4,27 0-11,-27 0-2,17-2-4,-7 3 5,3-2-7,0 1-3,-2-2-4,2 2 4,6-1-7,-1 1 2,-2-1-5,-1 0 1,-3 1-2,2 0-7,3 0-10,1-1-8,0 1 1,-5-2-5,-1 2-9,1-1-7,-3 1-16,3 0 5,-8 1-15,-5-1 0,13 0-18,-13 0-1,10 2-4,-4 0-5,-6-2-13,0 0-79,0 0-195,0 0 87</inkml:trace>
  <inkml:trace contextRef="#ctx0" brushRef="#br0" timeOffset="351932.7118">30021 11251 2,'0'0'150,"0"0"7,0 0-16,0 0-15,0 0-2,11-2-15,-11 2-13,0 0-7,12-1-8,-12 1-10,9-5-3,-3 5-11,4-3 0,-1 1-6,1 1-5,2 0-11,1-2 0,-2 1-3,3 1-3,4-1 3,-4 0-10,1 2 0,-1 0-1,3-3-2,2 2-7,-8-1-1,5 1-9,-3 0-10,1 0-4,-1-1 4,-1 1-4,1 1-12,0 0 14,1-3-11,-3 2-7,1 0 5,-2-1 3,-1 1 5,1 0-8,-10 1 8,13-1-6,-8-1-4,-5 2 9,11-5 1,-11 5 1,7-4-8,-7 4-10,6-4 5,-6 4 1,3-6-13,-3 6-6,0 0-20,4-5-16,-4 5-23,0 0-54,0 0-171,0 0 75</inkml:trace>
  <inkml:trace contextRef="#ctx0" brushRef="#br0" timeOffset="352873.8616">31053 10877 100,'0'0'120,"0"0"-8,0 0-14,0 0-2,-2-6 1,2 6-7,0 0-3,0 0-18,-7-3-5,7 3-4,0 0-9,-12 0-3,12 0-5,0 0 0,-13 4-11,13-4 2,-11 4-2,11-4 0,-7 4-7,7-4 2,-9 8-6,5-4-3,-1 1 1,-2-1-8,1 1 7,1 0-1,-2 3-8,-1-1 5,1 2-1,2-1-5,-1-1 4,1 3-4,-1-3 10,0 2-14,2-1 3,-2 1 1,3 1 1,-1-2-10,2 2 10,-1 1-6,2-1-3,-2-1 9,3 0-7,2 1 1,-1 0 0,0 0-4,2-1 2,-1 2 4,0-3 1,0 0-13,1 1 10,-1-2-2,2 2 1,-2-4-1,0 3-2,4 0 2,-2 0 2,0-3-3,-1 3 2,3-3-1,-2 3 0,1-3 0,2-1 5,-3 0-8,3 0 6,0-1-4,0 1 2,0-1 0,-1 0 3,-6-3-1,13 2-1,-5 0 3,0-2-2,-8 0 7,13-2 1,-7 0-5,-6 2 4,15-4-4,-4 2-4,-4 0 2,-2-3 2,6 1 3,-5 0-6,4 0 1,-4 0-2,3-1 2,0 1-2,-2 0 0,0 2-3,-1-3 3,-1 1-3,2 1 1,-3-1 9,-4 4-2,7-8-7,-3 5 7,-4 3-5,5-9 3,-3 6-4,-2 3 9,4-11-8,-4 5 1,0 6 1,2-14 0,-2 9-5,0 5 3,0-15-8,-2 7 7,2 8 3,2-16-3,-4 5-3,2 4 5,0-3-10,-2 0 7,0 2 5,2-3-4,0 1 2,0 0-4,-2 1 0,2 9-1,-3-16 3,1 9-4,0 0-1,2 0 3,-2-2-4,-2 2-8,1-1 3,-1 0 3,-1 0-7,0 3 13,1-1-13,2-1-1,-4-1 1,3 1 4,-4 0-5,2 3 4,1-2 4,4 6-2,-7-10 1,3 6-4,4 4 4,-4-9 4,0 4-4,4 5 2,-6-4-1,6 4 4,-4-8 0,4 8-9,-5-3 1,5 3-1,-10-4-6,10 4 1,-12 0-19,12 0 3,-11 0-4,11 0-2,-11 0-13,11 0-5,-10 0-13,10 0-17,0 0-9,-11 0-87,11 0-197,-13 0 87</inkml:trace>
  <inkml:trace contextRef="#ctx0" brushRef="#br0" timeOffset="360382.7603">24414 11916 105,'0'0'97,"0"0"-13,0 0-8,0 0-12,0 0-6,0 0-5,0 0-2,0 0-5,0 0 0,0 0-6,0 0 3,0 0 0,1 12 9,-1-12-2,0 0-4,-8 19 6,3-10-6,1 1-1,-2 5 4,-3 2-7,2 1 0,1 0-8,-5 6-4,3 1-3,0 1 3,-1-1-3,2 3-3,1 2 1,1-1-2,-1-5-5,1 7-1,-1-3-2,0 1-3,1-2 3,0 0-1,1-8-2,0 1-6,0-2-10,0-1 0,0 0-4,1-2 2,-1 1-8,0-4-7,3 0 1,-3-5-13,3 3 10,-2 0-12,2-5-9,1-5-5,-2 13 0,2-13-7,-4 6-20,4-6-6,-4 6-91,4-6-187,0 0 83</inkml:trace>
  <inkml:trace contextRef="#ctx0" brushRef="#br0" timeOffset="360817.0416">24429 11938 9,'0'0'138,"0"0"-15,0 0-5,0 0-13,0 0-18,7-3-1,-7 3-5,8-5-5,-8 5-8,13-2-8,-5 0-6,3-1-2,2 1-2,0-1-2,4 1-12,1-4 0,0 2-3,1-1 0,1 1-6,0 0 0,-2 0-7,2 2-4,1-1 5,-2-1-4,0 1-5,0-2 4,1 2-6,1 0-1,-2 0-9,-1 0-10,-2 3-7,-4-2-9,2-1-6,-2 2 0,-2 1-15,-1-1-11,-1 2-12,-8-1-12,10 1-19,-10-1-65,0 0-180,0 7 81</inkml:trace>
  <inkml:trace contextRef="#ctx0" brushRef="#br0" timeOffset="361194.6096">24402 12350 175,'0'0'162,"0"0"-15,0 0-12,0 0-17,0 0-14,0 0-9,0 0-8,0 0-8,0 0-11,0 0-8,0 0-4,0 0-2,23-13-6,-14 9-3,1 1-9,3 0-3,-2-2-1,7 3-7,2-3-10,-3 0-4,4-1-11,-3-1-8,2 0-11,-1 1-2,2 1-9,-2-1-5,-1-1-13,-2 2-16,0-2-10,-4 1-15,0 5-18,-3-3-75,-1 0-197,-5 0 87</inkml:trace>
  <inkml:trace contextRef="#ctx0" brushRef="#br0" timeOffset="362285.1754">24886 12573 70,'0'0'145,"0"0"-15,0 0-18,0 0-10,0 0-14,0 0-6,0 0-15,0 0-2,0 0 0,0 0-2,0 0-16,0 0-2,0 0-6,0 0 1,-2 23-5,3-14 1,3 1 0,-3 0 1,0 2-7,1 0 1,-1 3-12,0 1 15,-2 1-13,1 0 1,-1 0-5,-3 1-3,1 0-3,-1-1 7,-2 3-5,2-3 2,-1 2-7,0-2 2,0 0-11,0-1 14,-3-2-9,2 0 5,1-3-6,-2-1 6,3 1-3,-1-2-3,2-2 6,-1 2-4,1-4 2,-1-1-3,4-4 2,-5 6 2,5-6-2,-6 4-2,6-4 3,0 0-1,0 0 0,0 0-6,-12-14 4,10 5 0,0 1-4,1-4 8,1-5-9,0 3 4,0-3-2,3-3-4,1-4 3,-1-2-4,2-3 4,3 0 4,-2 4-3,4-1-7,-2 7 1,0-6 1,-2 8-1,2-3 8,1 4-4,0 0 5,-1 3 2,-2 1 1,0 2-1,-1 0 8,2 1-11,-3 0 4,1 1 8,2 3-9,-3 0-3,1-2-2,1 2 3,-6 5-4,6-8-1,-1 4 7,1 2-8,-6 2 0,9-5 4,-3 2 1,-6 3 2,10-3 0,-10 3-4,11 0-1,-11 0-5,11 4 6,-5 0 2,-1-1-5,1 1 2,-1 2-4,3 1 11,-1 2-2,0 0-6,1 2 3,0 3-2,-2-2 5,1 3-4,0-1 1,1 3 3,-3 0-2,1-2 1,-1 3 0,-1 0-3,1-2 2,-1 2-3,0 1 10,0-4-9,0 2-1,1-3 8,-2 3-7,3-1 2,-4 0 2,1 0-2,-1-5 7,1 2-3,-1 2-8,0-4 5,0 1-9,1 0-15,-2-3 1,0 3 1,0-6-13,-1 0 2,3 1-23,-3-7-5,1 10 0,2-5-16,-3-5-11,3 6-9,-3-6-6,0 0-105,0 0-220,0 0 97</inkml:trace>
  <inkml:trace contextRef="#ctx0" brushRef="#br0" timeOffset="362653.0878">24926 12830 137,'0'0'115,"6"-4"-13,2 1-6,-2 1-16,5 2 5,-1-3-13,2 1-11,0 2 0,3-2-1,2 1-8,2-1-11,-1 0 3,0 1-6,0-3-12,-2 4 2,2-3-3,-5 3-3,5-2-16,-5 0-2,5 0-25,-5-1-10,-2 2-18,0-1-12,-3 2-14,0-2-78,-8 2-166,10 0 73</inkml:trace>
  <inkml:trace contextRef="#ctx0" brushRef="#br0" timeOffset="363382.8586">25777 12709 18,'-5'-5'130,"5"5"-17,0 0 2,-7-7-24,7 7-18,0 0 9,-6-5 9,6 5-12,0 0-1,-8-4-1,8 4-7,-7-5-6,2 2-8,5 3-3,-10-3-2,10 3-13,-12-2 9,12 2-4,-14 0 5,5 0-6,9 0-12,-19 2 9,7 1-2,3 0-5,-1-1-1,-1 1-4,-1 2-4,3 0-4,-4 1-3,4-1 1,-1 0-5,-3 2 1,4 0 0,0-2 1,-2 3-4,2 1-1,0-1-6,0 0 0,3 1 5,-1 0-16,0-1 16,-1 4-10,3-2 9,0-1-4,-2 7-2,1-5 8,1 0-9,0 1 4,1-1-5,1 3 6,2-2-7,0 0 4,0 0 1,-1 0 0,5 0 0,1-2-3,1 0 2,0 1-3,0-2 1,0 2 2,2-5 0,-2 2 2,1-2-6,3 4 5,0-5-3,1 0 3,0 0 4,1-1 0,0-2-5,3 0 1,-2 2-4,2-4-1,-3 0 9,3 0-8,-1 0-1,2-3 2,-2 2 6,0 0-8,2 0 2,1-2 1,-2-1-8,4-3-10,-1 4 2,0-4-12,-2 0-4,4 1-3,-3-1 0,2 0-14,-2 0-2,2 0-4,0 0-2,-4-1-7,0-1-10,0 4 0,-3-2-3,0 2-6,-1-4-11,-2 3-84,1-3-190,-4 1 85</inkml:trace>
  <inkml:trace contextRef="#ctx0" brushRef="#br0" timeOffset="364206.8212">26089 12143 11,'0'0'153,"0"0"-16,0 0-4,0 0-11,-4-27 0,4 27-6,0 0-4,-7-4 1,7 4-6,0 0-6,0 0-11,0 0-11,-6-3-6,6 3-11,0 0-7,0 0-8,0 0-3,0 0-7,0 0-2,0 0-3,0 0-3,0 0-4,0 0 3,24 5-8,-16-3 0,5-2-1,-2 0-1,6 1-4,1-1 2,-1-1-1,2 1-1,9-2-5,-8 0 1,-1 0 2,8-3-1,-8 4-6,1-3-2,-1 1-7,0 0-7,-3 2-6,0 0 1,-3-1-11,-1 1-10,-4 1-8,0 0-14,-8 0-8,14-2 1,-14 2-10,9 0-7,-9 0-6,9 1-9,-9-1-17,0 0-92,6 1-223,-6-1 98</inkml:trace>
  <inkml:trace contextRef="#ctx0" brushRef="#br0" timeOffset="364627.2314">26252 12385 148,'0'0'182,"0"0"-15,0 0-15,0 0-16,0 0-12,0 0-10,0 0-14,0 0-9,16-8-5,-10 4-6,0 2-5,2-1-9,0 1-1,2-1-11,0-1-1,2 1-8,2 1-4,-1-4-1,0 3-7,4-1-2,1-2-1,0 1-3,1 0-5,-1 1-3,0-2-2,1 1 0,-1 0-6,0 1-7,0 0-9,-2-2-1,1 2-8,-4 1-1,3-3-12,-3 4-7,-1-3-7,2-1-14,-3 5 1,2-3-9,-2-1-7,3 1-13,-2 0-3,-3 0-40,2-1-100,-3-1-243,0 0 108</inkml:trace>
  <inkml:trace contextRef="#ctx0" brushRef="#br0" timeOffset="370300.7295">27456 11673 78,'0'0'87,"0"0"-8,0 0-14,0 0-3,0 0-6,0 0-2,0 0-9,0 0-2,0 0 4,0 0-1,0 0-2,0 0-5,0 0 12,0 0-8,0 0 2,-9 20 4,9-20-4,-8 8-3,2 1-4,-3 0-6,1 2 4,1-2-3,-5 3-4,1 4-3,0-1 1,1-3-3,1 5-11,2-5 2,-1 5-2,3-3 3,-3 0-7,3-2 7,3-1-3,-2 2-5,0-3 4,0-1-3,3 3-2,-3-3 7,1-2-6,2 1-5,0-2 0,1-6-6,0 11-3,0-11-4,-1 8-2,1-8 1,0 0-4,0 12 5,0-12 1,0 0-7,1 5 7,-1-5-2,0 0 6,2 7-1,-2-7 1,0 0-2,0 0 3,9 3-2,-9-3 3,0 0 2,8 0 1,-8 0-1,0 0-6,13 0 9,-13 0-6,15 1 3,-9-1-6,2 0 0,2 1 8,1-2-2,-11 1-5,19 0 4,-9 0 8,2 0-9,0 0 1,0 0 2,2 1 4,-1-2-4,-1 1 1,2 1 2,1 1 1,-3-2-8,1 1 3,0 1-3,0 1-3,-3-2 6,1 2 4,-2-1 3,0 3-6,-1-2-1,-2-1 1,1 2-10,-2 2 7,0-2 3,-2 3 0,1-1 1,-2 1 9,-2-7 1,4 14-2,-4-6 0,0 1 1,0 1-2,0-10 4,-3 18 5,0-8 8,-1 0-7,0 1 7,-1-1-3,-3 2 4,-1 0 0,-3-1-3,1 4-2,-4-4 0,2 0-7,-1 0 5,3-3-4,0-1-1,-3 2-3,2-3 2,2 0-2,-3 0 0,3-2-1,-1 1 1,0 0-3,1-5-2,-1 1-2,2-2 0,-2 1-3,11 0-8,-20-5-1,11 4-2,-1-3-14,1 1-12,-1 0-2,1 0-1,-1-2-20,3 2-3,-2-1-8,0 1-18,9 3-22,-16-3-78,8 1-204,-2-2 90</inkml:trace>
  <inkml:trace contextRef="#ctx0" brushRef="#br0" timeOffset="370848.9509">27474 11665 16,'0'0'120,"0"0"-9,0 0-12,0 0-6,0 0-14,0 0-12,0 0 0,0 0-7,0 0-9,0 0-1,15-1-1,-15 1-8,14 1 2,-3 1-1,1-2-2,0-2-2,3 2-6,-2 0 1,6-1-4,-2-1-4,2 0-2,0 1-2,-2-1-3,3 2-4,-5-1-3,3 0 2,-4 0-1,0-1 0,-1 2 0,1-1-13,-2 1-7,1 1-11,-1 1-7,-1-1-8,-1 0-7,0 0-9,-10-1-15,13-1-16,-6 4-13,-7-3-57,9 2-163,-9-2 73</inkml:trace>
  <inkml:trace contextRef="#ctx0" brushRef="#br0" timeOffset="371809.3896">28192 11732 23,'-8'-3'136,"8"3"-17,0 0-9,0 0-8,0 0-18,0 0-1,0 0-14,0 0-6,0 0-1,0 0 2,-12 10-5,9-5-6,3-5-7,-3 10 4,1-1 5,-1 0 0,-1 2-4,-1 0-5,2 4-3,-3 2 0,1 0-6,0 0 3,-4 1-2,2 8 1,-2-3 2,-2 2-6,-3 2-3,3-2 3,-2 1-8,2-2 1,0 2-3,0 0 3,2-3-9,-1 2-5,1-7-1,4-1 2,0 2-2,-2-4-1,3 0 2,3-3-5,-4-2-1,2-1-1,2-2 2,0-1 1,-2 1-4,3-7 2,-1 8 0,1-8 2,0 0-5,0 0 4,0 0-6,0 0 4,0 0-3,0 0-1,0 0 2,0 0-4,23-14 0,-17 11 2,-6 3 1,11-7-1,-5 5-2,3-4 5,-3 3-10,3 0 4,3-1-3,-2 3 2,3-2-1,-3 3 0,2-1-1,0 1 3,0 1-4,2-1 7,-1 1-3,6 1 3,-4 1-3,4-1 0,-1-1-2,3-1 0,-1 1 0,-2 2-2,4-3-5,-1 0-2,-1 1-1,0 1-6,-2 2-6,-1-2-5,-4-2-10,0 3 0,-1-3-9,-1 0-4,1 2-10,-1-2-4,-3 1-10,-8-1 5,12 1-20,-12-1-1,10 0-5,-5 2-17,-5-2-66,0 0-195,0 0 86</inkml:trace>
  <inkml:trace contextRef="#ctx0" brushRef="#br0" timeOffset="372201.2148">28309 12055 78,'0'0'124,"0"0"-14,0 0-8,0 0-9,0 0-24,0 0 1,0 0-10,0 0-1,0 0-2,0 0-5,0 0-3,4 25 0,-2-18 2,-1 0 1,-1 5-4,1-3-6,-1 2 8,1 1-7,-2 4-6,0 2-1,1 1-2,-1-2 4,1 1-9,0 0 0,-2 0-6,0 6 2,-1-5-8,0 1 2,-1-2-1,-1 7-5,1-8-1,-2 2 2,1-1-2,-1 0-1,1 0-6,0-4 8,1-1-3,3-1-1,-3 1-19,1-2-7,2-2-17,0-1-13,1-1-10,0-7-13,0 12-15,1-5-7,-1-7-24,3 7-73,-3-7-205,0 0 90</inkml:trace>
  <inkml:trace contextRef="#ctx0" brushRef="#br0" timeOffset="372728.3886">28862 12155 23,'0'0'130,"0"0"-10,0 0-16,0 0-3,-23 15-8,19-13-20,4-2-3,-5 10-6,2-5-9,3-5 1,-5 9-6,4-4-10,1-5-1,-4 12 1,3-7-6,1-5-4,-3 10-5,3-10-3,0 7-2,0-7 6,0 0-6,-1 9 1,1-9 12,0 0 7,0 0 5,0 0-1,0 0-7,0 0 3,0 0-7,0 0-4,0 0 7,0 0 1,0 0-8,-2-30 1,0 21-5,1 4 1,1 5 2,0-13 1,1 6-2,-1 7-2,2-9-3,-2 9-1,0-11-3,0 11 2,-3-9-3,3 9-8,0 0 0,0 0 1,-2-10 2,2 10 0,0 0-10,0 0 3,2-8-7,-2 8-9,0 0-11,0 0 4,0 0-1,0 0-15,0 0 14,0 0-1,0 0 0,0 0-6,0 0-13,0 0-12,0 0-3,0 0-14,9 21 7,-9-21-20,1 9-21,-1-9-122,-1 8-244,1-8 108</inkml:trace>
  <inkml:trace contextRef="#ctx0" brushRef="#br0" timeOffset="373797.1856">29277 11739 29,'0'0'117,"0"0"-10,0 0-9,0 0 1,0-10-2,0 10-11,0 0-13,0 0-4,0 0-8,0 0 0,0 0-11,0 0-2,0 0 5,0 0 2,-19 15-9,14-9-3,-4 2-18,0 2 8,0 2 6,1 2-3,-3 1-5,0-1-7,0 3 9,2 1-8,-1-1-3,-2 5 2,2-1-5,0-4 1,-2 7-2,2-7-1,-3 6-1,3-5 1,1-1-4,-2 5-7,0-5 6,2 8-4,6-8-2,-4 1 1,2 0 8,4 1-6,0-2-4,1 2 5,0 1-6,1-2 4,2 0-1,1-1-2,3 0 2,-3-5 0,3 2-2,4 3-1,-4-5 4,4 3-1,0-1-11,-2-5 6,0 0-2,2-1 0,0 0 1,-1-3 5,1 0-4,0-3-1,0 2 3,0-3-1,1-2 6,-2 1-3,3-2 1,-3-2-13,-2-1 8,3 1-1,-2 0-1,-1-3 4,1 0 1,-4-3 1,0 0-12,0-1 8,-2 1-4,1 1 4,-4-1-4,1-5 1,-1 5-4,-1-2 3,-3 2 1,1-1 1,-1 1-4,2 2-1,-6-1 2,2 4-1,0 1-5,0 0 6,-3 0-5,9 4-1,-16-2 3,6 4-1,2-2-7,-4 2 2,5 0-7,-1 2 4,-2 0-7,2 0 3,3 1-5,-4 0 0,2 3-11,1-1-8,1-2-12,1 3-3,1-3-2,1 1-9,0-1-16,2-5-4,-2 13-91,1-6-194,1-7 85</inkml:trace>
  <inkml:trace contextRef="#ctx0" brushRef="#br0" timeOffset="374953.6496">29707 11853 30,'0'0'82,"0"0"-3,0 0-4,0 0-7,0 0 10,0 0-19,0 0-11,-14-9-3,14 9 0,0 0-4,0 0-4,0 0-6,0 0 2,0 0 0,0 0-4,0 0-2,0 0-1,0 0-3,0 0 0,0 0-5,0 0 7,0 0-3,0 0 11,0 0 1,0 0 3,0 0-1,0 0-5,0 0 3,0 0-2,0 0 1,0 0 3,0 0-2,0 0-3,0 0 0,0 0-3,7-8 2,-7 8 0,0 0-8,0 0-3,0 0 0,0 0-3,0 0-6,0 0 1,0 0-5,0 0 3,0 0-2,0 0-3,0 0-1,0 0 3,0 0-1,0 0-3,7 18-1,-7-18 11,0 9-8,2 0-3,-2-1 1,1 1-3,-2 3 7,-1 3 0,0 2-5,-3 1 0,1 2 4,-1 2 3,-4 2 1,1 0-7,2-6 0,-2 6 2,1-5 5,0 5-1,-3-1-8,5-4 6,0 0-1,-2-2 4,3 0-7,2-1 3,-6-1-6,6-2 1,-2 0 1,4-1 2,-3-1-2,2-1 3,1-3-2,-1 3-2,1-10 1,1 14 1,-2-8 6,1-6-8,-2 8 0,2-8 0,-2 7 3,2-7-3,0 0 1,0 0 4,1 10 1,-1-10 9,0 0-8,0 0 1,0 0-4,0 0 3,0 0-2,0 0-3,0 0 3,0 0-2,0 0 2,17-14-2,-10 11-4,-7 3 8,9-2-6,-3-2 0,-6 4 7,11-5-4,-5 3 1,-6 2-4,17-1-1,-12 0 4,4-1-4,1 2 6,-2 0-3,-8 0 0,20 0 6,-11 0-11,3 0 3,-6 2-2,5-4 3,0 2-2,0 0 1,2 0 0,0-2-3,0 2 6,1-3-5,-1 2 2,-2-2-3,2 0 5,0 1-3,-1-1 1,0 3 0,-2-2 4,-1-1-10,-1 2 6,0 0-4,-8 1 2,14-3 2,-8 3 0,-6 0-10,12 0-3,-12 0-10,9-2-1,-9 2 1,0 0-6,0 0-4,11 0 4,-11 0-2,0 0-6,0 0-10,6-2-10,-6 2-12,0 0-15,0 0-18,0 0-112,0 0-230,0 0 102</inkml:trace>
  <inkml:trace contextRef="#ctx0" brushRef="#br0" timeOffset="375413.5584">29851 12080 98,'0'0'126,"0"0"-13,0 0-16,0 0-16,0 0-2,0 0-6,1 14 3,-1-14-14,0 0 4,-2 12 3,2-12 1,-2 11 0,0-2-7,0-1 3,1 2-13,1-1-4,-3 0 2,3 1-4,-1 2-4,-1 4 7,-2-2-4,-2 2 0,2 1-2,0 0-9,1-1 1,1 0-9,-4 0 0,3 2-3,-1 0 0,0 0-4,-1 1-2,0 0 0,1-1 1,-3-1-4,3-1 2,2 1-4,-5 0-4,4-2-6,-1-3 4,2 2-2,-1-4 1,-1 6-8,0-5-11,2 0-6,-1-2-8,2 0-12,-3 0-13,2-2-2,0 3-16,2-4-16,0-6-8,-2 9-15,2-9-27,-5 8-74,5-8-228,-6 4 101</inkml:trace>
  <inkml:trace contextRef="#ctx0" brushRef="#br0" timeOffset="376341.8311">30399 11755 58,'0'0'154,"0"0"-15,0 0-13,0 0-10,0 0-21,0 0-8,0 0-7,0 0-7,0 0-16,0 0 0,0 0-4,0 0-5,0 0 8,0 0-9,-3 28-3,3-18-1,-2 1 3,0 0-4,0 6 7,-1-1 1,1 2-9,0 0-2,0-1 0,-2 4-7,1-3-1,-2 7-3,1 1-1,0-2-5,-1 0 1,1-5-1,0 0-4,-1 1-4,2-3 0,1 3 2,0 6 1,0-8-6,3 0 2,-2 0-1,1 1 1,-2-2-2,2-5-4,0 2-14,0-3-3,0-1-5,2 1-14,-2-4-5,1-1-9,-1-6-12,-1 11-11,1-11-1,1 9-9,-1-9 2,0 0-17,0 7-18,0-7-107,0 0-234,0 0 104</inkml:trace>
  <inkml:trace contextRef="#ctx0" brushRef="#br0" timeOffset="376823.6226">30691 11982 45,'-9'6'107,"-3"0"0,4 0-5,-3 2-16,-1-1 4,-1 0-20,-1 4 4,-1-3-16,2 2-6,-5-3-4,7-1-2,-1 1-5,3-2-4,-3 1-6,3-1-4,1-3 4,-1 3-5,1-2-1,8-3-8,-10 4 5,10-4-2,-5 3-7,5-3 3,-7 3-6,7-3-6,0 0-5,0 0 12,0 0-12,-5 7 5,5-7 2,0 0-2,3 9 4,-3-9 1,5 10 11,1 0-3,1-3-1,-1 1-7,2 0 18,-2 1-7,6 3 2,1 1-10,0-3 1,-2 3 4,-1-3-6,3 1 0,3 2 3,-3-3-8,-4-1 9,5 2-12,-3-2 2,-1 0 7,2 2 13,1 0-22,-3-3 0,1 0-4,-2 0 5,1 0-10,0 1 0,-3-1-16,1-1-3,0 2-4,-1-3-5,-1 1-9,-2 0-9,2-3-2,-2 3-12,0-4-8,-4-3-19,5 8-79,-5-8-184,2 5 82</inkml:trace>
  <inkml:trace contextRef="#ctx0" brushRef="#br0" timeOffset="377783.1752">31057 12033 89,'0'0'98,"0"0"4,0 0-3,0 0-9,0 0-11,0 0-5,-4 25 2,4-25-7,-4 10-5,3-2-8,0-1-1,1-7 0,-3 17-4,3-6-1,-4 0-5,1 0-1,1 5-6,-1-4 3,1-1 2,-2 6-3,-1 2-5,1-2-2,-2 1-6,0-2-4,2 1 5,-3 0-12,3 0 1,2-2 4,-2-1-8,1-2-1,1 3 4,2-5-11,-5-1 16,5 1-11,-2-3-1,2 1-1,0-8 1,-3 12-1,1-8-1,2-4-1,-2 10 2,2-10-5,-4 7 9,4-7-3,-7 3-3,7-3 1,0 0 0,0 0-6,-16-5 1,16 5 2,-9-9 7,3 1-1,1-1-1,2-1 2,-1-2 0,-1-4 2,3-1-5,0 0 1,2-4-10,0-2 16,2 6-8,1-1-8,1-7 3,4 7 1,0 1 0,-1 0-2,1 1-3,2 0-1,-1 4 5,-3-2-4,3 4 3,-1 0-14,-2 1 13,-2 2 0,1 1-2,1 1 4,-3 0-2,-3 5 3,9-6 3,-7 1-4,-2 5 0,5-5 2,-5 5-1,0 0 13,0 0-11,4-7-2,-4 7 0,0 0-2,0 0 3,0 0-8,0 0 11,0 0-5,0 0 1,12 4 2,-12-4 1,8 5-5,-8-5 3,9 5 4,-5 0 0,3 0-4,1 4 5,-2-2-3,3 1 2,-3 1 1,2 1-2,-2-1-3,1-1-1,-1 3 0,2 0 1,-4 0 1,1 0-1,-1 0-2,2 1 3,-1-1-6,0-1 6,-3-1-2,3 1-4,-1-3 8,0 2-7,-2-3-1,3 3 2,-1-4 2,-1 1 0,0 1 2,1-1-6,0-1 6,-2 1-3,-2-6-8,7 10 7,-5-6 1,-2-4 0,5 4-1,-5-4 5,7 6-8,-7-6 7,5 2 0,-5-2-6,0 0 4,15-5 1,-9 1 2,-6 4-1,10-7-1,-6 2 14,0-1 7,3-1-4,-3-3 1,2-1 1,-2 2 2,0-2-3,1 0 2,-1-1-3,0 0 0,-1 1-4,-1-7 1,3 7-5,-5-8 0,4 4 1,-1-4-1,-1 1-3,0 2-2,0-1-2,-2 0 1,2-1-3,0 7-4,1-4 1,-1 5-15,3-2-7,-1 3-4,-3 2 2,3 1-5,-4 0-10,0 6-8,2-11-16,-2 11-4,4-6-4,-4 6-3,0 0-3,5-5-10,-5 5-5,0 0-8,0 0-14,0 0-13,0 0-100,0 0-244,0 0 107</inkml:trace>
  <inkml:trace contextRef="#ctx0" brushRef="#br0" timeOffset="405574.5206">32019 11635 33,'0'0'78,"0"0"-2,5-7-20,-5 7 12,0 0-6,0 0 4,0 0-15,0 0-4,0 0-3,0 0-2,0 0 5,0 0-8,0 0-8,-9-10-13,9 10 6,0 0-1,0 0 13,0 0-7,-10-3-1,10 3 5,0 0-10,0 0 0,-8-1-7,8 1 3,0 0-11,0 0 8,-14 4 1,7-1-5,1-2 3,6-1-10,-11 5 6,6-2 6,-2 0-11,2 1 6,-1-1-2,6-3 5,-13 7-5,5-3-11,2 1 12,1 0-9,-3-1 7,3 2-3,-6-1-1,4 0-7,1 1 3,-1 0 0,0 1-4,0 3 10,1-3-8,-1 1 2,-1 2 3,0 2 3,1 0-5,1 0 9,-4 2-4,1-2-1,1 5 2,-1-5 2,1 0 1,0 3-2,3-5 1,-3 5 14,-2-2-6,3-3-4,1 2 3,-1 0-3,0-2-4,2 2 7,-1-2-6,0 1 0,1 1-4,-2-1 0,4-1 1,-3 4 0,2-4 8,1 2-7,1 5 2,-2-5 0,0 0-1,2 0 0,2 4-4,-2-3 2,2-2-7,0 2 2,2-1 2,0-2 1,0 7-3,0-4 2,0-3-2,0 1 0,3 1-7,-1 0 9,-2 0-7,5 2 8,0-2-6,-2-1 2,1 0 9,1 0-7,-1-1-7,4 2 3,-2-2 0,-1 1 2,3-2-5,-2 0 4,1-1 2,0 1 15,-2-1-6,0 0 0,4-1-2,-5 0-3,4 0-1,-4-3-1,-3 0 0,3 1-1,-2-1 1,-4-4 1,10 8 0,-3-4-5,-3 1 1,0-3 12,-4-2-12,10 6 2,-6-3 0,-4-3 2,7 4-3,-1-2 0,-6-2 1,9 3-2,-9-3-4,8 3 1,-8-3-3,8 1 2,-8-1-8,11 0 1,-11 0-9,12 0 2,-12 0-12,13-1 3,-6 0-3,-7 1 5,18 1-11,-11-1 2,1 0 11,-8 0-9,14 1 2,-14-1 5,11 1-4,-11-1 7,8 2-5,-8-2 7,0 0 2,8 2 3,-8-2-2,4 4 3,-4-4 3,0 0 2,0 0-7,0 0 0,1 7 0,-1-7-4,0 0-6,0 0 9,0 0-12,0 0-10,0 0-17,0 0-8,0 0-24,0 0-59,0 0-155,0 0 69</inkml:trace>
  <inkml:trace contextRef="#ctx0" brushRef="#br0" timeOffset="406983.0302">32478 11943 13,'0'0'73,"0"0"8,0 0-15,0 0 5,0 0 0,0 0-7,0 0-8,0 0-2,0 0-8,0 0 12,0 0-4,0 0 1,0 0-4,-14-13-5,14 13 5,0 0-4,-9-4-7,9 4-2,-7-3 4,7 3-7,-8-2 2,8 2-1,-10-3-5,10 3-3,-9-2-8,9 2 4,-11 0-1,11 0 0,-12-2-4,12 2-1,-10-1-7,10 1 1,-9-2-1,9 2 4,-12 2-10,12-2 11,-11 3-10,11-3-1,-6 2-2,6-2 0,-12 4 4,8-1-6,4-3 4,-11 5-1,1-2-4,5-1 3,-3 2 5,1 0-5,-1-3 3,-2 5-1,1-2-5,1-1 12,-2 1-4,4 0-9,-1 0-2,-2 3-1,4-4-2,-4 2 0,1-1 9,1 1-1,0-1-3,2-1 3,-1 2-6,-3 1 4,5-1-2,-4 0-1,4-1 1,-1 1-1,-1 0 3,4 1 0,-1-1 5,-1 0-4,4-5-2,-5 13-3,3-6 8,0-1-8,1 0 8,-3 4-4,4-3 3,0-7-4,-2 14 3,0-5 5,4 0-9,0-1 7,0-1-1,0 1-5,1-1 5,-1 2-3,3-1 19,0 0-21,-3 0-1,4-2 5,-4 1-1,5 3-1,-3-3 2,2-2-3,-2 2 0,-2 0 8,3 1-3,-1-1-7,-2-2 1,2 0-3,0-1 5,0 3 0,-2-1 1,-2-6-6,8 10 12,-5-6-4,1 1-2,1 0 0,-1-2-4,3 1 8,0 0-4,-1 0-5,1-2 4,5 0 5,-3-1-4,4 1-2,-2 0 0,0-1 11,1 1-5,-1-2-6,0 0-5,3 2 2,-3-2 3,-1 2-3,1-1 0,-3 0 2,1 1-3,0 0 1,-4 1 4,-5-3 3,13 4-3,-7-4 2,2 1-2,1 0-3,-3 2-5,-6-3 6,14 0 1,-7 1-9,-7-1 12,13-1 5,-6 2 1,-7-1-9,15-4-3,-8 6 0,-7-2 3,14-3-4,-7 2 2,-7 1 8,15-4-7,-10 2 6,2 0-3,-7 2-1,8-4 5,-8 4-6,9-3-2,-9 3 7,7-6 1,-7 6-2,0 0 1,5-4-8,-5 4 14,0 0-4,6-4-2,-6 4-2,0 0-1,0 0 3,0 0-7,0 0 2,0 0-17,0 0-5,0 0-9,0 0-11,0 0-18,0 0-13,0 0-2,0 0-20,0 0-8,0 0-84,0 0-202,0 0 89</inkml:trace>
  <inkml:trace contextRef="#ctx0" brushRef="#br0" timeOffset="408598.1466">32848 11676 36,'0'0'54,"0"0"-2,0 0-9,0 0-1,0 0-2,0 0-5,0 0 0,0 0-4,0 0-2,0 0 1,0 0-1,0 0 2,0 0 5,0 0-6,0 0-2,47 46 0,-47-46-5,0 0 6,0 0-2,24 15-1,-24-15-7,0 0-1,25 17 5,-25-17-9,0 0-3,28 18-1,-28-18 3,23 16 0,-23-16-7,22 13 4,-22-13-2,0 0 3,34 25-9,-34-25 9,17 14 1,-17-14 0,0 0-6,25 25-2,-25-25 2,14 17-1,-14-17-1,0 0 0,17 24 0,-17-24 2,0 0-2,17 29-6,-17-29 13,0 0-6,10 27 9,-10-27-3,0 0-7,9 28-4,-9-28 6,0 0-3,8 27-5,-8-27 1,0 0 4,6 31 6,-6-31-3,0 0 3,0 0 1,4 40-2,-4-40-2,0 0 4,0 0-8,3 38 0,-3-38-5,0 0 7,7 28-3,-7-28 5,0 0-3,0 0 14,1 35-12,-1-35 11,0 0-2,0 0-1,0 0-6,-2 44 11,2-44-9,0 0-4,-6 29 1,6-29 6,0 0-10,0 0 4,-9 35 2,9-35-2,0 0-5,-9 24 8,9-24-1,0 0-7,-9 27 1,9-27 2,0 0 1,0 0-7,-11 30 2,11-30 6,0 0-1,0 0-2,-12 29 8,12-29-6,0 0-5,0 0 5,-9 26-6,9-26 3,0 0 4,0 0-8,-15 22-2,15-22 10,0 0-8,0 0 3,0 0 1,-18 27 0,18-27 2,0 0-8,0 0 10,0 0-6,-17 22 7,17-22-6,0 0-1,0 0 2,0 0-2,-19 18-1,19-18 4,0 0 0,0 0-1,0 0 8,-25 18-1,25-18 3,0 0 3,-21 15 3,21-15-3,0 0 4,-27 11-3,27-11 1,0 0-1,-33 15 4,33-15-7,0 0 3,-34 12 3,34-12-6,0 0-4,-29 8 1,29-8-4,0 0 1,0 0 3,-31 11 2,31-11-5,0 0-12,0 0 8,0 0 2,0 0 3,-29 10-13,29-10-1,0 0 22,0 0-10,0 0 3,0 0-6,0 0 4,0 0-5,0 0 6,0 0-8,0 0 0,0 0-8,0 0 1,0 0 4,0 0 3,0 0-8,0 0-3,0 0 0,0 0-5,0 0 1,0 0-9,0 0-5,0 0-5,0 0-11,0 0 14,0 0-22,0 0-17,0 0 1,0 0-16,0 0-10,0 0-79,0 0-188,0 0 84</inkml:trace>
  <inkml:trace contextRef="#ctx0" brushRef="#br0" timeOffset="414440.8249">27240 13306 22,'0'0'84,"0"0"-12,6-5-6,-6 5 0,0 0-7,3-4-3,-3 4-2,0 0-13,0 0 9,0 0 2,5-4-18,-5 4 20,0 0-12,0 0-32,0 0 19,0 0-6,0 0 0,0 0-1,0 0-12,0 0 10,0 0-8,0 0 3,0 0-8,0 0 7,0 0-4,0 0-5,0 0 0,0 0 2,0 0-5,0 0 9,-20 16 4,13-13-7,-1 4 8,-4 0 5,-2 4-11,-11 1 2,6-1 3,-3 1 3,-3 5-1,-1-2 0,0-3-7,-4 2 5,2 0-2,-1 1-6,-1 2 1,2-4 3,-2 1-8,0-1 11,3 0-2,0 0 2,-1-1-9,3 0-4,1-1-1,4-3 2,2 1-2,2 1-1,0-3 3,5-1-1,2 1 4,0-2 2,0-1-4,3 2-7,1-4 0,5-2 1,-5 7 0,5-7 7,-3 5-2,3-5-4,0 0 0,0 0 0,0 0-1,9 8 0,-9-8-1,15 0-3,-4 1 16,-1-3-12,4 2 5,-3-2-2,3 1 3,-1-1 0,6 0-4,-6 0 1,5 1 1,-1-1 0,0 0 7,0 0-17,2-1 9,0 2-2,-1-1 0,3-2 2,-1 3 3,-2 0-1,2 0 3,-1-1-3,1 2-4,-2 0-1,1 0 3,0 2 3,-1 0-1,0-2-5,0 1-2,-2 1 8,4 1-4,-4-1 1,-2 0-12,3 1 10,-2-3 1,3 3 5,-5-1-11,1 0-2,-1 3-1,-2-3 9,1 0-7,-2 2 11,0 0-12,-2-2 10,1 1-3,-2 1 0,0 0 2,-2-3-1,-5-1-4,9 10-1,-7-7 10,-2-3-3,4 7 3,-4-7-9,0 0 1,-8 12 1,5-7 4,-7 2-1,-1 0 0,-3 3 0,0-1-1,-5 1-1,-4 3 8,5-2-1,-1 0-1,-4 1 3,-3 2-1,7-2-6,-5 1 5,2 0-2,4-4 2,-5 4-5,5-4 1,2 1-1,2-2 4,-3 2-5,2-3 2,-2 3 6,2 0-3,-2-1-6,0 0 0,0-1 3,0 1 1,4-1 0,-3 1-2,4-2 9,2 1-20,-3-3 8,3 2 3,1-1 12,-1 0-13,2 0 7,2 2-21,1-3 16,-2 0-4,4-1 3,3-4 0,-4 9 0,4-9 0,0 9-4,0-9 1,6 5 3,0 0 2,1-2-10,-1-1 10,-6-2 0,14 4 5,-1-2-8,-4-2 4,5 0-6,-1 1-3,1-2 1,-1-2 3,4 0-4,0 2 10,1-3-12,0 1 15,0 0 0,0-3-6,2 1-3,-1 1 15,1 0-10,-1-5-6,2 3-4,0 0 11,7-2-3,-1 0 1,1-1-1,-1 2 5,-6 2-10,-3-3 7,4 3-9,-4-3 4,0 3-4,0-3-1,-5 4 10,-1 0-1,0-1-3,-2 2-3,-2 0 1,-1 1 4,-2-1 0,-5 3-2,9-4 3,-9 4-5,7-2-11,-7 2 8,0 0-8,0 0-9,7-1 15,-7 1-21,0 0-8,0 0 0,0 0-12,0 0 3,0 0-10,0 0-4,0 0-13,0 0-53,0 0-136,0 0 60</inkml:trace>
  <inkml:trace contextRef="#ctx0" brushRef="#br0" timeOffset="415294.7933">27844 13508 66,'3'-7'102,"-3"7"-3,0 0-15,0 0-2,0 0-9,0 0-10,0 0-7,0 0 0,0 0-10,0 0-6,-10 21 1,8-15-2,0 0-6,1 4-1,-3 0 0,2 0-2,1 2-5,-1 0 1,-2 5 4,4 0-3,-1 0-3,-1 2-7,1 5 3,0 2-3,0 0 9,-3-1-13,1 0 5,-1 3-24,0-1 14,-1 0 3,2-1 1,-4-2-4,1 1 6,-1-1-9,0 0 6,-4 0 1,1-2-7,1-5 1,0 2-1,2-2 1,-1-2 3,1-2-4,1-2 0,2-1 0,1-2-3,0-2-8,0-2 3,3-4-8,-2 9 0,2-9-14,0 0-1,0 0-16,0 0-7,0 0-11,0 0-6,0 0-4,15-20-13,-10 10-65,-5-2-161,5 0 71</inkml:trace>
  <inkml:trace contextRef="#ctx0" brushRef="#br0" timeOffset="415663.431">27873 13466 15,'11'-4'75,"1"-1"-6,-1 0-9,6 0 0,-1 1-5,3 0-14,-1-1-3,-1 1-4,1 2 0,-1-1-3,0 0-1,-3 2-4,0 1 2,-1-3-10,1 3-6,-2 0 14,-1 3-8,2-3-2,-4 1-5,-1 2-2,1-2-9,-4 1-19,-5-2-4,10 6 9,-7-2-19,-3-4-16,2 9-46,-2-9-103,0 0 46</inkml:trace>
  <inkml:trace contextRef="#ctx0" brushRef="#br0" timeOffset="415961.5647">27798 13807 28,'12'5'112,"-12"-5"-10,13 0-12,-7 1-4,2 1-17,-8-2-6,19 1-2,-9 0-7,2 0-5,0 1 3,1 0-5,0-2-10,-2 3-7,2-1 1,5-1-5,-4 1 3,0-2-10,0 2-18,5-2-13,-1 0-12,-1 0-14,-3 0-19,-1-2-19,-2 2-55,2-1-139,-3 2 61</inkml:trace>
  <inkml:trace contextRef="#ctx0" brushRef="#br0" timeOffset="416342.5671">28193 13828 32,'0'0'106,"0"0"-13,-1-11-11,1 11 0,0 0-15,0 0-16,0 0-5,14 4 3,-14-4-1,0 0-6,11 4-6,-5-2 0,-6-2-7,10 5-14,-5-3 13,0 1 2,3-1 1,-2 1-2,1 1-15,0-3 9,1 3-3,-1-1-5,0-1 10,1 1-15,2 1 0,0-1-3,-1-1 7,1 2-2,-1-1 1,1 0-13,3-1 15,-5 1-6,2-2 1,1 0-4,0 3-3,-1-3-11,1 2 0,-2-1-14,-2 0-14,-1-1-12,-6-1-3,13 4-9,-9-2-3,-4-2-11,8 3-54,-8-3-139,7 0 61</inkml:trace>
  <inkml:trace contextRef="#ctx0" brushRef="#br0" timeOffset="416712.7984">28619 13727 53,'0'0'90,"0"0"-9,0 0-4,0 0-16,0 0-6,0 0-4,0 0 1,0 0 2,4 18-5,-4-18 4,-3 14 0,0-4-8,1 0 11,-4 2-5,-1 5 3,-1 0 7,1 0-3,-6 7-9,0-2-4,-1 1-5,0 0 1,-2 1-6,0 2 0,1 1-2,0 0-7,-5 0-6,4 2 2,-2-3-1,2 0 0,-3-1-10,0-1 0,3 0 4,-2-2 1,2-1-2,-1 0-11,0-3 7,4-3 1,2 2-14,-2-5-9,3 4-11,1-3-24,1-4-4,2 1-16,-1-2-13,1-1-14,3 0-12,-3-2-69,1 0-191,5-5 85</inkml:trace>
  <inkml:trace contextRef="#ctx0" brushRef="#br0" timeOffset="417413.2243">28952 13961 23,'0'0'118,"0"0"-16,0 0-11,0 0-2,0 0-8,0 0-22,3-8 7,-3 8-17,0 0 5,0 0-9,17 2-6,-17-2-8,17 0 11,-5 0-8,4-1-3,0-3-6,6 2-2,-1-2-4,6 0-6,2-3-12,-2 3 3,-6 1-4,-2-2-24,0 2-12,0 0-8,-5 2-16,-5 1-12,-2 0-63,-7 0-144,0 0 64</inkml:trace>
  <inkml:trace contextRef="#ctx0" brushRef="#br0" timeOffset="417662.4117">29076 14163 98,'11'-4'108,"2"0"-16,4 0-6,4-2-9,-1 0-4,2 1-6,6 0-7,1-2-8,-2 2-4,-8 1-7,2 2-5,-2-1-13,1 0-18,-7 2-7,-2 1-21,1-1-14,-2 1-22,-2 0-66,1-3-134,-9 3 60</inkml:trace>
  <inkml:trace contextRef="#ctx0" brushRef="#br0" timeOffset="418153.441">29653 13871 40,'-7'7'87,"3"-5"-18,4-2 1,-3 12-13,0-8-1,3-4-4,-4 13-3,2-7-3,-2 5 5,0-3-8,0 1 2,1 3-1,-3-1-1,2-2-10,2 3 4,0-2-3,-3 2-15,4 0 12,0 0-4,1-1-1,-2 2 2,5-2-10,1 0-1,-2-1 0,2 1 0,4-3-4,-3 1-7,5-1 9,-3-1-10,5-2 9,1-1 1,-1-1-3,7 0-6,-1-1-5,-2-4 2,6 1 2,-6-1 6,2-3-2,-4 3-10,-1-1 15,3-3-10,-3 3 13,-2-4 2,1 1-2,-1-1-3,-1 0 0,0 0 8,-1-2-2,-2 1 3,-1-2 0,1 2-5,-4-4-5,-1 1 0,-2-1-1,-3-1-4,-1 2 9,-6-2-3,2-1-5,-2-1-5,-1 1-8,-3 0-7,-1 1-3,0 1-11,-4 2-10,2-2 8,-1 0-9,-3 7-14,2-4-4,0 4-5,2-3 0,-4 4-3,5 1-17,3 3-10,-3 0-55,3 3-155,0-3 68</inkml:trace>
  <inkml:trace contextRef="#ctx0" brushRef="#br0" timeOffset="419203.8866">30459 13207 27,'0'0'70,"6"15"5,0-10-3,-2 1-13,3-2 9,1 3-7,3-1-1,-1 0-4,7 4 4,-7-3-9,3 3 2,1 0-2,-3 1 1,3 0 15,-3 2-14,3 0-1,-3 0-9,2 1-9,1 0 13,-1 0-6,6 6 3,-4-6-7,5 7 9,-1-1 9,0-1-5,-1 2-5,3-2-3,-3 2-5,6-1-3,-3-1 0,3 0-7,-2 3 2,4-2-9,0 1 7,-1 2-7,-1-2-1,-1-2-4,0 2-1,-3 2 1,-2-1-1,2 2-3,-2-2-1,-2 2-2,2-2 3,-3-1-2,2 1-4,-2 0 10,-6-5-8,5 7-6,-1-5 1,-1-2 1,-2-1 0,1-1 0,3 1 5,-5-2-8,0 2 6,1 0-4,2-2-2,-7-2 1,4-3 1,-2 0 3,-3-1-2,3 2 0,-1-5 2,-2 2-4,2-2 5,-2-1-8,1 0 1,-5-4-3,8 8-1,-5-6-2,-3-2 3,7 4-4,-7-4 1,0 0-8,5 4-1,-5-4 0,0 0-8,0 0-6,0 0-6,0 0 1,0 0-9,0 0-13,0 0-18,0 0-6,0 0-14,0 0-11,0 0-101,-15-18-224,15 18 101</inkml:trace>
  <inkml:trace contextRef="#ctx0" brushRef="#br0" timeOffset="420347.5096">30630 13336 14,'0'0'92,"5"-5"-1,-5 5-3,0 0-3,0 0-11,0 0-3,0 0 4,0 0-15,0 0 2,0 0-6,0 0-5,0 0-9,0 0-3,0 0-6,0 0-4,0 0 0,0 0-1,0 0-8,0 0-1,-11 23 2,8-15-3,-1 1 2,-1 2-5,1 3 1,-1-2-3,1 2 6,2 3-9,-5-1-3,1 1-3,0 1 5,2-1 2,-1 1-5,2 1 3,-2-3-4,1 0 2,2 1 3,-2-3-10,4 0 9,-4-4-6,2-1-2,2 0 5,-3-1-9,2-3 8,0 3-1,1-8-6,0 9 7,0-9-5,0 0 7,0 0-2,0 8 3,0-8 4,0 0-5,0 0-1,0 0 9,0 0-17,5-26-5,-3 15-4,0-1-6,0-7-5,2 0-8,-2-1-2,2-5-2,-2-1-9,0-2-7,0 1 2,5-2 3,-5 0 5,2 2 4,0 0 5,2-1 0,-2 5 8,-1 2-5,-1 2 20,-2 2 5,2-3 3,0 6 0,-2-3 0,2 5 15,0 0 6,-1 0 5,-1 4-18,2-1 9,-2 2-9,0 7 29,0-10-16,0 10 6,0 0-7,2-10-11,-2 10 11,0 0-4,0 0-5,0 0 0,0 0 0,0 0-5,0 0 1,14 21-3,-5-13 0,-1 2-1,2-1 2,3 2 1,3 1-9,-1 1 11,2-3 10,0 1-20,8 2 0,0 0-1,0-1 5,0 2 4,-1-1-2,0-1 4,-5-3 10,4 3-6,-4-2 6,-2 0-4,0 1 0,-1-1-3,-3 2-2,1-2-1,-5-2 1,5 4-1,-7-3 6,1 1-5,1 0-4,0-1 1,-4-1-6,3-1 11,-3 4-6,1-5-1,2 3 1,-2-3 0,-3 0-5,7 1 2,-2-4-3,-2 2 6,1-2 0,-1 1-4,-1-1 4,2 1-7,-7-4 10,7 4 2,-3-3-5,-4-1 5,0 0-8,0 0 5,0 0 7,0 0-4,-20 5-2,5-3 0,-4 1-7,-10 0 0,-1 0 0,-5 1 1,-3 0 1,2 1 5,-14 0-5,12 3-3,-3-1 2,-12 2-4,12-4-1,3 3-1,2-1-7,-1-3 7,7 2-2,-2-4 1,12 1-3,2-1 4,5 0-9,4 0-12,-3-2-23,12 0-12,-6 3-10,6-3-4,0 0-10,0 0-12,0 0-61,0 0-170,37-13 76</inkml:trace>
  <inkml:trace contextRef="#ctx0" brushRef="#br0" timeOffset="420890.5948">31424 13830 65,'0'0'127,"6"-5"-8,-6 5-10,5-7-11,-5 7-15,0 0-4,7-5-8,-7 5-5,0 0-10,6-2 3,-6 2-5,9 0 3,-9 0-11,14-1 0,-5-1-5,2-1-3,7-2-9,0 1 6,0 1-7,2-2-4,-2-2-3,13 2 5,-4-2-8,2 2 5,-1 0-10,-1-2 3,2 2-3,-7 1 0,-2-1-2,-1 1 2,1 0-18,-7 2 6,-4-1-10,3 0-4,-6 2-9,-6 1-6,7 0-12,-7 0-7,0 0-11,0 0-15,0 0-13,0 0-101,-22 6-201,12-5 89</inkml:trace>
  <inkml:trace contextRef="#ctx0" brushRef="#br0" timeOffset="421213.429">31581 13619 7,'0'0'139,"0"0"-20,0 0-10,0 0-14,0 0-7,0 0-14,0 0-7,0 0-12,0 0-2,0 0-4,0 0 0,0 0-8,14 22-9,-12-13 1,2 2 8,0 0-6,-1 0-6,-1 1 4,2 3-5,1 1-5,-4 0 4,1-1-12,0 0 5,0 3-1,0-1 9,2-2-17,-3 2 4,5-2 1,-4 2-6,4-3-2,-2 2 0,0-5 1,-2 3-17,5-4-6,-1-2-18,-1 2-16,2-2-14,0 0-22,-1-1-12,1 0-78,-5-2-188,5-3 84</inkml:trace>
  <inkml:trace contextRef="#ctx0" brushRef="#br0" timeOffset="422074.6316">32116 13517 22,'0'0'117,"0"0"-12,0 0-26,0 0 13,0 0-26,0 0-7,0 0-3,4 24-6,1-15 0,-3 1-16,0 2 2,0 0 0,1 4-9,1-4 2,-3 3-6,0 2-6,0-3 8,-1-1-2,0 3-19,-1 1 16,0-5-13,1 5 6,0-5 1,-3-1-2,1 0-9,2 1 11,0-3-14,-3-4 8,3-5-21,3 15 7,-3-11-5,0-4 2,4 8 9,-4-8-6,3 2-4,-3-2-2,0 0 0,0 0 1,0 0 0,19-11 5,-13 5 0,0-1 0,1 0-4,-1-1-3,4 1 1,0 0 11,-1 0-5,3 0 4,-5 0 1,2 1 4,-3 2-2,1-1 4,-2 2 4,-1-1 4,-4 4-3,9-5-6,-9 5 4,9-3-1,-9 3 8,11 0-1,-11 0-6,11 3 8,-6-1-23,-5-2 12,9 7 4,-4-4-15,1 3 3,-1-1 6,1 1 2,0-1 0,2 2 3,1 0-1,-3 0-7,4-2 2,-5-2 13,5 4-13,-1-4-1,3-1 8,-1 2-6,1-4 14,-1 1-15,1-1-2,0 0 4,1-2-11,5-3 1,-2 1 1,2-2-4,-2 1 11,2-3-9,2-1 5,-2 1-2,0-2-3,-18 10 5,36-19-4,-36 19-2,33-21 6,-33 21-4,30-25 6,-30 25 4,23-21-7,-23 21 10,20-24-15,-20 24 9,13-20-5,-13 20 2,0 0-9,11-29 9,-11 29 3,0 0 3,0 0 5,0 0-9,7-34 2,-7 34-6,0 0 7,0 0-4,0 0 13,0 0-7,0 0-1,0 0-4,0 0-2,0 0 0,0 0 4,-31-29-6,31 29 9,-12 6-7,6-2 6,6-4-7,-15 10-1,5-3 4,1 0-5,1 3 2,-3-1 8,-1 1-1,-2 3-2,5 1-1,-4 0 1,1 0-10,1 1 13,1 1-8,0 0 29,3-2-24,1 6 5,-1-4 3,2-2-10,2 2 13,2 0 2,-2-3-12,3-1 4,-2 5-7,2-5 5,0 1 5,0-3-6,2 1 3,3 1 0,-3-5 10,3 1-13,1 3 0,-1-4 1,4 3-18,4-5 24,-2 2-4,-11-7-7,0 0-9,54 12-18,-54-12-12,41 7-7,-41-7-11,54 1-10,-25 1-7,-29-2-68,52 0-152,-52 0 68</inkml:trace>
  <inkml:trace contextRef="#ctx0" brushRef="#br0" timeOffset="423892.6276">24228 14610 72,'0'0'74,"0"0"2,0 0-9,14 8-4,-14-8-13,3 5 7,-3-5-1,1 10 2,2-3-1,-2-2-4,-1-5 1,0 17-4,1-7-2,-2 0 3,1 3-7,-1-1 0,-2 6-3,0-4-3,0 6 4,-1 4-7,-4 1 2,2 1-5,-1 1 20,0-1-6,-2 5-5,2-4-4,0 3-5,-2 0-1,4-2-3,-2 1 2,2-2-9,0-1 0,2-7-4,2 5-1,-2-4-4,5 6 2,-6-9-1,6 2-4,-4-2 3,4 2 2,0-4-7,-1-1-9,0-2-20,2 0-2,-4 0-18,3-2-3,0 0-14,-1-3-14,0-2-14,-1-5-14,1 11-15,-1-11-65,0 0-194,0 0 86</inkml:trace>
  <inkml:trace contextRef="#ctx0" brushRef="#br0" timeOffset="424325.9954">24218 14650 30,'0'0'66,"0"0"-3,15 5-6,-15-5-1,18-4-3,-6 3-9,3-2 0,0-1-4,3 0-4,0 1-4,3-4 7,-2 3-5,0-1-4,3 1 3,-2 0-10,-1-1 2,2 2-3,-1-1 2,-2-2-4,1 4 0,-1 1-7,-5-1 5,0 2-8,-1 0-1,-3 0 6,3 0-7,-6 2-2,1 1-6,-7-3-4,9 6-15,-7-2-8,-2-4-14,4 9-19,-4-9-61,-3 12-129,3-12 58</inkml:trace>
  <inkml:trace contextRef="#ctx0" brushRef="#br0" timeOffset="424633.4206">24214 15089 56,'0'0'110,"-6"4"-1,6-4-4,0 0-7,0 0-16,0 0-1,21 2-6,-14 0-11,4 1 2,1-3-10,0-3-7,3 3-1,-2-2-7,6 1-3,-5 1 0,4-4-11,1 2 4,1-2-6,1 0-1,-2 1-6,0-1-16,3 0-25,-2-2-4,1 2-21,-1-1-22,-1 1-34,-7-1-59,0 0-174,0-2 77</inkml:trace>
  <inkml:trace contextRef="#ctx0" brushRef="#br0" timeOffset="425623.6076">24728 15251 26,'0'0'117,"0"0"-5,0 0-17,0 0-3,0 0-17,0-8-2,0 8-13,0 0-7,0 0-8,0 0-1,0 0-4,0 0-8,0 0 13,0 0-2,9 16-1,-8-10-2,-1-6 5,1 17 2,-1-5-3,-1 5-3,-2 1 4,1 0-1,-5 1-10,3 1 9,-4 3-4,1 2-11,1-5-2,-2-1 11,2 7 1,-2-3-4,3-5-3,0-1-2,-1 1-5,1 1-4,2-5 0,0-2-4,1 2-1,1-3 0,1-2 1,0-2-3,0-7-3,0 11 3,1-5-4,-1-6 1,1 8-3,-1-8 1,0 0-2,7 2 5,-7-2-5,0 0-6,12-15 0,-8 8-2,0-5-2,0-5 2,-2 2-7,0-2 4,0-9 1,1 8-4,-1-9-6,3 0 1,-3-1-3,0 0-7,1 1-1,2 1 2,-1-1 5,0 0 2,1-1 1,0 7 2,1-2 3,-1 3 1,0 2-2,2 2 0,0-1 1,0 3 4,-3 2-2,0-1-1,1 4-1,-1 0 5,-1 1-3,1 1 4,0 2-2,-4 5-1,2-9 0,1 5 4,-3 4-3,4-5 6,-4 5-8,0 0 4,0 0 10,13 2-5,-13-2 2,9 7 0,-6-1-5,1-2 13,1 4-3,-1 3 0,4-2 1,-3 3-1,0 2 7,2 3-3,2-3-4,-2 4 1,-1-2-3,2 2 4,0 6-3,-1-5 1,0-1-2,3 5 3,-3-3-1,0-3-2,0 2-5,-1-2 7,2 0-5,-3-2 0,4 2 0,-4-2-2,0-3 5,-1 0-3,1-1-13,0 1-8,-1-4-7,1 4-3,-4-6-12,3 3-11,-1-1-2,-2-2-35,1-1-9,-2-5-28,4 10-80,-4-10-221,0 7 97</inkml:trace>
  <inkml:trace contextRef="#ctx0" brushRef="#br0" timeOffset="425913.2832">24686 15512 54,'14'-7'98,"1"2"-6,4-3-6,0 3-5,1 0-15,0-2-10,1 2-2,-2 2 3,1-1-13,-3 2-1,2-1-5,-2-1-8,0 0-2,-4 3-13,2 0-11,-2-1 0,0 0-22,-1 2-12,0 0-12,-3-3-15,0 3-61,-9 0-126,0 0 56</inkml:trace>
  <inkml:trace contextRef="#ctx0" brushRef="#br0" timeOffset="426972.4404">25189 15375 65,'0'0'105,"0"0"-19,0 0 2,0 0-10,0 0-9,0 0-4,0 0-13,0 0-3,0 0-1,0 0-16,0 0 2,5 29 15,-5-29-16,4 11-13,-3-3 16,2 1-8,-2 0 9,2-1 2,-4 4 1,1-1-4,-2 4 6,1 2-5,-2-2-4,2 0 2,-2 1-10,0-1-3,-1-1 5,0 2-3,-1 0-7,1-7-3,3 4 2,-2 0-5,1-3 4,-1 0-9,1 1 7,-1 0-1,2-4-1,-1-1-5,2-6 6,-2 10-1,2-10-1,-3 7-2,3-7 0,0 0-2,0 0 0,-7 2-3,7-2 6,0 0-6,0 0-2,-2-25 0,2 13 3,2-3-3,-2-2-7,1-2 1,0-1-4,2-5 9,0-1-15,1-1 5,2 1-3,-3 0 1,3-1 2,-1 8-4,1 0 11,-1 2 0,-1 0 8,1 2 5,0-2-8,-2 8 12,1 0-7,1-1 1,-2 2 5,3-2-12,-3 3 10,1-1-6,-4 8 7,12-15-4,-7 8 0,3 1-4,1 0 6,-1 0-7,-1 1 8,3 1 1,0 1-11,0 1 10,1-1 4,1-2-16,-1 4 3,-11 1 0,21-2-3,-10 4 3,-1 1-9,3-3 6,-6 3-2,2 1 1,1 0-2,-1 0 6,-3 2-3,0 0 2,-1 2-2,1 0 6,-3-2 0,1 3-1,-3 1 0,-1-10-3,0 20 0,-1-9-5,1-11 8,-5 21-10,-3-8 16,0 4-11,3-9 5,-4 6-7,-1-4 6,0 3 0,1-1-3,-1-3-5,-1 6 7,2-9-11,2 2 9,-2 0-1,0-1 8,1-1-5,-1 0 4,3 1-8,1-3 5,0 1-6,1-1 0,4-4 0,-8 4-7,8-4 4,0 0 2,0 0 10,0 0-6,0 0-3,0 0-6,0 0 4,0 0 3,28-10-2,-28 10 5,16-8-1,-5 4 2,-1-1-1,1-3-5,-1 1 2,0 3 10,0-1-3,-1 2-11,0-1 4,-9 4-3,13-7 4,-5 4 2,-8 3 7,14-4-12,-14 4 4,9-3 0,-9 3-4,11-1 1,-11 1-6,0 0 15,17 0 2,-17 0-10,0 0 1,13 1-4,-7 2 2,-6-3 2,8 3-5,-2-2 2,-6-1 7,10 3 0,-4 1-3,0-1-1,-1 1-3,-5-4 3,8 8-3,-6-1 5,1-3 2,-3-4-1,4 11 7,-3-4-2,1 0-7,-1 3 3,-1-10-12,-1 14 9,-1-4-5,2-3 6,-1 1-3,-5 0 3,4-2 1,-1 1-2,1-2 0,-1 3-2,-1 0 3,-1-3-1,-1 0 1,1 3-4,0-3 0,-3 2 3,-1 3 0,0-3 6,-1 1-10,-1 0 8,-1-2-2,-2 2 3,-2 2-1,0-2-5,0 1 4,1-2-3,-3 2-7,-1 0 18,4-1-10,-3-2 3,2 2-6,3-4-3,-4 1 3,4 1-3,0-1 8,-1-3-10,3 2-14,-1-4 2,1 3-16,0-6-14,1 3-12,10 0-7,-16-1-7,8-2 1,1 1-26,0-3-80,7 5-193,-14-8 87</inkml:trace>
  <inkml:trace contextRef="#ctx0" brushRef="#br0" timeOffset="429367.3539">26003 15432 82,'0'0'105,"0"0"-7,0 0-6,0 0-11,0 0-11,0 0-7,0 0-10,0 0 4,0 0-12,0 0-6,0 0-1,0 0-1,0 0-4,0 0-1,0 0-4,0 0 1,0 0 0,0 0-3,0 0 0,0 0-3,22 8 6,-22-8 0,11 1-3,-11-1 0,17-1-2,-4 1 0,-2-2-8,4 0 13,3-1-5,-1 2-11,1-2 12,2 0-10,1 1 5,-5 0-9,13 0 0,-8 0 2,1 2-8,-3-3 9,2 3 0,0-3-2,-1 2 1,-1 1-10,0-2 4,-1 2-1,-3-2 0,-3 1-3,-1 1-1,2 0 8,-4 1-9,-2-2 2,2 0 0,-9 1 0,11 0-3,-11 0 5,0 0-3,10-1 2,-10 1 2,0 0 4,0 0-4,0 0-4,0 0-1,0 0 9,0 0-11,0 0 1,0 0 2,-31 4 1,22-4 5,-1 0 7,-3 0-14,0 0-2,2 0 1,-6 0 2,3 0-3,-2 0 0,-2 0-2,1 1 11,3-1-7,1 2-1,-1-1 5,-2-1-2,-3 3-3,6-3-3,-1 0 7,2 2 1,-1-2-3,3 1-1,-1-1-5,2 0 0,9 0 3,-14 1 2,7-1-2,7 0 1,-11 0-3,11 0 2,-8 3 0,8-3 0,0 0-4,0 0 6,0 0-8,0 0 7,0 0-6,0 0 4,0 0 4,0 0-11,0 0 10,28-13-6,-19 11-1,4 0 6,0-1-3,1 1 6,4-3-8,2 5 3,2-5 4,0 4 0,4-1-2,3-1 8,-1 3-13,-8-4 3,1 4 4,5 0 0,-4-2-4,-2-1 7,1 1-7,-1 1 2,-1 1 1,-2-1 1,-3 2-6,-4-1 8,1-1-7,-3 2 5,0-1-5,-8 0 4,12 3-1,-12-3 0,11 1 2,-11-1-4,7 1 4,-7-1-2,0 0 0,6 3 1,-6-3 2,0 0 5,0 0-11,0 0-7,0 0-17,0 0-11,0 0-8,0 0-16,0 0-11,0 0-9,-17 13-31,11-11-76,0 3-205,-2-5 90</inkml:trace>
  <inkml:trace contextRef="#ctx0" brushRef="#br0" timeOffset="430476.5159">27111 14897 104,'0'0'118,"0"0"-11,0 0-18,4-7-12,-4 7-4,0 0-5,0 0-9,0 0-4,0 0-11,0 0-2,0 0 6,1 18 0,-1-18-4,0 14 4,-1-3 1,0 1-5,-1 2-2,0 3-3,-1 1 5,-1 1-9,0 5-6,-4 2 2,1 1-2,-1 1-7,-1-2 0,1 0-1,0 1-7,-1-2 2,0 3-2,1-4 2,2 0-4,1-5-4,1-2 9,-1 0-7,0 1-2,2-7 1,1 2 10,-2-2 1,3-3-4,-2 3-7,2-5 5,-1 1-9,2-7-11,-1 10-2,1-10 11,-1 8-4,1-8 0,0 0-4,0 0 5,0 0-1,0 0-1,0 0-1,0 0 4,20-8-3,-20 8 4,12-8-4,-6 3-1,2 1 0,1-2 8,1 1-10,-1 2 5,2-4-4,2 4 4,1 0-7,-1 1 5,0-3-2,6 1 4,1 2-1,0-3 5,0 1-1,0 1 2,1-2-3,6 1-5,-5-1 3,-1 4 2,-3-4-5,3 3 3,-1 1-3,-2-2-2,0 1 7,-1 2 1,-2 0-1,-2-2-3,-1 1-3,0-1-7,-2 3-11,-1-1-8,-9 0-16,12 2-1,-6 0-8,-6-2-7,10 5-17,-10-5-22,3 4-89,-3-4-207,0 0 92</inkml:trace>
  <inkml:trace contextRef="#ctx0" brushRef="#br0" timeOffset="430824.6975">27338 15168 43,'-2'-6'123,"2"6"-15,0 0-13,0 0-3,0 0-10,0 0-8,0 0-2,0 0-10,0 0 0,4 26 0,-4-15-8,1-2 2,-2 2-1,1 0-2,-2 4-1,1 2-4,0 3-5,-2 3 1,2-3-9,-1-4 5,0 2-12,0 0 0,-1 0 1,1-1-5,-1 3-2,3-2-2,0-1 3,-1 0-6,2 1-4,0-4 3,1 3-3,-2-5-11,1 1-19,0-1-3,0 0-19,1-3-11,0 3-11,1-3-20,-1-3-18,2 1-17,-1 1-69,-1-4-200,-2-4 89</inkml:trace>
  <inkml:trace contextRef="#ctx0" brushRef="#br0" timeOffset="431363.2314">27695 15204 75,'0'0'105,"-13"4"-12,13-4-12,0 0-9,-10 8-6,10-8 0,-8 9-2,8-9-16,-6 13 1,3-6 6,-1 3 2,2 0-12,-1 1 3,-1 0-10,2 5 1,-2-4-5,0 1 3,2 1-4,1-2-3,-1 5-4,0-5-2,0 5 0,2-6-3,2 1-7,-1-3 6,2 3-3,-2-3-2,1 0-3,1-1 6,2-1-13,0-1 4,-1-1-1,2-1 1,1 0-4,-1 0 1,3 0 8,0-4-6,0 0-2,2 0 5,-2-2-11,2 0 7,-1-2-2,-1 2 14,0-1-13,0-1 3,-2 0-9,1 0 3,0 0-5,-1-4 5,1 2-2,-2-5 4,1 2-1,-1 0-3,-2-1 0,4-5 5,-6 6-5,1-2 3,-2-1-6,0-1 8,1 2-12,-2-2 9,-2-2-2,0 4 6,-1 2-3,-1-3-4,-1 3-2,-2-3 3,0 3 2,0-1-1,-1 2 13,0-2-18,-1 0-3,2 3-16,0-4-16,-3 5 5,4-1-6,-1 2 5,1 1 0,1 0-11,-3 0-8,8 4 0,-10-8 10,5 6-8,5 2 0,-9-4-6,9 4-7,-7-4-12,7 4-1,0 0-46,-6-4-132,6 4 59</inkml:trace>
  <inkml:trace contextRef="#ctx0" brushRef="#br0" timeOffset="432924.8919">28315 15233 14,'0'0'106,"-2"-11"-8,2 11-19,0-13-8,-1 5-3,1 8-3,0-13-13,-3 5 2,3 0-12,-1-2 2,-2 1-3,0 0-7,0 3-1,1 0-3,-3 0 6,-1 2-13,-1-1 3,-5 0-5,1 5-7,-8 0 0,1 3-2,-1 1 1,-3 1-7,-6 3 7,1 1-10,8-2 8,-2 2-4,3-1 4,-1-1-4,3 1 6,4 0-11,2 0 3,0 0-7,2-2 4,3 2-4,1-1 9,3-2-7,-1 2 4,2-7 3,4 13-7,3-7 2,3 0 4,5 4-4,-3-5-1,4 4-5,1-1 11,4-1-13,-1 0 7,4 2-10,1 2 3,-8-2 16,4 0-10,-4-1-1,0 4 1,-3-1-3,2 2 8,-3 1-5,-2 0 0,0 0 0,-3 2 6,-3-1-2,2 1 6,-5 0-7,-1-3 1,-1 2 9,-3 2-3,0-1 2,-2 0-1,0-1-5,-3 1 6,0-3 6,1-2-6,1-1-2,-2 0 0,0-3-2,-2 2-1,0-2 2,1-3-2,-4 0-1,5-2 3,2-2-6,-5 0 6,2-3-3,0-1-2,2 0-4,-2-2 0,5-1 8,-2-2-5,1-1-3,2 1 3,1-2-1,-2-1 2,3 1-6,2 0 3,0 2 2,2 0-6,-1-1 7,2 0-5,-1 3 0,1-1 5,-1 2-3,4-2 6,0 1-9,0 3 2,2-2 0,1-1 5,0 2-1,1 0 0,2 0-2,-1 1 3,1 1 3,0-1-5,-1 1-2,2 2 6,-1 0-8,1 1 4,-1 0-5,0 1 14,1 2-5,-1-1-6,5 1 15,-6 2-12,1-1-2,0 1 8,1-2-3,-4 4-2,3 0 2,-2-1-1,-2 0 0,2 1-3,-4-4 1,1 7 4,-3-6-9,2 2 3,-4 1 2,0-2-2,3 5 3,-6-5-3,3 2 0,-3-7 2,2 10-1,-2-3 0,0-7-1,-1 9-10,1-9 1,-3 8 1,3-8 8,-3 5-4,3-5 5,-5 6-4,5-6-2,-6 3 5,6-3-9,0 0 4,0 0 3,0 0 0,0 0 3,-15-9-6,15 9 4,0-11-4,0 11-1,3-17 5,-2 8-10,3 0 6,1 0 0,0-2 2,1-1 5,3 2-5,-2 1 2,0 1-6,1-2 5,0 0 1,-2 2-6,3 0 6,0 1-2,-1 2-2,-1 0 3,0 1-5,0 0 3,0 0-6,-1 3 12,-6 1-5,12-1-2,-5 1 3,-7 0 2,11 2-1,-11-2 0,7 7-11,-3-2 11,-1 0 2,2 0-5,-2 4-1,1-2 3,0 1 0,0 2-6,-3 0 9,3-1-18,-1 0 6,2 0 10,-3 2 5,1-4-6,-1 1 3,1-3-9,-2 2 9,2-2-8,-3-5 8,2 12 1,-2-12-5,4 6 3,-4-6 1,2 8-1,-2-8 0,0 0 0,2 4-2,-2-4-2,0 0 20,0 0-13,0 0-3,0 0 3,0 0 2,0 0-9,0 0 0,-6-22-17,6 22 23,-2-11-3,2 11 1,-1-7-5,1 7 5,1-10 0,-1 10 0,3-11-3,0 5-6,2-1 5,1-1 2,2 0 4,1 2-4,2-2 1,-1 0 1,0 2-8,2-1 10,1 0-2,-1 2 2,0 0-13,0 0 23,3 1-7,-3 0-1,-2 1-1,0 2 2,-1-2-8,-9 3 6,13 3-6,-6-2 7,-7-1-2,11 4-5,-6 1 5,-1 0-7,-1 2 1,0-2 6,1 2-4,-4 2 0,0-1 5,0 1-2,0 1-8,-2 0 4,-3 1 0,2-1-5,-1-2-4,0 3-12,1-2-2,1-1-18,-1 1-10,1 0-5,-1-2-8,2 0-5,-2-1-10,1 0-12,2-6-67,-7 13-173,5-9 76</inkml:trace>
  <inkml:trace contextRef="#ctx0" brushRef="#br0" timeOffset="433718.7572">29281 15212 44,'0'0'97,"0"0"-5,-8-8 1,8 8-10,0 0-5,0 0-6,0 0-4,-18 4 4,18-4-4,-9 8-13,3-4 1,1 1-2,-3 3-9,-1 2-1,0-1-1,0 4-7,-2 1-5,1 1 2,1 2-6,0-3 0,-2 3-2,2 2-7,2 0 4,-2-1-7,4 1 1,1-2-2,-3 7 0,5-4-2,2-2-6,0 2 3,2-3-1,0 1-3,3-1-8,1-1 0,1 1 2,0-2 4,4-1-5,3-2 8,-1 0-11,2-3 2,1-2 6,-2-3-2,4 2 9,0-2-13,0-2 3,1-4 6,-1 1-9,1-2 2,-2-1-4,-4-1 9,3-3-1,-6 3 1,1-2-3,-1-2-6,-2 1 8,-1-1 4,-4 0 1,-1 0-19,0 0 13,-2-2-1,-3 3-3,-1-1 0,-5 1 3,0 3 3,-2-2-1,-2 2-12,-1 3 10,-3-3 9,0 1-14,0 4 10,2 2-8,-2-2-3,-1 3 8,7 1-2,-3-2-5,5 3 6,-2 0-3,1 1 10,2 0-25,1 1 1,3 1-6,-1 0-2,0-2-16,4 1 4,1-7-1,-2 12-2,4-2 3,0-2-2,2-1-9,1-1-13,0-1-10,1 2-22,3-2-51,2 1-153,-2-4 67</inkml:trace>
  <inkml:trace contextRef="#ctx0" brushRef="#br0" timeOffset="434200.3367">29683 15411 36,'0'0'96,"0"0"-10,-11-2-18,11 2 0,0 0-10,0 0 1,-8 10-1,8-10 5,-4 10-8,0-5-3,4 2-8,-5 2 6,3 2 3,-2-2-10,0 1 1,0 1 3,2 2 2,0-1-16,0-1 3,1 5-8,-1-7 6,2 4-6,0-1 0,-2-1-3,2 0-7,0 1-1,2-3-4,0 1 4,0-3 0,1 2-7,1-1-2,-2-3-1,4 2 5,-2-4 6,3-1 1,3-1-17,4-1 2,-3-2 8,1 1-8,1-5 5,-2 2-1,7-3 1,-5-1-6,2-2 1,-2 1 2,-2 0-3,-4 0-3,1-3 0,-3 1 5,0-1 0,0-3-1,-3-2-1,0 1-6,-4 0-7,1 0 0,-5 2-3,-1-1-8,2 1-1,-5-1 2,-1 8-5,-4-3 9,-2 2 1,1 1-10,-2 3-4,7 1-7,-4 3-14,3-1 1,-1 2 10,-1-1-10,3 5-4,-3-3-3,1 3-3,0-1 1,3 0-7,1-1-9,-1 2-40,1-2-123,1 0 55</inkml:trace>
  <inkml:trace contextRef="#ctx0" brushRef="#br0" timeOffset="434712.914">29846 14922 40,'-8'5'72,"8"-5"-1,-5 6-9,5-6-2,-7 10-3,4-3-5,1-2-5,-2 1-10,1 4 9,1-2-1,1 0-1,0 3 2,1-1-2,-2 7-2,4-5 6,-4 2-11,4 3-9,-1-5 16,0 1-20,3-1 3,3-2-9,-1 0 13,2 1 0,-1-3-9,1 1 6,4-1-11,-1-3 1,1-1 4,1-1 7,2-1-2,-1-2-2,-2-2 1,4-1-2,-1-1-8,3-1-3,-3-5-4,-1 3 9,-3-1-5,-1 1 3,-1-3-1,-3 0 5,-2 1-6,-1-2 4,-1-1-5,-2-2-6,0-2 3,-1 3 0,-2-3-5,0 2 7,-3 0-5,1-2 1,-1 4-2,-2 1-1,-1-2-5,1 3 2,1 0 3,-2 2-1,0 2-11,0-1-5,-2 4-10,1-1 13,0 1-27,1 3 5,9 0-6,-18 3-14,8-1 5,0 2-5,0 0-4,-2 1-11,4 2-5,-3-1-1,1 3-12,1-2-65,3 0-159,-2 2 71</inkml:trace>
  <inkml:trace contextRef="#ctx0" brushRef="#br0" timeOffset="435634.7505">30214 15375 106,'0'0'96,"-8"-3"-3,8 3-5,0 0-8,0 0-1,0 0-16,0 0 8,0 0-4,0 0-5,0 0-3,0 0-6,0 0-7,0 0-3,0 0-3,0 0-2,0 0-5,0 0-3,0 0-4,0 0 5,0 0-11,0 0 11,0 0-3,0 0 0,0 0-2,0 0-3,23 6 10,-13-6-2,2 0-8,-1 0 1,2 0 0,1-1 2,4 2-4,-2-2-6,6 0 10,-6-2-12,4 2 8,-3 0-10,4 0-3,-4-1 1,2 0-1,-1-1 1,0 2-6,2 0 6,-2-3-5,0 4 2,1-2-2,-1 1-1,-5-2-6,0 2-7,1-2-8,-1 3-3,-1 2-5,-4-4-9,1 2-7,1-1-3,-10 1-6,13 0 1,-13 0-8,0 0 0,9 0-4,-9 0-9,0 0-12,6-2-21,-6 2-62,0 0-177,0 0 78</inkml:trace>
  <inkml:trace contextRef="#ctx0" brushRef="#br0" timeOffset="436003.7073">30473 15129 89,'-2'3'91,"2"-3"-4,-6 8-5,6-8-1,-4 10-13,2-2 8,2-1-9,-4 3 0,4 2-8,0-2-6,-4 1 5,4 6-4,0-1-6,-1 0-5,2 2 2,-1 1-4,4-1-4,-4 2-4,0-1-5,2 5 2,-2 1-3,0-5-2,0 4-2,-2-3-9,2 2-12,-2-2 1,0-2 0,0 3-6,-1-5-14,1 0-7,-2 4-16,1-4-16,-1-1-11,-1 0-16,3-4-91,-1-2-189,-1-3 83</inkml:trace>
  <inkml:trace contextRef="#ctx0" brushRef="#br0" timeOffset="436912.6039">31112 15034 38,'0'0'91,"0"0"10,0 0-20,0 0 7,-26 8-11,22-4 0,-2 0-10,1 0-7,0 0-7,-2 4 1,1 1 0,1-1 3,1 0-4,0 3-8,-6 4 9,6 0-5,-1-1-7,-1 2 1,-1 4-5,2-1-2,1-1-5,-1 1-3,1 5 0,-2-4-4,1-1-3,-2 0 1,0 5-7,3-5 2,-5-2 6,4 1-9,3-5-5,-1-5 5,-1 2-5,0-3 1,4-2 1,-4 2-2,4-7 2,-1 9 2,1-9-4,0 0 5,-2 6-8,2-6 7,0 0-7,0 0-3,0 0-14,0 0 18,0 0-2,15-17-1,-10 12 6,-5 5-7,7-9 0,-5 4 2,-2 5 1,5-5-1,-5 5 1,4-5-7,-4 5 3,0 0-10,14 1 3,-14-1 1,11 2 1,-2 1 3,0-2-2,4 1 0,-4-1 4,7 4-4,-5-1 2,3 0 4,4 0-8,-2-2 7,1 1-7,2 1-1,-2-2-3,-3 0-2,-3-1 6,5-1 2,-3 3 6,-1-2-1,1 0-16,-6 1-5,4-1-23,-4-1 1,4 1-13,-1-1-16,-2 1-11,-8-1-12,11 0-14,-11 0-79,0 0-198,4-6 88</inkml:trace>
  <inkml:trace contextRef="#ctx0" brushRef="#br0" timeOffset="437244.0265">31201 15262 91,'0'0'100,"0"0"-12,0 0-4,0 0-5,0 0 1,0 0-15,0 0-5,0 0 18,-16 17 3,14-12-1,0 2-9,-2 2-5,1 2-7,1 1-7,-2 2-4,-1 3-2,0 0-3,-2 1 4,1-1-2,2 1-8,1-1 3,-3 3-5,-1-2-7,2 2 2,1-1-11,-1 0 5,3 0-4,-2-2 3,4 1-7,-4-1-6,6-2-9,-4-1-20,2-2 1,0 0-15,4-2-14,-4 2-15,4-4-12,-2 1-19,-1-4-12,3-1-95,-4-4-216,11 6 96</inkml:trace>
  <inkml:trace contextRef="#ctx0" brushRef="#br0" timeOffset="437778.5062">31404 15273 24,'0'0'74,"0"0"-2,-23 25-7,23-25 9,-2 13 9,2-13-12,-4 14-7,0-2-1,0 0-6,2-2 2,0 1-8,0 2 0,2-1-4,-3 0 13,3 1-15,0 1-3,0-2-7,0 0 5,0 0-14,3-2 0,1 1-4,-2-3 3,0 1-10,-2-9 1,6 11 2,-6-11 1,6 9-3,1-4 1,-7-5 4,10 3 3,-10-3-7,15 1 3,-15-1-1,10 1 2,-10-1 3,0 0 12,0 0-4,14-5 19,-14 5-17,0 0 12,7-7-18,-7 7-1,2-8 3,-2 8-5,0 0-8,0-17 3,0 17-3,0-17-3,0 17 2,-2-17-3,-2 8-1,2-3-1,1 2-2,-1-2 0,-1 3-1,3 9-13,-2-22 4,2 9-13,0 13-4,-4-22 3,2 13-7,2 9 0,-3-20-15,-1 11-1,4 9-4,-9-15-9,9 15-2,-7-11-6,2 7-6,5 4 3,-8-8 2,8 8 14,-9-6-6,9 6 5,-12-3-7,12 3 7,0 0 0,-11-1-11,11 1 0,0 0-2,0 0-6,-16 3-65,16-3-139,0 0 61</inkml:trace>
  <inkml:trace contextRef="#ctx0" brushRef="#br0" timeOffset="439042.6756">31723 15182 64,'0'0'71,"0"0"-7,0 0-6,0 0 13,0 0-17,0 0 3,6 30-5,-6-30-6,-4 10-2,1-2 3,-1 1-4,2 2 2,-2-2 3,-2 2-3,2 3-1,-3 1 0,1 2 0,2 0-4,1 1-2,-4-3-7,5 2 1,-3-5-5,3 5 1,0-5-13,2 0 8,-2 3-5,4-1-4,-2-4-2,0 2 4,2-2-3,0 0-4,0-1-10,3-1 0,0 2 0,-1-3 0,1 2 1,1-4 5,-1 2-8,4-2 1,-2 2-1,-1-4 3,3 3-3,-4-3 2,6 1-1,-4-3 6,-1 2-6,-6-3-3,16 0 1,-7 0 8,-2-3 5,5 0-1,-6-1 6,3-1-8,1 0 31,0-1-31,-1-3 10,0 2-9,1-1 3,-4 0 10,1-2-6,1 0 5,0-1-8,0 2 5,-3-3 6,-1 6 1,1-4-3,0 5 4,-3 0-6,-2 5 3,6-12 0,-6 12-5,1-6-11,-1 6 10,0 0-6,0 0 4,0 0-8,4-4 6,-4 4-4,0 0-4,0 0-2,0 0 6,0 0-5,0 0 1,0 21-3,2-16 15,-2-5-18,-2 13 6,0-5-3,0 0 8,2-8-5,-1 14 0,1-3-3,0-3-3,0 1 0,0-1 5,0-8-1,0 11 2,1-5-6,-1-6 6,4 9-3,0-4 3,-4-5-2,5 5 2,2-3-2,-7-2 3,7 3-5,-7-3-1,11 0 5,-11 0 0,11-5 4,-11 5-5,7-5-1,-3 0-5,1-1 3,-1 1-6,-4 5 5,4-13-4,-4 3-8,0 3 11,0-3-10,-4-1 5,2 1-2,-3-1 18,-1 2-16,-4-3 1,2 3 2,-5-1-5,1 2 4,1 1 0,-2 1 3,3-2-2,-1 2 2,2 3 4,0-2-4,9 5 2,-11-8-1,11 8 4,-9-4-4,9 4 2,0 0-5,-12-5-1,12 5 0,0 0 3,0 0-2,0 0 7,0 0-2,0 0 3,0 0-7,0 0 5,30-4-2,-19 2 2,-11 2-1,26-1-6,-11 0 3,3 0 4,-3-1-5,6 2-3,-2-1-19,0 0 6,-1 0-19,1-1 14,0 0-20,-4-1 22,3 2-17,-2-4 4,-4 2 5,0 0 2,1-1 4,-5 1-6,3-1 10,-1 1 0,-10 3-1,11-4 11,-11 4 8,10-5 6,-10 5 5,5-5 6,-5 5-5,0 0 6,0 0-11,0 0-3,0 0 7,0 0-5,0 0 3,0 0 1,0 0-1,0 0-1,0 0-2,0 0 0,0 0-4,0 0 7,-26 17-8,26-17 14,-8 9-15,8-9 5,-6 9-4,2-4 3,4-5-3,-1 10-1,1-10 4,-4 14 2,4-14-6,0 13 6,0-13-3,2 12 0,-2-12 1,3 13-1,-3-13-1,4 11 6,0-6-9,-4-5 12,5 12-7,-5-12 6,9 8-5,-9-4 8,5 1 1,-5-5 2,4 8-4,0-3-1,-4-5 3,2 9-5,0-4 8,-2-5 9,3 12-9,-1-8-9,-2-4 4,0 11-1,0-11-2,-2 13 1,0-7 0,2-6-1,-3 12-1,-1-6 2,0 1 3,1-2-1,-5 1-5,3 1 14,-4-2-12,0 3-2,0 0 0,-2-2 1,2 1-5,0 0 4,0-1-1,0-2-1,0 1-2,-1-1-8,2 1-16,1-2-3,1-2-17,-2 2-3,8-3-21,-11 1-26,11-1-104,-11-1-215,11 1 95</inkml:trace>
  <inkml:trace contextRef="#ctx0" brushRef="#br0" timeOffset="439912.8053">32469 15175 42,'0'0'51,"0"0"1,0 0 4,0 0 5,0 0-5,-14 17-1,14-10 3,-4 2-7,1-1 4,-3 4-8,3-1-4,-4 4 0,3 4 2,0-1 0,1-1 0,-1 3-8,-2 3 2,1 2 2,0-1-8,2 0 2,3-4-11,-2-2 3,0-2-4,4 3-1,-2 0 0,0-2-1,2 0-3,1 0-3,2-5 2,-3-3 0,3 4-6,-1-2 1,3-1 1,-3 1-1,2-3-4,2 0 4,-1-2-3,1 0-1,2-4-6,1 3 8,-1-3-8,0-1 9,1-1-9,0 0 6,-1-1-5,0-1 1,-1 0-1,1-3-1,-2 0 8,-1 1-5,-1-1-5,-3 0 5,2 0-2,-1-2 0,-2 0 5,-2 7-9,0-12 0,0 12 4,-6-13 6,-1 6-10,0 2 5,0-2 0,-1 2-9,-4 1 6,3 1-2,-5 1 1,5-2 2,-4 2-4,0 1 5,2 1-1,0 0 2,11 0 0,-14 3-3,7-2-1,0 2 5,7-3-4,-15 3-9,6 1 11,2-1-9,0 1 1,2-1-8,-4 2-4,5-1-7,-2-1 0,6-3-15,-4 7-13,4-7 3,-4 7-23,4-7-6,0 9-14,0-9-61,8 8-166,-8-8 73</inkml:trace>
  <inkml:trace contextRef="#ctx0" brushRef="#br0" timeOffset="440423.4975">32764 15487 16,'0'0'100,"0"0"-11,0 0-7,0 0-10,0 0-3,0 0-13,0 0 1,0 0-2,0 0-1,0 0-7,0 0 4,0 0 6,0 0-10,0 0-1,0 0-4,0 0-4,0 0-6,0 0-3,0 0 7,0 0-3,0 0-5,-14 80-28,14-80 1,0 0 5,-7 31-19,7-31 15,0 0 4,-5 31-4,5-31-7,0 0 13,0 0-9,0 0 5,0 0-4,9 41 2,-9-41 1,0 0 5,0 0-7,0 0-4,29 10-1,-29-10 13,0 0-3,0 0-2,0 0-6,52-11 4,-52 11 5,0 0-17,34-18 9,-34 18 8,0 0-9,27-24 4,-27 24-5,17-20 2,-17 20-1,0 0 4,14-32-10,-14 32 11,0 0 0,5-30 0,-5 30-10,0 0 10,0 0-3,0 0-3,0 0 3,-29-32 0,29 32 7,0 0-2,-34-5-16,34 5-1,0 0-5,0 0-3,-47 0-18,47 0-5,0 0-19,-36 3-5,22-2-9,5-1-63,-2 0-150,0 0 66</inkml:trace>
  <inkml:trace contextRef="#ctx0" brushRef="#br0" timeOffset="440936.7617">32831 15027 36,'0'0'58,"0"0"-6,0 0-2,0 0 1,0 0 2,-23 36-7,23-36-1,0 0-8,0 0-3,-4 37-1,4-37-5,0 0 3,0 0-9,4 38-1,-4-38 6,0 0-10,0 0 8,25 29-4,-25-29 4,0 0-1,33 10 6,-33-10-1,0 0 5,38 0-2,-38 0 1,0 0-7,0 0-5,50-15 12,-50 15-11,0 0-5,31-16 9,-31 16-5,0 0-4,22-21-5,-22 21 5,0 0-9,12-24-2,-12 24 6,0 0 1,0 0-7,0 0-4,-6-39 7,6 39 1,0 0-7,0 0 7,-37-30-14,37 30-1,-27-12-16,27 12-3,0 0-22,-33-12 10,33 12-12,0 0-5,-37-9-16,37 9-18,0 0-45,-35-3-143,35 3 63</inkml:trace>
  <inkml:trace contextRef="#ctx0" brushRef="#br0" timeOffset="441714.6501">31367 16262 90,'0'0'120,"2"-12"0,-2 12-8,0 0-4,0 0-7,-2-8-4,2 8-10,0 0-7,0 0-10,0 0-5,0 0 2,0 0-21,0 0-2,0 0-4,0 0-4,0 0-4,12-4 3,-12 4-11,11 3 5,-11-3-5,22 0 0,-11 1-5,6-1-2,2-1 0,2 1-2,-1 0 3,0-3-14,7 2 11,0-1-6,-6-1-2,-2 1 3,10 1-8,-8-3-4,-3-1-5,-2 5-2,-2 0-10,-1-2-9,-3 0-10,2 2 1,-7-3-19,-5 3-9,10-1 1,-10 1-2,0 0-1,0 0-18,0 0-10,0 0-63,0 0-171,0 0 75</inkml:trace>
  <inkml:trace contextRef="#ctx0" brushRef="#br0" timeOffset="442004.742">31398 16506 65,'0'0'101,"0"0"7,0 0-8,0 0 1,0 0-11,28-5 8,-19 2-14,4 2-5,-2-2-10,10-1-5,-3 1-14,2-1 2,0 0 2,1 1-15,-2 0 0,0-2-7,-2 2 4,2 0-12,-1 2-2,-1-2-15,0 0-4,0-2-15,1 3-24,1-1-3,-4-1-15,-1 1 4,-1 1-35,0-1-17,-1 1-55,-6-2-170,3-2 76</inkml:trace>
  <inkml:trace contextRef="#ctx0" brushRef="#br0" timeOffset="446200.3845">32502 16160 3,'-11'2'53,"11"-2"-5,-5 5-3,5-5-7,-6 6 4,4-2 3,2-4-9,-9 6 1,4 2 4,2-5-8,-1 3 6,0 0-2,0 0-5,1 2-1,-1-1 3,0 3-1,-2-3-4,2 3 0,1 0 1,-1 0-5,2 2 11,-2 0-10,4 0 9,-3 0-18,3 2 8,0-5-3,-1 7-11,1-4 6,0-1-1,1 0-3,-1-1 3,1 3-2,-1-4-1,2 0 3,0 2-14,2-2 9,0 0-1,3 2-6,-2-5 10,-2 1-5,3 1-3,0-4 2,1 3-4,1-2-2,1 2 0,-3-2-1,0-1 4,1 1-2,1-2 2,-2 0-5,2-1 5,-1 0-4,1-1-6,-8-1 14,15 0 0,-6 0 1,-9 0 6,16-3-7,-7-2-4,0 1 14,0-2-11,2 2 1,1-4 2,-3-1-5,4-1 4,-2-1-7,-11 11 5,0 0 3,32-40-4,-32 40-2,13-29 3,-13 29-3,16-32-2,-16 32 8,9-33-8,-9 33-3,2-28-3,-2 28 6,0-28-2,-2 16 1,-3-5-3,1 3 5,0 2-3,1 1 6,-4 2-14,1 0 7,-1-1-10,-2 0 6,0 4-13,0-2 0,0 1 5,0 2-2,-2 2-6,0-4-11,11 7 2,-21-11 2,10 6-8,0-1 2,-1-1-5,1 2-3,0 2-13,0-2 4,1 4-20,-3-2-6,0 3-44,13 0-130,-23-2 58</inkml:trace>
  <inkml:trace contextRef="#ctx0" brushRef="#br0" timeOffset="448259.5302">18023 16661 43,'0'0'131,"-1"-5"-4,1 5-17,0 0-12,0 0-2,0-12-3,0 12-8,0 0-4,0 0-9,0 0-4,0-9-13,0 9 6,0 0-18,0 0-1,0 0-3,0 0-7,0 0-1,0 0 4,0 0-3,0 0 3,9 27-7,-9-15 4,1 1-9,2 4 6,-3 8 0,1 1 10,-1 4-16,1 2 5,0 0-3,-1 5-1,0 8-4,0-9-27,-1 13 1,1-3-4,0-10 4,1-1-3,-1 1 4,-1-4-3,1 2 5,3-4 2,-1-1 0,2-4-2,-2 4-2,0-10 1,-1 1 2,0-1-13,1-2-1,0-2-10,-2-1-9,3-4 3,-3 2-22,1-3 3,0-2-16,-1 1-5,0-8-9,3 10-8,-2-6-4,-1-4-4,0 0-56,0 0-164,0 0 74</inkml:trace>
  <inkml:trace contextRef="#ctx0" brushRef="#br0" timeOffset="448664.5958">18035 16679 50,'0'0'81,"0"0"-7,0 0-12,0 0 0,0 0-5,17-9-2,-17 9 0,17-4-20,-6 0 8,1 0-15,1 2 5,6-4-8,-1 0 2,1 1-13,1-3-3,7-1 1,-1 0 3,-2 1-11,-3 2 7,0-1 3,1-1-5,-1 4-1,-1 0 12,0 0-17,-3 0-12,1 2-8,-7-1 9,2 1-23,-1 0 2,-12 2-18,21 0-9,-21 0-1,13 3-36,-13-3-100,0 0 45</inkml:trace>
  <inkml:trace contextRef="#ctx0" brushRef="#br0" timeOffset="448996.2744">18159 17134 30,'12'-4'79,"1"0"-9,-1 1-3,0-1-8,0-2-6,2 1-8,-1 3 7,1-3-6,-3 2-10,1-1 1,-1 1-14,1-2 13,-3 4-9,3-3-17,-3 0-5,2 1-8,-1-2-9,0 1-15,0 1-8,0-1-25,2-1-30,-3 1-97,0-2 43</inkml:trace>
  <inkml:trace contextRef="#ctx0" brushRef="#br0" timeOffset="449990.6125">18663 17177 17,'0'0'100,"0"0"-9,0 0-7,0 0-5,0 0-12,0 0-7,0 0-3,0 0-11,0 0 9,9 24-17,-9-13 5,1 4 7,-1-1 6,3 3-12,-3 2-10,0 1 13,1 4-11,-1 3 5,-1-1-8,-3 3 2,2-1-3,-4-4-6,4 4-3,1 1-2,-3-4-9,-2 4 7,2-3-4,-3-2 0,3-6-2,0 1 0,4-7-2,-1 0-4,0-2 1,1-1 1,0-9-5,1 12 3,-1-12-6,-1 8 1,1-8 1,0 0 6,0 0-6,0 0 7,0 0-10,8-25 6,-6 13-1,1-2-7,-1-2 9,2-2-16,-2 0 4,0 0-4,0-7 5,0 6-15,-2-6 2,1-3-2,0 1-5,1 2 11,0-1-1,1 5 5,-1-5-5,1 6 2,2-4 1,-4 6 5,3-1-7,2-6 12,1 7-13,-1 3 9,-3-2 3,3 1 0,0 5-2,2-3-4,-1 4 7,-2-1-2,0 4 6,2-4 5,-3 7-7,0-4-6,0 3-3,1 1 5,-5 4-6,8-5-2,-8 5 4,10 0 7,-10 0 5,0 0-9,15 5-5,-8 2 16,2-2-3,-3 4 8,3 5-6,0-1 4,-3 3-1,2 2 0,0-3-13,1 1 12,0 4-1,1 4-1,-1-9 3,4 9 3,-3-6-6,5 3 4,-2 1-3,1-1-4,-4-4 0,0-1 2,2 2 1,-2-2-3,0 2 2,0-6-2,1 7 1,-3-2-7,0-3 5,-1 3-3,-1-2 4,-3-5-25,1-1 7,-1 1-12,1 1-4,1-1-22,-1-2-2,-1-3-3,-1 1-18,2-3-3,-4-3-63,5 10-153,-5-10 67</inkml:trace>
  <inkml:trace contextRef="#ctx0" brushRef="#br0" timeOffset="451301.5859">18694 17520 2,'8'-5'93,"1"0"-19,2 0-7,4-2-2,3 0-7,-1 2-12,3 0 0,2-2-5,7-1 0,1-3-6,-1 3-12,3-1 3,0-1-4,1 2-2,0-1-9,-1-1-11,2-3-1,-4 2-14,2 0-2,-1-2 2,-2 1-11,-1 0 9,-1-1-11,-3 3 6,-4 1-1,-2 0 6,-4 3-2,-3-1 6,1 2-5,-2 1 12,-4 1-4,-6 3 9,11-7 4,-11 7-3,0 0 5,0 0 2,3-6 4,-3 6 4,0 0 7,0 0-9,0 0-5,0 0 0,0 0 7,0 0-1,0 0-3,0 0-5,0 0 6,0 0 0,0 0 1,0 0 3,0 0 0,-26 15 2,26-15-8,0 10 5,0-10-4,-2 15 5,1-6-3,0 1 0,1-10-10,0 22-1,0-6 11,-2-1-2,2 2 12,0-1-1,0 0-4,0 3-10,-1-3 2,1 2-1,-2-1 5,0 0-7,0 2 5,-1-4 2,-1 4-5,0-2-10,1-1 13,-1-2-1,0-3-13,1 1 4,1-2-1,-1 4 4,1-3 5,-1 0-8,1-4-10,2-7 2,-4 12 10,4-12 8,-4 12-8,4-12-1,0 0 1,0 0 1,-4 6-1,4-6-10,0 0 4,0 0-2,0 0 4,0 0-7,-1-37 7,2 25-3,1-7-3,-2 6-3,2-6-5,-3 1 5,2 0-4,1-9-1,0 3-11,-1-2 7,-4 1 6,5 0-4,0 1 3,1 5 13,-1-2-10,1 4 11,0 0 2,-1 0 0,-1-1 14,2 5-16,1-2 10,-1 3-6,-2 2 3,4-2-5,0 2 0,-1 1 3,1 2 4,0-1 0,0-2-8,-5 10 3,10-11-7,-5 6 4,3-2-1,-1 2-1,-7 5-11,15-5 13,-7 2-1,1 1 8,-9 2-13,21 2 7,-10-2-5,0 3 2,-2 1 3,0 3-5,1-1 7,-1 1-4,0 1 4,-2 3 3,0-1-1,2 3-7,-1 1 0,-1-2 7,0 1-11,-5 0 9,1 2-9,-2 0 4,-1-2-1,-1 2-1,-2-1 21,3 0-15,-4 2-9,-3-1 7,-4-2 4,2 2 1,-1-2-2,-1-1-2,-1 2 3,6-2 0,-6-4-3,2-1-8,2 2 8,-2-1 2,1 1-6,4-4 9,5-5-9,-10 8 0,10-8 3,-10 3 6,10-3-8,0 0 0,0 0 3,0 0-2,0 0 7,0 0-9,0 0 5,0 0-4,6-29-3,-6 29 6,14-13-4,-5 5 6,-1 1-1,2 0-8,-1 0 3,0 4-7,1-6 16,-1 6-8,0-2 0,1 1-5,-10 4 16,16-7-14,-9 6 0,5-3 3,-12 4-2,16-6 10,-8 4-17,-8 2 15,18-2-12,-18 2 9,16 1-6,-16-1-1,13 1 4,-13-1-3,11 5 0,-5-4 5,-6-1-5,11 6 6,-11-6-12,9 9 9,-2-6 6,-7-3-7,7 8 5,-1-2-10,-6-6 13,6 10-2,-6-10 8,5 10-10,-5-10-3,1 12 2,-1-12-3,0 12 9,0-12 4,-3 15-5,3-15-2,-7 14 2,3-6 2,-1 3-7,0-3 1,-4 2-1,4-3-2,-1 4 4,-1 0 3,-4-1-12,3 1 12,0-3-5,-4 4 5,4-2-14,-4 2 12,4-3-10,-1-1 10,-2 1-8,-1-4 7,4 3 3,-1-4-8,-1 2 4,-3 0-3,1-3 3,0 1 0,0-2-4,0-1 4,-1-1-5,13 0 9,-23-2-5,12 1 2,1-3-3,-3 0 0,3 0-18,1-3 10,-1 3-10,1-4 5,1 3-10,0-1-12,8 6 4,-12-11-3,5 9-3,7 2-11,-9-9-7,9 9 0,-10-5-9,10 5-51,0 0-123,-11-1 55</inkml:trace>
  <inkml:trace contextRef="#ctx0" brushRef="#br0" timeOffset="451983.0626">20387 17190 42,'10'-2'86,"-10"2"13,0 0-15,18 4 6,-9-4-8,1 2-8,2-2-11,1 1-3,-1-1-6,1 0 0,5-1-2,0 1-17,1-1 6,-4-4 1,6 3-4,-3-1-12,2 3 6,-1-4-6,-2 1 0,1 1-3,-1-1-9,0 1 1,-6-1-4,6 1-10,-5 1-13,-1 0-7,0-2-9,-1 1-9,1 1-11,-3 1-8,0 1-5,-8-1-17,14 2-61,-9 1-150,-5-3 66</inkml:trace>
  <inkml:trace contextRef="#ctx0" brushRef="#br0" timeOffset="452325.515">20599 17536 76,'0'0'129,"0"0"-14,23-10-10,-13 4-3,2 1-2,3-3-15,2 3-8,-1-4-5,1 2-6,0 2-8,-1 0-7,1-4-3,-4 5-7,3-2-9,1 3 1,-1-4-1,0 1-1,0 0-7,2 1 4,-1-2-10,1 1 1,-2 0 4,-3 1-17,-1 0-13,1-1-8,-1 1 0,0 1-13,-1-2 1,1 3-8,-2-2-17,0-1-27,0 2-9,-1 1-84,-1-1-184,-3 0 82</inkml:trace>
  <inkml:trace contextRef="#ctx0" brushRef="#br0" timeOffset="469624.7059">21747 16791 7,'-5'-9'57,"5"9"2,0 0-10,0 0 6,0 0-9,0 0 1,0 0-13,0 0 12,-3-9-2,3 9-10,0 0-7,0 0 1,0 0 3,0 0-1,0 0 3,0 0-2,0-12 6,0 12 1,0 0 3,0 0-5,0 0-7,0 0 4,-4-2 3,4 2-20,0 0 5,0 0-8,0 0 3,0 0 1,-6 26-1,4-15-2,0 2-5,1 5 10,-4 0-3,3 8 6,-3 0-7,3 1-8,-1 2 13,0-2 0,0 2-1,-1 1-3,2 0-6,-1 5 0,-2-4 0,2 3 2,-2-3-1,0 1 0,-2-1-5,1-2 3,-3-2-3,4-1 3,0-6-13,0 1 7,-1-5 1,2-2-1,0-3-2,2-1 3,0 0-1,-1-3-2,2 0 7,1-7-11,-3 8 1,3-8-6,0 10-2,0-10-13,0 0-18,-3 4-2,3-4-16,0 0-3,0 0-9,0 0-13,0 0-66,0 0-161,0 0 71</inkml:trace>
  <inkml:trace contextRef="#ctx0" brushRef="#br0" timeOffset="470693.6215">22273 16769 61,'0'0'72,"0"0"-11,0 0 6,0 0-4,0 0-5,0 0-9,0 0 7,0 0-11,0 0 0,0 0 7,3 22 1,-3-22-10,-3 18 6,2-7 3,-2 6 0,-2 0-6,3 1 4,-3 7-7,-2-2 4,1 4-5,-4-1-6,2 0 4,0 2-8,2 1-1,-4-1 10,2 1-41,-1-2 2,0-1 1,0-4-10,3 2 12,-1-7-5,2 0-1,-1 0 4,2-2 0,1-5 1,0 1 0,-1-1-6,1-3 5,1-1-9,0 1 1,2-7 8,-4 7 2,4-7-3,-2 5 1,2-5 4,0 0-5,0 0 3,-5 7-5,5-7 0,0 0 1,-3 7 0,3-7 3,0 0-3,0 0-3,0 0 0,0 0-1,0 0 2,0 0 3,0 0-7,0 0-1,0 0 3,5 7 0,-5-7 0,11 4 1,-5-3-5,-6-1 5,19 0-1,-9-5 0,5 4 4,2-3 2,4-2-5,-2 2 3,1-2-4,1 2 6,-1-3 3,2 1-3,5-2 2,-7 4-3,-1-4-2,2 3-1,-2 0 1,-2 1 0,0 0 4,0 0-7,-4 1 3,0 1 6,-4 0-4,2 0-17,1 2 18,-3 0 2,-1-3-9,-8 3 3,15 0-10,-15 0-3,14-2 5,-8 4-8,-6-2-8,12-2-18,-12 2-2,11 0-15,-11 0-2,9-1-4,-9 1-7,0 0-3,10-2-58,-10 2-143,5-4 64</inkml:trace>
  <inkml:trace contextRef="#ctx0" brushRef="#br0" timeOffset="471203.5376">22465 17108 86,'0'0'93,"0"0"-5,0 0-9,0 0-13,0 0-4,-9 0 2,9 0 0,0 0-19,0 0-5,0 0-4,0 0 1,0 0-12,0 0-1,0 0 5,0 0-12,0 0-4,0 0 5,0 0-4,0 0 6,0 0-6,-2 15 18,2-15-12,0 10 5,0-10 8,3 18 5,-4-6-12,1-1 3,1 3-2,-1 3-6,-3 0 5,2 2-6,0-4 0,-2 4 0,-2 1-13,4 4 2,-1-5 2,-1 1 1,0-1-4,1-2-3,-1 1 2,1 1-1,0-4-1,2 2 2,-1-5-5,1 3-9,0-2-7,0-1 0,0 0-3,0 1-17,-1-2-20,2-1-10,0 2-10,2-2-13,-2-3-78,3 2-177,-4-9 78</inkml:trace>
  <inkml:trace contextRef="#ctx0" brushRef="#br0" timeOffset="472012.925">22809 17293 23,'-4'9'98,"1"-4"-22,3-5-2,-2 12-12,0-5-4,1 0 1,1 3-13,0-10-2,0 15-6,3-11-9,-2 3 1,-1-7-3,5 10-4,-4-5 5,-1-5-17,4 6 14,-4-6-7,8 1 0,-8-1 16,0 0-21,0 0 6,11-12-1,-7 6-4,0-5 4,0 2-5,-1-1 3,0-2-6,-3 0 2,1 1-6,-2 2 5,0-3-8,-1 3 10,1-1-4,-1 3-6,2 7 8,-5-12-2,1 7-10,4 5 0,-5-5 4,5 5-3,0 0 1,0 0-4,0 0 4,0 0-4,0 0 2,0 0 0,-7 14 2,7-14 6,0 0-2,9 12-4,-4-9-1,-5-3-7,13 5-1,-9-4-5,-4-1-11,11 1-21,-4 1-16,-7-2-15,13 1-57,-13-1-143,7 1 64</inkml:trace>
  <inkml:trace contextRef="#ctx0" brushRef="#br0" timeOffset="473062.5373">23505 16953 22,'0'0'93,"0"0"0,0 0 0,0 0-14,-27 0 4,27 0-9,0 0-3,-10 9 2,10-9-8,-5 5-2,5-5-11,-5 3 7,5-3-15,-6 8-1,2-4-6,4-4-1,-8 9 1,4-3-2,-3 2-2,1 3-3,-3-3-3,2 2-5,-1 1 3,-4 1-8,2 3-19,-1-1-8,-1 0 11,2 1-12,-2 2 7,1-1-4,2-1 8,-1 1 9,-2 0-5,3 1-8,2-2-1,-2 2 4,4 0 2,-2-3-5,5 4 13,-2-2-14,2-1 2,4 2 2,-2 1 8,0-3-9,0 5 10,2-5-7,0 0-7,0 2-2,2-1 5,1 1 0,0-2 1,2-4 0,2 4 4,-3-4-4,5 2 7,-2-5-6,3 1 13,-1-2-17,1 0 4,4-1-10,-4-2 10,1-4 4,1 3-5,-1-4-3,-1-1 8,0-3-5,0 3 3,-1-3-1,0-1-2,-2 0 3,2-2 3,-2 0-4,-2 0 0,-1 0 2,1-4 2,-3 3-2,-2-1 5,-2 0-1,0 1 1,-2-1-18,-1 0 12,1 0 7,-2 0-7,-1 1-2,-3 1 2,3 3-2,-1-1-11,-2 1 22,-4 0-9,6 3-5,-4-1 5,-2 3-2,2 0-3,0 3 1,0 2-8,1 2-3,0-1-3,-1 0 7,1 1-22,0 2-5,1-2-6,2 4-17,-1-2 0,2-1-11,1 2-13,0-3-56,2 4-150,-2-1 66</inkml:trace>
  <inkml:trace contextRef="#ctx0" brushRef="#br0" timeOffset="474020.4599">23998 17004 14,'0'0'73,"0"0"0,0 0-3,0 0 4,0 0-1,0 0-2,0 0 10,0 0-5,1 29-4,-1-17-6,0 5 5,-2 0-8,-2 3-28,0 9-7,-1-2 3,0 1-6,-1 2 5,-3-2-1,2 1 0,1 2-12,-2-1 2,-4-2-8,4 2 7,1-7-1,2 2-5,0-8-2,-2 0-3,3 0 4,1-3-6,1-4 6,-2 2-6,2-5-3,1 3-1,0-3 1,1-7-2,-2 10-18,2-10 14,-2 10 1,2-10-5,0 0 7,-1 7-5,1-7 5,0 0-12,0 0 8,0 0 9,0 0-6,0 0 1,0 0 3,0 0-8,0 0 2,0 0 0,0 0 2,0 0-4,0 0-2,0 0 8,0 0 0,22-12-6,-11 10 5,-2-1 2,4-1-4,5-2-3,1 2 13,-1-1-3,-1-3-7,3 3 19,1-3-18,0 2 7,6-4 2,-8 3-1,8-2-6,-7 1 3,8-3-3,-8 6 5,0-2-1,-1 4 7,0 0-6,-2-1 3,-4 0-4,1 1 9,-2 2-10,0 1 3,-1 0-9,-4 0 7,2 0-3,-2 1 2,-7-1-22,11 2-1,-11-2-10,9 4 6,-9-4-15,8 3-6,-2-1-15,-6-2-8,6 3-14,-6-3-61,7 2-152,-7-2 67</inkml:trace>
  <inkml:trace contextRef="#ctx0" brushRef="#br0" timeOffset="474469.3626">24150 17287 81,'-3'6'98,"3"-6"-7,0 0-3,0 9-7,0-9-11,0 14-4,-2-8 4,2 3-12,-2 3 2,2 0 4,-3 0-19,2 7 9,-1-3-9,1 7 1,0-3-6,0-2-2,-2 7-1,2-1-2,-1-5-1,4 8-9,-2-1-7,2 2 11,0-2-16,0-7 2,1 6 6,-2-3-12,3-6 6,-1 4 0,-1-3-11,-1-1-1,2-3 24,-2-1-5,2-2-20,-1-1-12,2-2-7,-4-7-4,1 14-15,-1-10-21,0-4-11,4 6-15,-4-6-5,0 0-86,0 0-187,0 0 83</inkml:trace>
  <inkml:trace contextRef="#ctx0" brushRef="#br0" timeOffset="475228.3619">24784 17002 92,'0'0'97,"0"0"-4,0 0-6,0 0-13,-24 16 5,21-13-12,3-3-1,-6 10-7,6-10 0,0 9-2,-1-2-5,1-7-6,-2 13-8,2-5-1,-1 1 4,1 3 4,1-1-8,-1 5 4,2 0-24,-2 3-3,0 0-2,-3 9 8,4-4 2,-3 3-1,-2-2-1,0 2 8,0 0-4,0-3-5,-2 1-1,2 1-1,-2-2 1,2-5-6,0 4-12,-1-4 12,4-2-3,1 0 3,-4 1 7,0-2-13,4-2 2,1-1-10,-1-2-8,4-1-14,-4 0-11,1 0-18,-1-3-11,0-7-14,4 9-18,0-6-94,-4-3-204,0 0 91</inkml:trace>
  <inkml:trace contextRef="#ctx0" brushRef="#br0" timeOffset="475736.8222">24950 17212 49,'-6'3'80,"-2"2"-10,3-1-8,-1 4 0,0-1-5,1-1 12,-1 2-17,-3 0-2,3 1-7,-2 0-10,-2 0 7,1 2-8,1-1-2,0 0 3,0-1-16,0 0 0,-1-1-8,2 2 5,-1-4 6,2 0-5,6-6 3,-9 10-12,6-7 5,3-3-7,0 0 2,-9 9 4,9-9-7,-1 5 0,1-5-1,0 0 4,3 12-1,-3-12-7,8 6 10,-3-1-2,1-2-2,2 1-4,2 2 10,1-3-14,0 1 14,1-1-5,-1 3 7,7 0-4,-3-2-8,2 3 10,0-3-4,-1 2-2,0-1-3,0 0 2,-3 1 0,-2 0-3,1-3 4,2 3 5,-4-2-8,0 0 5,4 1 9,-5 0-10,3 0-3,-1 0 1,0-1 9,0 1-11,-3 1-4,2-2 1,-2 3 1,3-4-15,-2 1-8,0 0-18,-1 0-9,-1-1-5,2-1-14,0 2-65,0-4-145,-9 0 65</inkml:trace>
  <inkml:trace contextRef="#ctx0" brushRef="#br0" timeOffset="476863.205">25411 17212 76,'0'0'95,"0"0"9,0 0-18,0 0-6,0 0-7,0 0-5,0 0 6,0 0-12,-5 15 8,5-15-8,-1 12-12,-2-3 6,0 1-5,1 2-4,-3 0-4,4 5 4,-1 0-3,0 3 1,-2-3-8,2 9-1,-5-1-1,3 2-9,-2-9 0,0 8 0,2-6 5,1-3-12,0 3-1,0-3-6,0 2 0,1-3 3,1-2-2,-1-3-3,5 3 0,-4-6-4,-1 1 0,2 0 3,0-9-5,0 8 6,0-8-5,0 0 3,0 0-2,0 0-4,0 0 3,0 0-4,0 0-9,0 0 11,0 0-14,0 0 3,2-37 5,-4 19-6,2 2-8,-1 0-2,0-3 3,1-1 7,-2-4-3,0 6 1,2-2 1,0 0 0,0 3 0,5-2-1,-5 4 2,3-3 5,-3 6 1,3-1 3,0 2-3,1-2-4,0 3 3,-3-2-2,5 2 4,-1 1-1,0 1-2,-5 8 4,8-12-2,-8 12 0,7-9 2,-3 4 1,-4 5-6,8-6 1,-8 6-2,0 0 13,13-1-9,-13 1 11,0 0 8,15 7-4,-15-7-2,11 8 2,-6-2 2,4 3-3,-2 0 6,1 2 8,-1-1-15,3 4 9,-1 1-12,0 0 9,0 0-5,2-1 3,-1 3-3,3-1 1,-2 0-2,2-1 1,1 1-5,-2-4 2,2 2 4,-3 0-10,2-1 5,1-2-2,-2-1 0,-1-2 2,-2-1-3,0 0-2,-1-3 0,1 2 10,-2-1-6,0-3-8,-1 0 4,2 1 13,-8-3-18,10 2 9,-10-2 9,10-2 0,-10 2 5,9-5-1,-5 0-8,0 0 4,-2-2-5,-2 7 1,3-17-4,-3 5 3,-1 2 1,-2-2 0,2-5-4,-2 1 2,1-2 0,-1-1-11,1 0-3,-1 0-6,2 0 0,1 0 2,-1-2-12,2 4 5,0 0-16,-1 1 2,4-1 5,-2 2-15,1 1 0,1 4-22,1-5 11,2-2-13,1 3-12,3 0 14,0-1-16,2 3-12,1-2-8,1 1-84,-1 4-197,-1-3 87</inkml:trace>
  <inkml:trace contextRef="#ctx0" brushRef="#br0" timeOffset="477959.5798">26522 16782 25,'-9'4'105,"9"-4"3,-8 5-8,4-2-11,4-3-2,-11 9-14,3-4-2,1 0 3,-2 5-5,1-5-5,-2 5-3,1-3-10,0 2 5,-3 3-5,0 0-3,3 0-6,-4 3 6,4-1-9,-5 3 0,4-2-1,-1 0-5,3 2 1,-1-1-10,-2 8 1,0-2-2,3-5-4,0 10 2,1-1 0,-2-1-2,1 1-28,3 2 5,-1 0 0,2-1 3,-1-1 7,1 1-7,3 2 8,-2 1-2,-1-3 10,2 1-7,-1 1-2,2-1 1,1 1-3,-1 0 2,1 1-4,0 0 11,0 0-3,0-2-4,1 0 4,1-4-2,2 3 3,1-1 0,1-7-9,2 6 2,3-2-7,2 0 5,2-2-2,-2-6 33,3 7 1,1-5-4,-3-3-4,0 1 4,2-3-13,2 2 7,-6-2-11,2 0 10,0-2-16,1 1 0,-15-11 5,28 21-1,-28-21-33,26 19 4,-26-19-1,26 15 2,-26-15 0,28 14 3,-28-14 6,26 11-5,-26-11 5,0 0-3,36 14 2,-36-14 5,26 9-4,-26-9 4,0 0-2,36 10-1,-36-10 4,0 0-4,32 12 8,-32-12-11,0 0-5,0 0-5,25 9-16,-25-9 1,0 0-11,0 0-17,0 0 4,0 0-9,0 0-18,29 8-3,-29-8-20,0 0-78,0 0-200,0 0 89</inkml:trace>
  <inkml:trace contextRef="#ctx0" brushRef="#br0" timeOffset="482253.6346">26771 17337 30,'0'0'31,"0"0"3,-8 3-11,8-3 3,0 0-2,0 0 0,0 0-5,0 0 4,0 0-3,0 0-3,0 0 0,0 0 0,0 0-1,7 19-1,-7-19 0,0 0 8,9 7 0,-9-7-1,7 3 7,-7-3 10,17 4 3,-7-4-3,3 0 4,0 0-3,6-1-8,-1-1-1,2 1-5,1 0 6,-1-1 17,8 2-20,-7-1-4,0-2 2,-1 3-10,8-2 10,-1 1-8,-4 1 6,3-4-10,-5 4 2,-1-3-5,3 2 4,-2 0-16,1-2 9,-1 0 2,1 0-3,5 0 3,-8 2-4,1 0 3,1-4-3,-5 5 2,3 0-2,-2-1-3,-3 1 4,-1 1-3,1-1-3,-1 0 3,-3 2 4,2 1-10,-12-3-3,12 1 7,-4 1-3,-8-2-11,11 4 10,-11-4 6,0 0 2,13 1 1,-13-1-5,0 0-2,13 3 1,-13-3 1,0 0-4,8 4-4,-8-4-15,0 0-5,0 0-8,6 7-4,-6-7-6,0 0-22,0 0-11,0 10-70,0-10-157,0 0 69</inkml:trace>
  <inkml:trace contextRef="#ctx0" brushRef="#br0" timeOffset="482983.6786">27144 17423 43,'0'0'79,"-9"-12"-4,9 12 1,0 0-7,0 0 4,-9-8-8,9 8-8,0 0-6,0 0-5,0 0-4,0 0-1,0 0-10,0 0-11,0 0 11,0 0-5,0 0-5,0 0 0,0 0 7,0 0-17,0 0 4,-18 15 3,18-15-9,0 0-1,0 0 4,-2 14-4,2-14 1,0 0-9,0 0 8,0 0-2,0 17 4,0-17 9,0 0 5,8 13-9,-8-13 10,3 16-14,0-8 5,2 4 5,-5 2-5,1 1 5,0 2-2,-2-3 3,0 12-6,0-1 1,-2 2 1,1 0 5,0 2-6,-1-1-7,0 0 1,-1-2 2,-1 1 6,2-1 20,-1 1 1,1 0-3,0-2-5,-1-5-5,3-1 2,-1 1-7,-1-3 4,3-17-7,0 0-5,-6 46 0,6-46 1,0 0 0,0 0-3,-3 36-3,3-36 2,0 0-2,0 0-19,0 0 19,0 0 0,0 0-1,0 0 1,-4 34-8,4-34 4,0 0 5,0 0-11,0 0 7,0 0 3,0 0-6,0 0-5,0 0 5,0 0-5,0 0-5,0 0-10,0 0 0,9-10-12,-9 10-4,0 0-23,0 0-6,0 0-14,0 0-17,0 0-25,0 0-96,0 0-232,0 0 104</inkml:trace>
  <inkml:trace contextRef="#ctx0" brushRef="#br0" timeOffset="484662.7466">27898 17016 59,'0'0'78,"0"0"-9,0 0-10,0 0 4,0 0-7,0 0 7,0 0 0,0 0 28,0 0-34,0 0-10,17 11 11,-12-7-2,0-1-5,1 1 3,0 1-10,4 1-5,-1 0 2,0-1 2,1 3 0,0 1-12,3 0 5,2 2-4,-1 0 0,1 1-6,1 2-22,-2 0-5,5 2 5,2 3 0,-9-7-9,9 5 11,-6-2-3,2 3 3,-2-2-5,-1-3 1,0 3 1,3 3 2,-5-4-2,0 2-7,-4 0 8,3-2-7,-3 1 1,2 1 7,-3 0-7,0-3 11,-3 3 0,0 2 1,-2-1 5,1-1-7,-1 2 10,0-5 2,-2 6-1,2-1-3,1 5-3,-2-8 1,4 2-3,-4 0-4,2 0 4,-2-1 3,2-2 30,-1 2-10,2 0-4,0-3-1,0-2 1,1 3-6,0-3-5,2 4 1,-4-1-6,3 1 0,0 0 0,1-2-2,0 3 7,-2-5-12,1 5 6,0 0-43,1 0 12,-4 1-7,-3-18 5,0 0 10,10 52 0,-10-52 10,4 35 9,-4-35 2,-1 34 2,1-34-3,0 0 0,-4 45 7,4-45-3,-7 27-1,7-27-5,0 0 6,-14 36-7,14-36 6,-10 22-4,10-22 3,0 0 3,-20 26-8,20-26 6,0 0-3,-17 21-1,17-21 0,0 0-6,0 0 5,0 0-2,-20 19-6,20-19 5,0 0-5,0 0 0,0 0-1,0 0 7,0 0-6,0 0-2,0 0 8,-13 24-2,13-24-8,0 0 9,0 0 0,0 0-2,0 0-5,0 0-6,0 0 2,-14 26 3,14-26-3,0 0-3,0 0 1,0 0-4,0 0 2,0 0-1,-20 19 3,20-19-1,0 0-1,0 0 0,0 0 1,0 0 4,0 0-11,0 0 5,0 0 7,0 0-7,0 0 2,-21 15 1,21-15 3,0 0-3,0 0 1,0 0 4,0 0 1,0 0 1,-24 18-8,24-18 6,0 0-1,0 0-2,0 0 5,-19 20-6,19-20 5,0 0 0,0 0 0,-26 17 4,26-17-5,0 0 1,-25 15 0,25-15 1,0 0 3,0 0-7,-25 16 2,25-16 1,0 0 8,0 0-4,0 0-3,-27 17 11,27-17-10,0 0-3,0 0 0,-24 13-2,24-13 1,0 0 5,0 0-1,0 0-1,-23 14 3,23-14-4,0 0-3,0 0 6,0 0-4,0 0 4,-27 13-7,27-13 5,0 0-2,0 0 4,0 0-5,0 0 6,0 0 0,-28 16-3,28-16-1,0 0 5,-23 13-6,23-13 2,0 0 2,-29 18-1,29-18-1,0 0 2,-26 18 8,26-18-9,0 0 0,-22 13 4,22-13-1,0 0 0,0 0-5,0 0 4,0 0 1,0 0-3,-25 15 2,25-15 1,0 0-5,0 0 3,0 0-2,0 0-5,0 0-1,0 0-3,0 0-4,0 0 0,0 0-9,0 0 1,0 0 4,0 0 1,0 0-7,0 0-2,0 0-5,0 0-3,0 0-11,0 0 4,0 0-12,0 0 12,0 0-17,0 0-3,0 0 0,0 0-6,0 0 1,0 0-4,0 0-1,0 0 25,0 0-17,0 0-13,0 0-37,0 0-123,0 0 54</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5T03:26:18.177"/>
    </inkml:context>
    <inkml:brush xml:id="br0">
      <inkml:brushProperty name="width" value="0.05292" units="cm"/>
      <inkml:brushProperty name="height" value="0.05292" units="cm"/>
      <inkml:brushProperty name="color" value="#FFFFFF"/>
    </inkml:brush>
  </inkml:definitions>
  <inkml:trace contextRef="#ctx0" brushRef="#br0">19071 6096 73,'0'0'107,"0"0"-16,0 0-3,0 0-13,0 0 1,0 0-9,0 0-3,0 0-5,0 0 0,0 0-2,0 0-5,0 0 11,0 0-11,0 0-5,0 0-3,0 0-1,0 0-6,0 0 1,0 0 1,0 0 5,0 0-4,0 0 7,0 0 4,0 0-5,0 0-4,0 0-3,0 0-3,-5 21 4,2-13-11,1-3 2,-1 3-1,-2 0 0,2 0-5,0 2 4,-1 0-9,-1 2-3,-1 4 5,0-1-4,-3 2 2,4 3-3,-1 5-3,-2 0-1,0 2 1,3 0-1,-2 4 0,0 0-4,2 3-1,0-3 1,-1 1 1,-1 0 1,1-1-5,-2-1 2,-1 1 0,4 2 5,-3-3-5,2 0 0,-2-3-2,1 2-1,2-2 2,-2-2 0,2-6-4,0-1 0,0-1-1,2 0 2,1-3-1,-1-2 4,-1-3-9,3-1 0,1-1-7,0-7-3,0 10 7,0-10-6,-3 9 5,3-9-13,0 0-20,0 0-22,-5 4-19,5-4-19,0 0-27,0 0-149,0 0-297,-12-16 132</inkml:trace>
  <inkml:trace contextRef="#ctx0" brushRef="#br0" timeOffset="599.8765">19044 6217 43,'0'0'120,"0"0"-6,0 0-6,0 0-18,-22-7 0,22 7-8,0 0-6,0 0 3,0 0-8,0 0-12,0 0 0,13-12-5,-13 12-1,7-5-7,-7 5-8,11 0-2,-5-4-1,-6 4-5,14-3 0,-1 3-6,-4-3 1,4-1-2,0 2-1,0-1-6,4-2 2,0 2-3,2-4-1,1 2-4,-1-2-3,2 1 3,5-2-7,-7 3 0,0-5 4,3 3 0,-2-1 3,-2 1-7,3 1 0,-3 0-2,1 0 2,-3 1 3,-3 2-10,-1-1-9,0 0 3,-3 0-2,0 1-11,1 1-16,-3 2-13,-7 0-5,10-1-2,-10 1-11,0 0-17,0 0-100,0 0-201,0 0 89</inkml:trace>
  <inkml:trace contextRef="#ctx0" brushRef="#br0" timeOffset="1020.9583">18912 6645 115,'0'0'163,"0"0"-14,0 0-16,11 1-11,-11-1-9,0 0-13,0 0-11,12-2-9,-12 2-6,11-4-10,-4 0-2,3 3-4,2-5-13,6 1 1,0-2-9,2-1 0,8-1-1,-1-2 0,1 2-10,-1 0-4,-1-3-8,1 2-7,-7 5-15,7-5-2,-6 4-8,0 0 5,-2-1-8,-1 3-18,2 0-16,1 0-6,-4 3-13,-3-1-8,-3 2-25,-3 0-83,-8 0-207,11 0 92</inkml:trace>
  <inkml:trace contextRef="#ctx0" brushRef="#br0" timeOffset="1424.056">19650 6796 127,'0'0'192,"0"0"-16,0 0-13,0 0-9,0 0-5,-5-19-12,5 19-21,0 0-8,-6-13-10,6 13-8,-3-8-7,3 8-4,-3-10-10,2 4-4,1 6-8,0-11-9,0 11-1,-2-9-7,2 9-3,-1-9-1,1 9-9,-2-7-4,2 7-7,0 0-26,0 0-28,0 0-14,-3-9-24,3 9-9,0 0-18,10-4-21,-10 4-31,8-2-94,-8 2-270,10-5 119</inkml:trace>
  <inkml:trace contextRef="#ctx0" brushRef="#br0" timeOffset="2583.3876">20143 6357 144,'4'-4'199,"-4"4"-13,0 0-12,0 0-16,0 0-13,0 0-17,0 0-11,0 0-16,0 0-6,0 0-11,0 0-10,0 0-10,0 0-5,-19 13-5,17-4-5,0 3-6,-3 0-5,1 5-3,-1 1-3,0 7-9,1-5 6,-3 7-4,1-1-7,2 3-2,-2-3 2,1 0-2,1 1-8,-1 0 2,0 2 1,2-4 4,-2 0-5,0 0 0,4 0 0,-3 1 0,4-7-3,-3 1-1,2-3 3,-2 0-1,2-2 4,1-3-9,-1 0-1,-1-2 2,4-1-2,-4-2 0,2-7 4,0 10-5,0-10 12,0 8-7,0-8-6,0 0 4,0 0-4,0 0 1,0 0-2,4-25-2,-2 13 2,-1-2 2,0-4-5,3-1-3,-1-5 2,1-2 3,0 1-1,-1 0-6,1 1 1,-3-2 5,2 7 1,-2-7-1,-1 6 0,0 0 2,4 1 2,-5 1-1,2-1 4,0-1 3,0 4 5,1-1 2,-1 0-2,2 3-4,-1-2 0,2 1-1,0-2-4,-2 4-2,3-2 5,1 4 2,1-4 0,2 1-2,0-1 0,0 1 2,0 4-2,-1 0-1,3-2 6,0 0-5,0 5 3,-2-1-6,3 1 5,0 2-1,-3 2-4,2-1-1,-3 3-2,4 2-1,-2 2 1,1-2-3,-2 5 7,1-1-3,-2 4 3,1-1-3,-1 6 6,-2-2-3,1 5-4,-1 0 6,-3-1-2,-2 1-1,0 3 3,-1-3-1,-2 1-6,-1 0 5,-1 2-1,-1-2-1,0-1 2,-3-1-3,2 1-5,2-5 0,-4 5-15,2-6 4,1 0 3,-3 0-7,1-2-2,0-1 5,-2 0-2,3-3 3,2-2 3,0 1-1,4-4-5,-10 5 3,10-5-6,-9 2 10,9-2 0,0 0 0,-12-2-3,12 2 4,-6-5 1,6 5 2,-4-7-4,4 7 6,0 0-9,1-12 3,-1 12 9,3-9-8,-3 9 5,6-8-4,0 3 4,-1 3 3,0-4-5,5 0 4,-1 3-6,0-2 5,4 1 1,-3 1-1,-1 0 0,5 0 3,-2 1-3,-1 0 4,-1 0 1,-1-1-1,4 3-1,0-2-6,-3 2 10,1 2-6,0 1-2,-2 1 3,1 1-1,0-2 2,-1 3 2,0 0 0,0 2 0,-3 1 3,1 0-4,0 2 0,-2 0 0,1 1 1,-4 1-3,1 4 3,-1-1 0,1-1 3,-3 1-2,0-1-3,-1 2 4,-1-2-2,1-3 3,-2 1-3,0-1 2,-3 3-1,2-2 2,-3 2 2,2-3 7,-2-1 1,-3 1 0,1-2 7,-2 1 7,3-2-3,-3-1 0,-1-2 3,0 2 0,-4-3-5,1-1 4,-3 1-4,0 0-2,4-3 2,-5-2-2,-1-1-2,0 1-1,2-4-3,-1 0-1,-1-1-1,1 1 0,-1-2-3,2 0 0,3 1-10,1 1-2,4-2-4,-1 1-3,1 2-7,4 0-6,-2-1-14,8 4-21,-9-4-11,9 4-16,-7-3-33,7 3 4,0 0-20,0 0-11,0 0-144,0 0-311,11-15 139</inkml:trace>
  <inkml:trace contextRef="#ctx0" brushRef="#br0" timeOffset="3021.0863">20782 6733 70,'0'0'191,"0"0"-10,0 0-10,0 0-16,0 0-11,0 0-21,0 0-13,0 0-10,5-25-6,-5 25-11,2-9-10,-2 9-9,4-12-3,-2 7-6,-2 5-2,4-12-2,-4 5-7,2 1-7,-2 6 3,3-11-2,-3 11-1,1-10-2,-1 10-2,0-9-4,0 9-6,0 0 0,1-8-4,-1 8-12,0 0-12,0 0-6,0 0 0,0 0-19,0 0-10,0 0-4,0 0-17,0 0-10,0 0-18,0 0-15,0 0-20,12 17-135,-12-17-282,0 0 125</inkml:trace>
  <inkml:trace contextRef="#ctx0" brushRef="#br0" timeOffset="3723.8597">21267 6372 133,'0'0'162,"0"0"-8,0 0-9,0 0-10,0 0-15,0 0-11,0 0-8,0 0-6,-24 7-1,24-7-9,-5 12-8,2-7-6,0 3-4,-1 1-8,1 1 0,2 2-2,-2 2-7,2 1 0,1 0-10,0 2-2,0 0-4,1 2-4,1-2-3,0 1-1,0 2 0,1-1-4,2-1-2,-2 2-1,-2-4-1,1 2-7,0-2-14,-3 1-9,0-6-12,1 5-7,0-5-22,0 0-14,-2 0-21,2-3-9,0 2-23,0-1-16,-1 0-115,1-9-271,-1 8 120</inkml:trace>
  <inkml:trace contextRef="#ctx0" brushRef="#br0" timeOffset="4183.6724">21242 6379 102,'0'0'157,"0"0"-11,0 0-14,1-6-11,-1 6-16,0 0-8,0 0-12,7-3-6,-7 3-5,0 0-1,16 3-8,-16-3-8,13 5-4,-3-1-3,2 0-5,-2 1-7,5 3-2,1 0-6,-1 2-4,0 1 2,2-1-8,-1 1 5,2 0-1,-1 1-5,5 5-6,-5-4 1,4 5-3,-4-6 2,-1 7-4,2 1-2,-5-4-2,-2 1 6,-2 1-3,0 6 6,-2-5-7,-2 7 4,-4-1-5,-1-4 1,-4 5 0,-2-3-2,-1 3-2,0-2 8,-6 1-4,-4 1 1,0-6 0,0 0 4,-5 2-1,2-4 5,-2 1 5,5-6 0,-7 1 1,2-2 0,2-2 2,2 0-2,-1-4-5,0 0-4,2 0 3,2-3-1,-3-2-2,0 1-3,-1-1-12,2-2-20,-1 0-15,2-1-22,2-1-16,2-1-17,-1 1-36,1-1-32,-2 2-99,3-2-280,4 3 123</inkml:trace>
  <inkml:trace contextRef="#ctx0" brushRef="#br0" timeOffset="5824.0498">22520 6641 39,'0'0'159,"0"0"-15,7-3-6,-7 3-7,0 0-5,0 0-16,0 0-3,0 0-15,0 0-4,0 0-12,0 0-4,-6-14-6,6 14-9,0 0-5,-1-11-1,1 11-11,-2-9-1,2 9-9,-2-9-2,2 9-4,-2-10 6,2 10-3,-3-10-5,-1 6-5,4 4-2,-4-10 4,2 4-2,2 6 2,-6-9-1,6 9-2,-6-6 0,2 3-5,4 3-2,-12-3-3,12 3 0,-15 0-3,6 2 0,-3 2 2,0 1-6,-4 0 4,-1 3 2,0 0-1,2 1-6,-2 1 3,0 1 0,2 2 0,-1 0-1,0 1 3,0-1-2,-2 3 0,-2 3 0,7-4-2,1 1 1,1-1 2,0 1 4,3-1-6,-1 1 7,3-2-5,3-2-4,-1-3 1,0 2-1,3 0-1,2 1 3,-1-5 2,0-7 4,5 15-6,-2-8 6,0-4-3,3 1-3,0-3 0,-6-1 4,15-1 0,-3-2-2,4-4 4,0 0-8,0-1-4,1-3-2,0-1-1,4-2-5,-7 1 6,1 0-5,0 2 2,-1-3 6,-1 2-1,-4 2-3,-3 2 3,2-1 6,-2 4 1,-2-3 0,0 2 0,-3 0 3,-1 6 2,5-9 3,-5 9 2,4-9-1,-3 4 0,-1 5-2,4-5 0,-4 5 2,0 0 0,1-10 0,-1 10-1,0 0 0,3-6-7,-3 6-1,0 0 0,4-5 1,-4 5-4,0 0 4,9-1-5,-9 1 3,0 0 3,16 5-2,-11-2-2,0 1 4,2 4-3,-1-1 2,2 3 1,-3-2 1,1 3-1,1 0 0,-1 0-2,0 1 1,2 0-2,0 3 1,-2-1-5,1-2 3,0-3-2,0 2 7,-1 0-3,4-1 2,-1 3-4,-2-4-8,-2-4 7,4 2-6,-3-1-6,2-1 13,1-1-3,0-2 1,-3 0-3,4 1 1,2-3-1,-2-5 0,-1 3-4,2-2 5,1 0 4,1-3-1,1-3 3,0 2 0,-3-1-6,3-3 9,-1 0 2,0-2-7,-1-1 1,1 0-3,0-6 2,-1 4-2,-3-1 3,-3 0 0,-1 0-1,-1-3 1,4-3 2,-6 5-1,-3 1 0,0-1 0,-2 0 0,-2 2 1,1 0-1,0 0-2,2-2 2,-2 4-7,0 3 4,0 0 2,0 1-2,0 0-1,0 1 3,1 1-1,1 0 1,-1 1-1,3 8-4,-3-10 0,3 10 3,-4-7-1,4 7 5,-2-8-2,2 8-3,0 0-1,0 0 1,0 0-2,0 0-2,0 0 2,0 0-2,0 0-1,0 0 1,4 27 4,-4-15-2,-2 0-2,4 5 3,-4 1 2,4 0 3,-4 2-3,4-1 8,-2 1-6,-3 0-5,3-2 6,-1 8-7,2-8 9,2-1-11,-2 3 9,2-2-1,2-2 3,-3-1-17,2-3 2,5 3 1,1-1 2,1-3 3,-1 0-8,3-2-13,0 2 4,2-3-11,1 1 3,0-3-11,-2-2 1,2-1-11,3-1-9,-2-2-13,1 0-18,0-3-13,2 1-97,-2-1-217,0-2 96</inkml:trace>
  <inkml:trace contextRef="#ctx0" brushRef="#br0" timeOffset="6133.0903">22828 6575 16,'0'0'216,"-7"-5"-16,7 5-13,0 0-26,-4-5-12,4 5-14,0 0-17,0 0-12,0 0-12,0 0-12,11-11-8,-1 7-5,1 0-8,3 2-14,4-3-14,3-2-16,-1 3-7,7-2-12,1-3-12,0 2-21,-1-1-16,1 3-13,2-2-18,-5 2-18,3-2-21,-7 1-97,6-3-236,-6 4 104</inkml:trace>
  <inkml:trace contextRef="#ctx0" brushRef="#br0" timeOffset="7543.4542">24094 6404 27,'0'0'132,"0"0"-18,0 0-3,0 0-3,0 0-19,0 0-10,-3 16-8,3-16-3,-1 10 6,1-10-5,-4 16-2,4-6 0,0 2-5,-2 1 1,1 2-5,-2 4 2,-1-2-11,0 2-4,-2 8-1,-2-3-5,-2 0-2,0 3 0,-3-2-2,1-4-6,0 5 2,2-9-8,-5 7 0,6-7 5,-5 5-7,3 1-5,2-7-3,3-7 2,0 1-3,1 2-1,0-2 0,0-3-2,1 0 5,2-2-6,2-5 3,-7 9-2,7-9-3,-2 4 0,2-4-3,0 0-4,0 0-5,0 0 1,-3-22 2,6 10 0,-1-4-4,4-2 0,-1-7-2,1 0-10,2 0 9,-2-3-4,1 2 1,1-2 0,0-1 1,-2 2-4,0 2-2,0 1 3,-1 4 9,0 2-1,-1-2 5,0 6 4,0-3 5,0 5-3,-2 0-4,2-1 5,-3 6 7,3-5 0,-2 2-1,1 1-1,0 2 4,-1-4-4,2 5-2,3-2 3,-1-1-6,0 4-2,1-2-5,0-1 0,2 2 4,0 0-2,-1 0 5,2 0-5,0 2-1,2-4-1,-2 4 9,4 1-6,-2 0-1,0 0-1,0 0 2,-2 0-1,1 3 1,0 0 7,0 0-8,-2 3-2,1-2-4,-2 5 7,2-2 5,-1 1-5,0 2-2,-1-1 2,0 4 3,-2 1-4,-1 1 6,-2 3 0,-1 3 4,0 0 4,-5 1-2,-1 0 1,-2 6 3,-2-1-1,0-6-2,-2 0-1,1 4 2,-1-5-6,-2-1 3,3 0 0,-1-2-4,-1 0 1,2 1-4,-2-2 6,-1 1-5,3-5 0,0-2 0,-1 3 0,1-3 0,1-2-4,-2 2 2,4-2-1,-4-2 3,0 2-3,3-3-1,-2 2 4,2-1 0,0-1 0,7-2-2,-11 1-5,11-1 1,-10-1 1,10 1-3,0 0 0,-10-6-2,10 6 2,0 0-5,4-11 6,-4 11-5,6-10 6,-1 6-3,4-3-1,3 2 10,-3-1-7,2-2-2,2 4-6,4-5 9,-1 2 1,-3 3-2,1-1-5,1 0 4,-1 1 0,3 0 1,-3 2-4,-2 0 3,-1 1 0,3 1 1,-2 0-4,0 1 3,1-1 1,0 3 0,-2-1 1,0 3-5,0-1 8,-2 2-7,0-1-3,-1 1 10,1 1-7,-3 1 3,2 0 1,-3-2-1,1 6 1,-2-3-1,0 2 1,1-2 10,0 0-15,-1 0 9,0 3-1,-2-2-2,1 1 0,-3 1 4,0-2-4,-1-1-2,-1 4 2,-3-3 2,3 2 4,-3-1-3,1-1 3,-3 1 3,-3 3-2,3-7 0,0 4 0,-1-2-4,-3-1 5,-1-3 1,2 3 0,-3-1 1,2-2 5,-6 0 12,2-1-6,0 0 3,-2-3 0,-3 0-2,2-1-5,0 0 1,0 0 1,-1-2-5,-2 3-2,1-2-2,-1-2 3,0 2-8,2 1-12,-1-2-15,0 0-12,-2 2-23,4 0-13,-1-3-20,-2 3-34,4-2-17,-2 2-153,2-2-318,-3 1 141</inkml:trace>
  <inkml:trace contextRef="#ctx0" brushRef="#br0" timeOffset="14352.2972">21589 9491 60,'0'0'80,"-1"10"-12,1-10-6,0 0 4,0 0-5,0 0-2,0 0-4,0 0 3,0 0 1,0 0-9,0 0 0,0 0 0,0 0 5,-1 9-2,1-9-4,0 0 1,0 0-4,0 0 1,-7 8-7,7-8 1,0 0-1,0 0-7,0 0-1,-3 3-1,3-3-5,0 0 0,0 0-2,0 0 1,0 0 0,0 0-2,0 0 0,0 0 1,0 0-1,-6 5 1,6-5 2,0 0-3,0 0 2,0 0 1,0 0-2,0 0-3,0 0 7,0 0 3,0 0 0,0 0-1,0 0 4,0 0-7,0 0 3,0 0-7,0 0 2,0 0-2,0 0-3,0 0-2,0 0 1,0 0-5,0 0 2,0 0-2,0 0 3,0 0-6,0 0 3,0 0-3,0 0 2,0 0 2,0 0 0,0 0-6,0 0 5,0 0-6,0 0 0,0 0 0,0 0-2,-2 6 0,2-6 0,0 0-1,0 0 5,0 0-4,0 0 4,0 0 1,0 0 0,0 0 5,0 0 0,0 0 2,0 0 3,0 0-2,0 0 5,0 0-9,0 0 4,0 0 2,0 0 2,0 0 2,0 0 0,0 0 1,0 0-7,0 0 1,0 0 0,0 0 3,0 0-6,0 0-2,0 0-1,0 0-1,0 0-1,0 0 0,0 0-3,0 0 1,0 0 0,0 0-3,0 0-1,0 0-2,0 0 1,0 0-1,0 0-2,0 0 3,0 0-1,0 0-2,0 0 2,0 0-2,0 0 2,0 0-2,0 0-2,0 0 2,0 0-1,0 0-1,0 0 2,0 0-1,0 0-1,0 0 4,0 0-6,0 0 4,0 0-2,0 0 1,0 0-2,0 0 3,0 0-3,0 0 1,0 0 1,0 0 0,0 0-4,0 0 6,0 0-4,0 0 1,0 0 2,0 0 0,0 0-1,0 0-1,0 0 1,0 0 5,0 0-7,0 0 2,0 0-2,0 0 3,0 0-3,0 0 1,0 0 0,0 0 1,0 0-7,0 0 7,0 0-1,0 0 5,0 0-8,0 0 0,0 0 3,0 0 0,0 0-2,0 0 2,0 0 1,0 0-4,0 0 5,0 0 0,0 0 0,0 0 2,0 0-5,0 0 2,0 0-3,0 0 4,0 0-2,0 0-1,0 0-3,0 0 6,0 0-3,0 0 4,0 0-2,0 0 0,0 0-2,0 0-1,0 0 0,0 0 2,0 0-1,0 0-1,0 0 3,0 0-1,0 0-3,0 0 3,0 0 3,0 0-1,0 0-5,0 0 4,0 0-1,0 0 0,0 0 0,0 0 3,0 0-1,0 0 0,0 0-4,0 0 2,0 0-2,0 0 2,0 0-3,0 0 3,0 0-1,0 0 7,0 0-9,0 0 1,0 0 1,0 0 1,0 0-4,0 0 5,0 0-1,0 0-1,0 0 1,0 0-2,0 0-1,0 0 4,0 0-3,0 0 2,0 0 0,0 0 0,0 0 1,0 0 1,0 0-3,0 0 3,0 0 0,0 0-2,0 0 0,0 0 2,0 0-4,0 0 2,0 0 3,0 0-2,0 0-1,0 0 5,0 0-3,0 0-1,0 0 4,0 0-5,0 0 1,0 0 1,0 0-1,0 0 9,0 0-7,0 0-1,0 0-2,0 0 5,0 0-1,0 0 1,0 0-1,0 0 1,0 0-4,0 0 2,0 0-1,0 0 3,0 0-4,0 0 2,0 0-2,0 0-3,0 0 3,0 0 4,0 0-5,0 0 0,0 0 0,0 0 2,0 0-1,0 0 0,0 0 0,0 0 0,0 0-1,0 0 3,0 0-5,0 0 7,0 0-6,0 0 2,0 0 3,0 0-3,0 0 1,0 0-2,0 0 4,0 0-2,0 0 2,0 0 1,0 0-6,0 0 2,0 0 1,0 0 0,0 0-1,0 0 3,0 0-2,0 0-2,0 0 3,0 0-3,0 0 0,0 0 2,0 0-2,0 0 0,0 0 0,0 0-2,0 0 2,0 0 4,0 0-4,0 0-2,0 0 1,0 0 0,0 0 2,0 0-1,0 0 0,0 0-1,0 0 2,0 0-2,0 0 1,0 0-2,0 0-2,0 0 3,0 0-2,0 0 3,0 0-2,0 0 5,0 0-3,0 0-3,0 0 3,0 0-2,0 0 1,0 0-1,0 0 1,0 0 1,0 0-4,0 0 4,0 0-1,0 0 4,0 0-5,0 0 3,0 0-3,0 0 2,0 0-1,0 0 2,0 0-4,0 0 5,0 0-1,0 0-3,0 0 4,0 0 0,0 0-2,0 0-2,0 0 1,0 0 2,0 0-1,0 0-2,0 0-2,0 0 4,0 0-5,0 0 5,0 0 0,0 0 6,0 0-7,0 0 1,0 0-2,0 0 0,0 0-1,0 0 6,0 0-4,0 0-2,0 0 6,0 0 0,0 0-4,0 0 2,0 0-2,0 0 4,0 0-3,0 0 1,0 0-2,0 0 3,0 0-3,0 0 0,0 0 3,0 0-1,0 0-1,0 0 1,0 0-2,0 0 3,0 0-2,0 0-2,0 0 2,0 0 3,0 0-6,0 0 8,0 0-4,0 0-1,0 0-1,0 0 4,0 0-4,0 0 1,0 0 2,0 0 3,0 0-7,0 0 3,0 0 0,0 0-3,0 0 4,0 0-2,0 0 1,0 0-2,0 0 3,0 0-2,0 0-2,0 0 2,0 0 0,0 0-7,0 0 9,0 0-4,0 0 0,0 0 2,0 0 0,0 0 1,0 0 1,0 0-1,0 0 2,0 0-3,0 0-1,0 0 2,0 0-4,0 0 3,0 0-2,0 0 4,0 0 0,0 0 1,0 0-3,0 0 3,0 0 3,0 0-5,0 0-3,0 0 5,0 0-2,0 0 1,0 0 0,0 0 4,0 0-2,0 0 4,0 0 2,0 0 0,0 0-1,0 0 0,0 0 1,0 0 0,0 0-1,0 0-3,0 0 1,-14-11 0,14 11-4,0 0 3,0 0-4,0 0 4,0 0 3,-9-1-6,9 1 0,0 0 6,0 0-5,-8-2-1,8 2 1,0 0 3,0 0 2,-10-4-1,10 4-1,0 0-1,0 0-3,-8-4 0,8 4 0,0 0-1,-5-4 3,5 4-1,0 0 1,-6-5 2,6 5-1,0 0 2,-9-5-4,9 5 1,0 0-4,-6-4 4,6 4-2,-7-3 2,7 3-2,0 0 0,-8-4 0,8 4 0,0 0 8,-11-3-6,11 3-5,-6-1 3,6 1 10,-8-5-12,8 5 2,-7-7-6,7 7 6,-7-4-3,7 4-1,-10-4 5,5 0-4,5 4 2,-13-3 0,8-1 5,5 4-7,-11-7 6,5 4-4,0-1 0,-2 2 2,8 2-3,-12-6 1,5 4 3,-1-1-4,1-2 1,0 1-3,1 1 4,-4-2-5,3 1 5,-1-1 1,2 0 1,-4 1-5,3-2 2,0 0-2,-1 0 1,2 3 1,-2-5-3,0 2 1,2-1 1,-2 0 2,1 1-2,-1 0-2,-1 1 13,3 0-10,-2-2-2,0-1-2,2 2 4,0-2-2,-2 2 0,2-1 4,-2 0-5,-1 3 2,1-3 1,4 1-2,-2-1 0,-2 2-1,2-2 0,-2-1 2,2 4 0,-1-3-2,0-3 1,3 6-1,0-2 3,-3-1-2,0-2 1,1 4 3,-1-2-6,0-1 3,3 2-1,-3-2 0,1 1 2,1 2-3,-1-2 2,0-2-2,0 2-1,1 0 2,-1 5 2,1-4-3,-1 0 2,0-1 1,1 2-2,-3 0 1,2-1-2,-1 0 0,1 1 0,1-4 1,-4 1 3,3 1-6,-2-1 1,1-1 2,0 2 0,-1 0 0,2-1 2,-2-1-2,1 1-1,-1 0 1,0 1 0,0 0-1,0 0 2,0-2-2,-1 2 3,0-3-2,1 3 0,-1-1 0,2 1-2,-2-3 2,0 5 1,0-2-2,-3 0 1,2-3 0,2 3 1,1 1 2,-3-2-6,1 3 1,0-2 12,-1-2-12,2 0 1,-1 2-2,0-2 5,0 1-3,0 0-1,0-1 3,-1 2-2,-4-4 0,5 3 2,0 0 6,-4-4-7,4 4-1,0-2 1,0 2-4,-1-2 5,1 1 1,0 0-2,0 0-2,-5-2 2,3 1 0,3-1 1,-6-2-4,2 1 4,1 3-3,-1-3 2,1 1-1,-3 0 0,1 0 2,0 0-1,1 1 1,-2 0-1,-1-4-2,5 1 3,-1 4-2,-2-4-1,4 1 2,-4 0-1,3 3 2,-3-5-3,6 7 3,-4-5 1,1 2-2,-1-3 1,2 3-1,-3-1 1,3 1-2,2 1 3,-3 0-6,0 0 3,3-2-1,-2 3 4,-3-2-3,3 1 1,2-1 0,-5 2 3,3 0-4,1-1 1,-5-4-1,4 5 0,1-1 0,-3 1 3,3-2 0,-1 1 0,-2 0-4,1 0 1,1 1 2,-1-1 0,0 1-1,-2-1 0,-2-3 0,4 5 5,0-2-5,0 1 1,-4-2-2,1-1 2,3 3-4,-1 1 0,4-4 3,-5 4 0,6-2-2,-4 1 4,0 1-6,0 0 8,1-2-7,-1 3 2,1-2 1,2-2 0,-1 2-3,-1 1 10,0 0-5,0 0-4,0 1-1,0-3 3,0 3 2,-2-2-4,3 0 3,-1 0 2,1 2-4,-3 1-1,2-3 3,0 1-1,0 1 0,-1 0-4,2-2 2,-3 2 5,3-4-5,0 3 2,-2 0-3,1-1 6,0 1-5,-1-3 1,-1-2-2,2 5 3,-2 0-1,0-3 0,-2 2-1,4 1 1,-1 0 1,0-2-1,-1-2-1,1 2 3,1 4-4,0-2 2,-1 2 0,1-3-4,3 2 6,-3-3-2,1 1 1,2 3 0,-2-2 1,3 0-4,-1 1 1,1-1 2,0 3-1,-1 0 3,1 0-3,0-2 4,-1 1-4,6 5 3,-8-9-4,4 7-1,-1-2 3,5 4 0,-10-7 1,10 7-2,-6-5 1,6 5 0,-5-7-3,5 7-1,0 0 2,-6-4-6,6 4-1,0 0-3,0 0-3,0 0 0,0 0 0,0 0 3,0 0 2,0 0-3,0 0 1,0 0 2,-5 13 1,5-13-1,0 0 1,0 0 5,0 0-6,1 11 2,-1-11 0,0 0 2,6 8-2,-6-8 3,0 0 5,2 7-5,1-2 4,-3-5-6,5 9 0,-2-5 5,-3-4-4,4 10 3,-2-4 3,-1 2-2,-1-8 1,3 10 1,-2-3-3,1-2 3,-2-5-2,6 11 4,-4-5-4,-1 1 0,-1-7 3,3 12-1,0-3 1,-2-3-1,0 2-1,2 0 2,-3 0-2,0-8 6,2 16-4,-1-7-1,-1-2-3,0 1 6,0 2-1,0 0-2,0-3 0,0 2 1,0-9-1,0 17 2,0-11-3,0 6-1,-1-3 0,-1 0 3,1 2-3,-1-4 0,1 3 0,1 0 1,0-10 0,-3 12-7,2-3-7,0-4 6,1-5-9,-3 11-2,3-11-1,-2 10 3,2-10-1,0 6 0,0-6 0,-3 8 4,3-8-1,0 0-3,0 0 5,-1 7 4,1-7-1,0 0 3,0 0-2,0 0 3,0 0-1,0 0 2,0 0 4,0 0-3,0 0 4,0 0-3,0 0 0,0 0 2,0 0 0,0 0 1,0 0-1,0 0 1,0 0-2,0 0 3,-3-22 0,3 22 0,0-14-4,0 14 3,0-13 1,-1 3 0,0 1 0,1-2 1,-2 0-3,2 0-4,-1-4 6,0-1-2,2-1 1,-2 1 0,-1 1-2,2-4 5,0 1-2,-2 1-1,2 0 2,-1 0-1,1 1-3,-1 4 0,1 2 5,-3-2 2,2 5 6,-2-3 0,2-1-2,0 5 3,-2-1-4,3 7 7,-5-12-3,3 6-5,2 6 5,-3-9-1,3 9-3,-3-10 1,3 10-1,-5-6 0,5 6-1,-4-7-1,4 7-2,-4-6 0,4 6 0,0 0 2,0 0-3,-2-9-2,2 9 0,0 0 4,0 0-1,-1-8-4,1 8 0,0 0 1,0 0-1,0 0 0,0 0-3,0 0 1,0 0-1,0 0 5,0 0-5,0 0 2,0 0-1,0 0 1,0 0 2,0 0 3,0 0-4,0 0-2,0 0 0,0 0 1,0 0-2,0 0 2,0 0 0,0 0-1,17 3 0,-17-3 6,9 4-10,-9-4 9,9 7-1,-3-4-4,0-1 1,0 2 0,1-1 1,2 1 3,-2 0-3,2-2 0,1 2-2,2 2 6,-1-4-3,1 1 0,1 2 2,-2-1-4,3 1 2,3-1 1,-1 2 1,1-2 0,1 2-1,-6-1-2,0-3-2,1 3-3,0-2-11,0 2 3,-3-1-3,2-1-4,0 2 0,-2-4 3,3-1 0,0 4-6,-3-4 0,0 1 2,1 2-6,0-3 9,-3 0-3,-8 0 0,14 0 3,-7-3 0,-7 3 5,11-1-4,-11 1 3,9 1 2,-9-1-2,6 3 4,-6-3 0,0 0 3,5 5 1,-5-5 1,0 0 3,0 0-1,-5 12 2,5-12 4,0 0-1,-10 7 4,10-7-3,-7 3 0,7-3 4,-6 5 1,-2-3-2,8-2 2,-7 8-1,2-4 0,-2 1 2,7-5 3,-11 5-5,3 2 2,-1-3 0,3 1 1,-6 2-4,3-3 1,0 5-3,-2-2 1,-5 3 0,1-2 4,1-1-6,-1 2 3,3-1 0,-4 0-2,1 1-1,3-3 2,-2 2 0,-1-1 0,3-2 2,2 2-4,-4-5-1,3 4 4,1-1-3,-1 0 1,2-1-2,-2-3 1,3 5-2,2-4-6,-1 1-6,0 0-4,2 1-4,5-4-10,-13 6-8,7-2-3,6-4-2,-8 4-10,2-2 3,6-2-14,0 0-7,0 0-8,-9 4-3,9-4-11,0 0-14,0 0-13,0 0-20,0 0-106,0 0-265,3-19 117</inkml:trace>
  <inkml:trace contextRef="#ctx0" brushRef="#br0" timeOffset="16231.677">18353 8342 65,'0'0'159,"0"0"-8,0 0-4,0 0-6,0 0-8,0 0-13,0 0-2,0 0-10,0 0-9,0 0-8,0 0-10,0 0-8,0 0-8,0 0-3,0 0-7,0 0-6,0 0-8,11-16-6,-11 16-4,0 0 1,0 0-1,11-4-5,-11 4-5,8-2 2,-8 2-2,11-2 1,-5-1-3,4-1 2,2 1-4,-1 1 2,6-5-2,0 2-1,-1 0 1,4-1-3,-2-2-1,1 1-1,1 0-1,0 0 1,0-1-1,1 1-2,-4 2-3,3-1 5,-3 3-2,1-3-5,-3 2 0,-2 0-1,-2 1 1,-2 1-2,1-1-9,-3 2-7,-1-2-8,-6 3 4,9 0-10,-9 0-3,10-3 2,-10 3-13,0 0 0,0 0 0,11 0-6,-11 0-14,0 0 3,6 3-6,-6-3-8,0 0-12,0 0-25,0 0-10,0 0-106,0 0-244,0 0 107</inkml:trace>
  <inkml:trace contextRef="#ctx0" brushRef="#br0" timeOffset="16692.6174">18529 8356 154,'0'0'181,"4"-21"-16,-4 21-13,0 0-15,0 0-12,0 0-16,0 0-12,0 0-9,-12 0-7,12 0-8,0 0-12,0 0-4,0 0-9,0 0-5,0 0-3,0 0-4,0 0-5,0 0-7,0 0 1,-2 16-7,2-16 8,0 0-5,5 14 2,-4-8-5,1 4 1,0-2-3,3 8 5,-1 0 7,-3-1-5,2 5-7,-2-1 1,0 5-1,2 3 1,-3-2-2,0 0 0,0 0-2,0 1-1,-1-1-4,1-6 4,-2 0-5,1-1 2,1-1 7,0-3-10,-1-4-1,1 2-7,-2-3-3,2 2-5,0-4-2,0-7-5,-1 11-12,1-11-7,-1 11 0,1-11-11,-1 5-17,1-5-13,0 0-16,0 0-21,0 0-18,0 0-110,0 0-262,0 0 116</inkml:trace>
  <inkml:trace contextRef="#ctx0" brushRef="#br0" timeOffset="19543.7921">18868 8794 41,'0'0'81,"0"0"-8,0 0-7,0 0-11,0 0-3,0 0-6,0 0 1,0 0-11,0 0-5,0 0-2,0 0-1,0 0-2,0 0 6,0 0-5,0 0 4,0 0 2,0 0 2,0 0-8,0 0 12,0 0-1,0 0-1,0 0-4,0 20-8,0-20 0,0 9 1,0-9 0,-3 9-8,2-2 3,1-7-5,-1 14-1,-1-4-1,1 1 3,0 0-3,-1 0 5,0 0-7,1 1-5,-2 4-1,-1-2 2,2-4-4,-2 5 7,1-3-5,-2 1-1,3-2 6,-1 1 0,1-3-4,-2 1 5,1-1-10,-1-2 6,2 1-5,-1 0 3,0-2-3,0 1-1,3-7-3,-4 11 2,3-7 0,1-4 4,-5 13-2,5-13 0,-3 7-1,3-7 4,-1 5-1,1-5-5,0 0-2,0 0 7,-4 5 6,4-5-9,0 0 5,0 0-8,0 0 8,0 0-4,0 0-2,0 0-2,0 0-2,0 0 8,-9-17-2,9 17 3,-1-13-7,2 6 5,-1 7-6,0-17 1,1 8 0,0-3 6,1 2-8,-1-2 5,0-1-3,2 2-1,-2-1 2,0-5-1,2 5-1,0 0 9,-2-5-11,1 2 5,0-2 0,2 2 2,-1 4-6,1-2 5,-3 1-7,2 2-1,1-1 3,-2 3 3,1-2 4,0 3 0,-1-2-7,1 1 2,1 3 7,-1-2-3,0 1 0,1 0 10,-2-1-7,1 2 3,-3 5-4,5-11 4,-3 5 5,-2 6-4,6-8 3,-6 8-6,5-6 3,-5 6 0,3-7-5,-3 7-1,6-4-4,-6 4 5,3-5-5,-3 5 6,6-4-4,-6 4-2,5-5 2,-5 5 4,0 0-7,8-4 4,-8 4-8,0 0 2,0 0 2,8-1 4,-8 1-2,0 0 3,0 0-4,8 8 0,-8-8-1,4 6 8,-4-6-4,1 8 5,-1-8 1,5 8 4,-2-1-3,-1-2-5,2 0-2,-3 2 5,2 3 2,1-1-4,0 2 0,0-3 4,-2 2 0,2 2-1,1-2 2,-1 1-3,0 1 4,1-1-4,0 1-7,0 3 11,0-4-3,-1 2-1,0-1-7,-2 0 8,2-1-6,0 0-1,0 3 0,-2-2 3,2-4-6,0 4 7,-2-3 0,2-2-2,-1 3-4,-1-5 4,0 2-4,0-2 2,-2-5 1,3 12 1,-2-8-2,-1-4 4,3 11-7,-3-11-1,1 7 7,-1-7-4,1 10 1,-1-10 0,4 8-4,-4-8-1,0 0-4,1 7-4,-1-7-6,0 0-5,2 7-2,-2-7-4,0 0-6,0 0-6,0 0-5,0 0 0,2 7-3,-2-7-19,0 0-6,0 0-12,0 0-3,0 0-100,0 0-203,0 0 90</inkml:trace>
  <inkml:trace contextRef="#ctx0" brushRef="#br0" timeOffset="19998.906">18773 9035 69,'0'0'181,"0"0"-15,0 0-11,0 0-13,0 0-15,0 0-11,4-8-12,-4 8-13,0 0-11,0 0-8,0 0-5,0 0-7,6-3-7,-6 3-4,9-2-2,-9 2-7,12-3-7,-2 1-6,-1-1 0,1-1-2,3 1-9,-3 1 3,4-1-5,-2-1-8,1 0-8,-1 0-8,1 2-9,0-1-8,-2-1-8,1 4 0,1-5-20,-3 0-1,3 2-10,-3 0-10,-1-1-11,2 1-5,-4 1-15,0-3-80,-7 5-202,11-2 89</inkml:trace>
  <inkml:trace contextRef="#ctx0" brushRef="#br0" timeOffset="21390.7057">19186 8847 83,'0'0'129,"0"0"-11,0 0-5,0 0-19,0 0 4,0 0-16,0 0 7,0 0-18,0 0 0,0 0-20,0 0 3,6 6-11,-6-6-3,0 0-1,0 0 3,2 7-7,-2-7-3,1 8 4,-1-8-5,0 11-6,0-5 1,0-6-1,0 18 9,-1-9-12,2 2 8,0-2-12,-1 3 4,0-4-3,1 5-1,1-2-2,1-1-3,0 1 0,-2-1 1,2 0-2,-2-1-2,2-1-3,-2-1 4,0 1 0,1-4-2,-1 4-3,-1-8-1,1 12 4,-1-12-3,0 12 0,0-12-2,0 9-2,0-9 3,-1 7-3,1-7 4,0 0-1,-3 7 4,3-7-7,0 0 7,0 0-5,-8 3 6,8-3-4,0 0 5,0 0-6,0 0 2,-8-14-3,8 14 4,-4-12-4,3 4 0,-1-1 3,1-3-4,0 2-2,-1-2 5,2 2-2,-1-8-4,1 5 3,-1 1-3,1 0 2,1-5 3,0 7-1,1-3-5,-2 3 3,0-1 1,1 3-3,0-3 2,1 1-2,-2 2 3,1-2 0,1 4-3,0-4 5,3 0-2,-3 3 0,1-3 3,-1 5-2,2-2 0,-1 0-4,-3 7 8,5-10 1,-1 4-1,1 3-2,-5 3 3,4-8-2,-2 4 0,-2 4-2,5-7 1,-5 7-4,5-7 2,-5 7-5,4-6 0,-4 6 1,7-3 0,-7 3 5,7-2-4,-7 2-1,8-3-4,-8 3 0,0 0 7,15 5-5,-8-2 4,-2 0-3,1 2 2,1-2-3,-3 1 1,2 3-1,0 0 5,-2-2-3,1 3 2,-1-1 3,-1 3-1,-1-1-1,1 3 3,0-4 2,-1 3-1,-1-1 0,-1 1-2,-1 0 3,-1-1 2,-2 4-5,0-5 1,-2 2 2,1-1 2,0 1-5,-1-3 0,0 3 0,0-1-1,1-2 1,1-3 1,0 1-4,-1 0 1,-1-2 2,1 1-1,0 1-4,0-2 5,5-4-2,-11 7 0,5-4-3,6-3 1,-9 8-5,5-7 6,4-1 3,0 0 0,-7 3-6,7-3 0,0 0-1,-9 2 1,9-2-3,0 0 3,0 0 0,0 0-2,0 0 1,0 0 2,0 0-4,0 0 1,0 0 3,0 0-1,11-22 2,-6 18-4,-1-1 5,-4 5-7,12-7 1,-6 3 2,3-1-1,0 1-1,-3-1 5,2 3-3,1-3 1,-3 3-1,6-3 0,-6 3 4,3-1-5,-2 2 3,-7 1-5,12-2 2,-12 2 1,14-2 1,-2 2 1,-6 2-3,-6-2 1,13 2 5,-6 2-6,-1-2 1,-1 1 0,1 1 4,0 1-1,-3 0 2,-3-5-4,9 11 0,-5-5 2,0 2-1,0-2-3,-2 1 2,1 2-2,-2-2 2,0 1 0,1-1 6,-1 1-5,-1 0 0,-1 1-2,-1-1 1,2-8-2,-5 16 3,0-8 0,0-1 3,0 3 0,-3-1-3,1 1 3,-1-3-3,-2 2 2,2-1 3,-1-1 0,0-2 0,-1 1-1,0-3 1,1 1-3,-1 0 0,2-1-4,-2-1 8,0 0-11,-1-3-2,3 2 1,8-1-8,-19-4-7,10-1-10,0 3-16,1-4-17,-1 2-6,1-1-18,0 1-27,3-2-28,-2 1-108,-1 3-271,0-1 121</inkml:trace>
  <inkml:trace contextRef="#ctx0" brushRef="#br0" timeOffset="41562.9366">21652 9555 56,'0'0'96,"0"0"-10,0 0-6,0 0-5,0 0-4,0 0-2,0 0-7,0 0-4,-5-6-8,5 6-3,0 0 4,0 0-1,0 0-1,-3-9-3,3 9-3,0 0-4,-2-5-4,2 5 3,0 0-13,0 0 8,0 0-7,-7-5-3,7 5-8,0 0 2,0 0-7,0 0 8,0 0-3,-8-2 0,8 2-7,0 0 0,0 0 2,0 0-5,0 0-1,0 0 9,-12 7-14,12-7 9,-5 4-10,5-4 9,-7 5-4,7-5 1,-3 3-2,3-3-6,-7 8 5,3-4 4,4-4-9,-3 10 7,1-5-6,2-5 6,-1 7-5,1-7 3,-1 12-3,1-12 1,-2 5 2,2-5 2,0 0-2,4 9 1,-4-9 1,0 0-6,3 7 0,-3-7 5,4 3-1,-4-3-1,0 0-3,6 2 8,-6-2 2,0 0-9,0 0 2,0 0 5,14-3 0,-14 3-2,0 0 2,7-8-3,-7 8 0,2-6 8,-2 6-13,4-9 6,-4 9-3,1-10 8,-1 10-7,2-10-3,-2 10 1,0-12 4,0 12-6,-2-7 4,2 7 3,-1-10 3,1 10 0,-3-9 5,3 9-1,-3-7 3,3 7-5,-3-6 5,3 6-1,0 0-6,0 0 7,-5-7-1,5 7-8,0 0 3,0 0-6,0 0 5,0 0-6,0 0-2,-15 13 2,12-9 5,3-4-1,-5 10 0,2-5-7,3-5 13,-4 8-11,3-2 7,1-6-10,-2 9 9,2-9-1,-3 8-6,3-8-3,0 8-3,0-8 4,0 0-11,0 0 0,3 11 3,-3-11-1,0 0-2,1 5 1,-1-5 9,0 0-6,0 0-1,5 5 5,-5-5-5,0 0-1,0 0 5,0 0 10,0 0-8,0 0 3,0 0 0,0 0 0,0 0 3,0 0-4,0 0 6,0 0-8,0 0 8,0 0-8,0 0 4,0 0-10,13-13 7,-8 9 2,-5 4 4,4-5-9,-4 5 3,2-7-1,-2 7 2,4-8-3,-4 8 2,3-6 3,-3 6-8,0 0 3,4-8 4,-4 8-1,0 0-2,0 0 0,0 0 3,0 0-3,0 0 0,0 0-1,0 0 3,0 0-8,0 0 8,0 0-1,0 0 8,-13 17-4,9-12 3,0 0-1,4-5-2,-5 10 9,1-5-10,4-5 1,-5 9 5,2-4-6,3-5 5,-3 9-4,0-6 7,3-3-8,-3 10 2,3-10 0,-1 5-2,1-5-7,0 0 4,0 0-1,0 0 0,0 0-2,1 12-1,-1-12-6,0 0 3,0 0-1,0 0 4,0 0-5,8 2-3,-8-2-3,0 0 2,0 0-10,0 0-9,0 0-12,0 0-6,12-12-9,-12 12-16,5-5-71,-5 5-163,4-10 72</inkml:trace>
  <inkml:trace contextRef="#ctx0" brushRef="#br0" timeOffset="45138.1308">18864 8817 58,'0'0'66,"0"0"7,0 0-5,-1-6-6,1 6 8,0 0-9,0 0-7,0 0 1,0 0-2,-3-8-6,3 8-4,0 0 7,0 0-8,0 0 4,0 0-10,0 0-5,0 0-1,0 0-3,0 0 0,0 0-2,0 0 4,0 0 2,0 0-2,0 0-4,0 0 2,0 0-2,0 0-3,0 0-4,0 0-4,0 0 4,0 0-6,0 0 4,0 0-8,0 0 6,0 0-9,0 0 4,0 0-7,0 0 7,0 0 5,0 0-10,0 0-5,0 0 9,0 0-9,0 0 5,0 0 5,0 0-2,0 0-6,0 0 1,0 0 4,0 0 2,-6 21-2,6-21-4,-4 9 0,1-3 6,1 0-5,-2 1 4,1-2-4,-2 3 7,3 1-1,-3 0 2,2 1-6,-1 0 3,0-1-4,-1 1 2,2 0 1,-3 2 3,4-1 1,-2-2-3,0 3 2,3-4 3,-2 3-4,1 0-3,-2-2-2,1 0 4,1 2 0,-2 0 0,0-1 4,3-1 5,-2 1-1,1 0 8,-1-1-2,0-2 2,1 3-3,-3 0 5,2 0-4,0 2-2,0-4-4,-1 1 1,2 0-3,-2-4-2,0 3-4,1-1-1,3-7 0,-4 10 1,4-10-2,-2 7 1,2-7 3,-4 8-4,4-8-3,0 0 4,-2 7 0,2-7-4,0 0 3,0 0 2,-2 6-1,2-6 7,0 0-2,0 0 7,0 0 1,0 0 3,0 0-3,0 0 0,0 0-4,0 0 4,0 0-7,0 0 0,0 0-2,0 0-4,0 0 3,0 0-2,0 0 0,0 0-2,0 0 2,0 0 0,0 0-7,0 0 3,-7-18 1,7 18-4,0 0 3,0 0-4,-2-10 2,2 10 1,0 0-3,0-11-1,0 11 1,3-9 0,-3 9 0,0-10 2,0 10 1,4-11-3,-3 5-1,0-1 2,1 0-2,2-3 2,-2 1-1,2 1 5,-1-2-6,1 2-1,-1-3 0,1 1 2,0-1 0,-2 1-1,3-2-3,-4 2 7,3 0-4,-1-2-2,-1 3 3,2-3 6,0 2-6,-1 2 0,1-2-2,-3 1 1,0 0 0,2 1 1,-3 8 1,3-13-1,-3 7-2,0 6-2,2-10 4,0 3-3,-2 7 1,4-11 4,-3 7-3,-1 4 1,4-10-6,-4 10 3,3-9 1,-3 9 3,4-6-5,-4 6 5,4-9-4,-4 9 6,7-5-5,-7 5 3,3-7-2,-3 7-1,4-4 3,-4 4 0,5-6-1,-5 6 0,4-7-1,-4 7 1,0 0 0,5-5 3,-5 5-3,2-6-2,-2 6 2,6-5 0,-6 5 0,0 0-2,6-8-2,-6 8 6,2-4-3,-2 4-1,4-8 2,-4 8 3,0 0-5,5-6-3,-5 6 3,7-6-2,-7 6 6,6-5-4,-6 5-1,9-5 3,-5 3-2,-4 2 0,7-5-1,-1 3 0,-6 2 3,10-4 0,-10 4-1,9-4-1,-9 4-1,6-4 2,-6 4 1,0 0-1,10-1 1,-10 1-1,7-2 1,-7 2-1,0 0-2,10-3 6,-10 3-3,6-2 1,-6 2-2,0 0-2,10-4 1,-10 4 2,7-1 0,-7 1-1,0 0 1,9-1-3,-9 1 0,0 0 1,0 0 2,8-1 0,-8 1-2,0 0 1,0 0-3,0 0-1,6 6 2,-6-6 3,0 0-3,5 6 2,-5-6 0,3 4 1,-3-4 0,2 7-1,-2-7 0,0 0 0,7 7-4,-7-7 5,2 4-2,-2-4 1,0 0 2,5 5-2,-5-5 4,0 0-7,4 7 2,-4-7 3,2 7-2,-2-7 1,0 0 2,-2 12-3,2-12 3,-8 12 4,5-6-4,-4 3 4,3 0 5,-2-1-5,-2 2 3,2-1-2,1-1 2,-2 0-4,2 1-2,1 0 5,-3-2-4,2 3-1,-1-5 2,3 5 1,-3-1-3,4-4 2,-4 2-4,3 1 4,-1-4 0,-1 2-4,1 0 2,4-6-3,-6 10 0,3-7 4,-2 2 0,5-5-4,-5 7 5,5-7-4,-6 5 0,6-5 6,-4 6-4,4-6-3,0 0 4,-9 4-2,9-4 0,-8 4-1,8-4-1,-5 5 3,5-5-2,0 0 6,-8 2-4,8-2-3,0 0 2,0 0-1,0 0 2,0 0 1,0 0-3,-3 5 2,3-5-3,0 0 0,0 0-2,0 0-1,0 0 2,0 0 2,0 0-3,0 0-2,0 0 3,0 0 1,9-19-5,-9 19 5,5-6-2,-5 6-2,9-4 4,-9 4-3,6-5 4,-6 5-1,5-4-1,-5 4 1,8-5-2,-8 5 1,9-5-2,-9 5 3,10-3-4,-5 1 3,2 0 1,-1-1-2,-6 3 1,14-4-2,-6 3-1,-1 0 3,2-3 1,-1 4-6,-8 0 8,15 0-5,-7 0 3,-8 0 0,14 0 3,-8 0-5,-6 0-1,14 1 1,-9 2-3,-5-3 1,11 2 2,-5-1-1,-6-1 3,8 3-2,-8-3 1,7 4 3,-7-4-3,7 4-2,-7-4 0,6 5 2,-1-1 0,-5-4 1,7 3 1,-7-3 2,4 9-2,-4-9-1,5 5-1,-5-5 2,5 7-3,-5-7 1,4 5 1,-4-5-2,3 7 3,-3-7-1,3 8-1,-3-8 3,4 9-2,-4-9-1,1 8 0,-1-8 2,3 11-3,-2-8 3,-1-3-3,4 11 4,-2-6-4,-2-5 3,4 10-1,-1-7 2,-3-3-2,5 11 0,-3-7 5,-2-4-8,4 5 4,-4-5 0,3 9 3,-3-9-1,-2 10 5,2-10 2,-3 10-2,0-4 3,-2 0 2,1-1 0,-2 2 3,-2 0-4,0 3 3,-2-2 1,1-2 0,0 1 1,-1-1 0,1 1-1,0 0-1,0-2-1,-1-1-1,1 2-3,-2 1-1,2-2 1,-2-1 0,1 1-1,0-1-3,1-1 3,1-2-3,0 2 2,0-2-1,0-1-5,8 0 4,-20-1 2,9 0-7,1-2 3,3 0-2,7 3-2,-12-6-1,2 2 2,5 0-3,0 0-4,-1-1-3,6 5 0,-6-8-4,6 8 4,-9-7-10,5 5-3,4 2-4,-6-7-7,6 7-1,-4-5-3,4 5-7,-4-8-4,4 8-3,-4-5-5,4 5 2,0 0 1,-1-8-8,1 8-8,0 0-10,0 0-6,0 0-16,-3-8-1,3 8-18,0 0-16,0 0-78,7-12-230,-7 12 102</inkml:trace>
  <inkml:trace contextRef="#ctx0" brushRef="#br0" timeOffset="47046.9763">19316 8810 66,'0'0'79,"0"0"11,0-9 8,0 9-12,0 0-10,0 0-3,4-7-5,-4 7-3,0 0-6,0 0-1,0 0 4,0 0 0,0 0-10,0 0-2,0 0-6,0 0 3,5-5-7,-5 5-2,0 0-4,0 0-5,0 0 4,0 0-3,0 0 5,0 0-4,0 0 0,0 0-8,0 0 3,0 0-2,0 0-5,0 0 0,0 0 7,0 0-1,0 0-3,0 0-1,0-8-1,0 8-2,0 0-5,0 0 0,0 0-2,0 0-2,0 0-6,0 0 8,0 0-8,0 0 4,0 0 1,0 0 3,0 0 0,0 0 0,-6 24 6,6-24-3,-4 12-1,3-1 1,-2-3-1,1 2 2,-1 1-2,2 1 8,-3 5 1,-1 0 0,2-2-1,-3 0-4,2 3 1,0 1 0,0-1-6,0 1 3,-1 1 2,1-1-1,1 0-3,-1 1 4,0-1-4,0 5 1,2-4-1,-1 1 1,-1-4 1,2 0-3,-1 1 8,2-1-3,-2-6 2,1 4-2,1-4 0,-1 1-3,1 1 4,1-2-3,-1 0-5,-1 0 6,1-3-5,0 2 2,2 0-4,-2-1 0,2 1-3,-1-3 3,-1 3-3,1-10 1,-1 10-3,1-10 0,1 9 0,-1-9 1,0 8 3,0-8-5,0 0 3,-1 8 3,1-8 7,0 0 1,0 0 3,0 0-3,0 0-1,0 0-3,0 0-1,0 0-2,0 0-2,2-29-1,-2 17 0,1 2 0,-1-1 3,0 1-5,2-2-1,-1 0-2,2-5 1,-2 2 6,0-3-9,3-1 2,-2 1 1,0 0 0,0 0 3,2-1-3,-3-1 6,2 3-9,-2-3-3,0 1 2,1 0 1,0 0-1,1 2-5,-2 0 0,2-2 2,2 2 1,-4-1-2,2-1-1,-1 1 5,1 5-2,-2 0 1,0-3 4,-1 4-6,3 0 2,-3-2 1,1 2-2,0 2-2,1-1 1,-1-3 6,0 2-2,1 2-1,-2-2 1,0 3 1,0 1 2,0 8-6,1-12 1,-1 5 0,0 7 1,1-10-4,-1 10 2,0 0 1,0-9-3,0 9 8,0 0-7,1-8-2,-1 8-1,0 0 6,0 0 0,7-5-4,-7 5 2,0 0 0,0 0 1,0 0 0,0 0 1,7-4-1,-7 4 1,0 0 4,0 0-2,8 0-4,-8 0 2,0 0 3,8 0 2,-8 0-2,0 0-5,0 0 4,10 3-5,-10-3 2,0 0 0,6 2-1,-6-2-1,4 6-1,-4-6 1,5 6 2,-3-1 0,-2-5-2,4 9 3,-1-4-1,1 2 1,-3-2-1,2 3 0,-2-1 1,2 2 1,-2-1-3,0 1-1,3-2 5,0 3-1,1 0-1,1 1-1,0-3 1,-1 3 3,0 2-6,1-4 3,2 7 2,-3-4-3,0 2 0,2 3-2,0-2 10,-1 2 4,0-1-1,-4 1 2,5 0 0,-4-2-3,1 3 1,2-2 0,1 1-2,-2 1-1,2-2 3,-4 1-4,3 0 4,-2-6-2,0 2 2,3 1-4,-5 0-1,2-4 0,1 0 1,3 0-3,-4 2 1,0-4-2,1 1 2,-3-2 1,1 0-2,-1-1-2,0 1 1,0-2 0,-2-5 1,3 11 3,-1-6-5,-2-5 1,3 10 3,-3-10-5,2 5 3,-2-5 2,0 0-2,2 9 0,-2-9-1,0 0 1,0 8-2,0-8 3,0 0-2,0 0 0,0 0 1,0 0 0,0 0 1,0 0 0,0 0 0,0 0-1,0 0 0,0 0 1,0 0 1,0 0-3,0 0-1,0 0-1,0 0-5,0 0-4,0 0-2,0 0-2,0 0-1,0 0 4,0 0-4,0 0 2,6-20-3,-6 20-5,0 0-9,0 0 0,0 0-3,-1-11 3,1 11-8,0 0-12,0 0-10,0 0-12,-8-9-17,8 9-10,-6-6-24,2 3-29,4 3-147,-9-4-324,9 4 144</inkml:trace>
  <inkml:trace contextRef="#ctx0" brushRef="#br0" timeOffset="48016.8212">19302 9107 71,'0'0'145,"0"0"-4,0 0-18,0 0-1,0 0-10,0 0-3,0 0-10,0 0-12,0 0-7,0 0-7,0 0-13,0 0-3,0 0-8,0 0 1,0 0-4,0 0-1,0 0-1,0 0-6,0 0-1,0 0-1,0 0-2,0 0-7,0 0 2,0 0-6,0 0 1,0 0 0,0 0 2,0 0-4,0 0 9,5 4-4,-5-4 4,0 0-5,9 3-1,-9-3 1,12 0-3,-12 0-3,12 0 3,-5 0-6,4 0 0,0-3-6,-2 3 4,3-3-1,0 1-6,-2 0 1,3 0 0,-2 0 0,3-1-1,-2 3-1,-2-3 2,2 2-3,-3-2-1,0 0 1,1 1-5,-3 2 5,4-3-1,-11 3-4,11-3-1,-11 3 2,13-1-1,-13 1 5,8 0-5,-8 0-1,0 0 0,10-1 5,-10 1-4,0 0 3,0 0-2,0 0 0,0 0-1,0 0 3,0 0-4,0 0 1,-16 15-1,16-15 2,-12 5-2,0-3 0,3 0 1,-1 1 2,-1 2-1,2 0 1,0-4-5,-3 3 6,6-2-4,-1 1 1,-3-1-5,1 0 7,3 1 1,-2-1-5,8-2 2,-15 4 0,6-1-2,4 0-1,-2-1 6,7-2-1,-10 3-5,4 1 1,6-4-3,-7 5 3,7-5 2,-6 3 4,6-3-6,0 0-1,-8 2-4,8-2 6,0 0 2,0 0-4,0 0-1,0 0 4,-7 3 1,7-3-6,0 0-3,0 0 7,0 0 2,0 0-5,0 0 4,0 0-4,0 0 4,0 0 1,24-8-1,-24 8-3,11-2 1,-4-2 3,0 1-2,0 2 2,5-2-4,-1-1 0,0 0 4,3-1-4,-1 2 2,4-4 2,-4 2-2,3 0 1,-3 2-2,0-1 3,-2-1-3,1 3 2,-2-2 2,0 0-2,-3 2-2,-1 1 3,1-3-5,-7 4 1,11-2-3,-11 2 0,8-2-2,-8 2 0,0 0 2,7 0 3,-7 0-3,0 0 0,0 0-1,0 0 0,0 0-8,0 0-9,0 0-8,0 0-8,0 0-9,0 0-19,0 0-3,0 0-13,0 0-11,0 0-13,0 0-29,0 0-114,0 0-269,0 0 119</inkml:trace>
  <inkml:trace contextRef="#ctx0" brushRef="#br0" timeOffset="62261.565">21650 9566 36,'0'0'93,"0"0"-9,-8-10-2,8 10-7,0 0-11,0 0-2,0 0 5,0 0-9,0 0-19,-11 0-1,11 0-2,0 0-3,0 0 2,0 0-7,0 0-5,0 0-7,0 0 3,0 0-4,0 0-8,0 0 10,0 0-8,0 0 2,-13 2-2,13-2 0,0 0-5,0 0-1,0 0 5,-6 6-3,6-6 0,0 0-3,0 0 4,0 0-1,-6 5 2,6-5-7,0 0 5,0 0-6,0 0 10,-4 5 5,4-5 4,0 0-3,0 0 6,0 0 5,0 0 6,0 0-7,0 0 0,0 0-1,0 0-1,0 0 1,0 0 1,0 0-5,0 0 2,0 0-2,0 0-3,0 0-1,0 0-2,0 0 3,0 0-4,0 0 7,-10 0-6,10 0 4,0 0 3,0 0-6,0 0 4,0 0 1,0 0-3,0 0 2,0 0 2,0 0-3,0 0 4,0 0-8,0 0 0,0 0-3,0 0 1,0 0-2,0 0-6,0 0-1,0 0 5,0 0-5,0 0 5,0 0-9,0 0 6,0 0-3,0 0 2,0 0-1,0 0-2,0 0 6,-9 2-3,9-2 0,0 0 4,0 0 3,0 0 0,0 0 1,-3 5 0,3-5-3,0 0 1,0 0 2,0 0-1,0 0 1,0 9-5,0-9 1,0 0 11,-1 9 2,1-9 0,0 0-4,-1 11-3,1-11 2,1 9 0,-1-9-2,0 7 2,0-7-6,0 10-2,0-10 4,0 8-6,0-8-2,1 9-1,-1-9 6,2 10-5,-2-10 1,4 8 0,-4-8 3,1 9-5,0-4 2,-1-5-4,3 9 0,-3-2 2,2-1 1,-2-6-1,3 11-4,-3-3 2,0-8-1,1 12 1,-1-6-1,0-6 3,3 13-1,-3-8-2,0-5 3,0 10-3,0-10-2,1 12 3,-1-12 2,1 7-2,-1-7 0,1 10 0,-1-10-2,2 12 4,-2-12-4,4 7 2,-3-1-2,-1-6 0,2 6 1,-2-6 0,3 11-2,0-7 4,-3-4-3,2 12 1,-1-7-2,-1-5 4,3 9-3,-3-9 6,3 9-7,-2-4 2,-1-5 2,5 9-1,-4-2-2,-1-7 3,0 12-2,1-6-4,1 0 8,-2-6-3,1 12-1,-1-12 1,1 11 0,1-7 3,-2-4-3,2 11 0,-2-11 1,0 8 2,1-1-7,-1-7 3,0 9-3,0-9 1,2 10 0,-2-10 1,1 11 3,-1-6-2,0-5 2,0 13-1,0-8-1,0-5-3,0 12 4,0-4 1,1-3-2,-1-5-3,0 11 6,0-11 0,0 13-7,0-8 6,0-5-1,2 11-1,-2-11 1,0 8 2,0-8-5,1 12-2,-1-12 7,1 9-3,-1-4 3,0-5 0,-1 12-6,1-12 6,-3 11-3,2-6 5,1-5-7,-1 10 4,1-10-4,-2 11 0,1-4 2,0 0 7,0 0 2,1-7-3,-3 14-3,3-8 2,0-6 1,-1 15-4,1-9 4,-2 2-4,2-8 1,-1 16 2,0-10 2,1-6-2,0 15-1,0-9-4,0-6 2,1 15 0,-1-9 1,1 1 2,-1-7-4,0 14 3,0-7-5,2 2 3,-2-3-2,0-6 4,-2 14-4,1-7 6,1-7-4,-1 12-2,1-12 3,0 10-1,-2-3 2,2-7 1,-1 10-4,1-10 1,-2 8-1,2-8-1,3 9 1,-3-9 1,0 7-3,0-7 1,0 0 0,0 10-3,0-10 3,0 8-2,0-8 3,0 0 0,2 10-1,-2-10-1,-2 8 2,2-8-1,0 8 3,0-8 0,-1 9-2,1-9-3,-2 10 1,2-10 1,-1 9 1,1-9 0,-2 10 0,2-10-2,-2 9 1,2-9 1,-2 10-2,2-10 2,-1 10 1,1-10-1,-1 7-2,1-7 0,0 8 2,0-8-1,0 0 1,0 9-1,0-9 0,0 8 1,0-8-1,-1 9 4,1-9-3,-2 10 1,2-10-1,-2 10 0,2-10-3,-3 9 4,2-2-2,1-7 2,-1 10-2,-2-5 2,3-5-4,0 10 2,0-10 0,-3 12 6,2-7-9,1-5 3,-1 12 3,0-7-3,1-5 1,-4 12-3,3-7 0,1-5 0,-2 15 3,2-15 1,-1 9-1,0-2-2,1-7 1,-2 10 1,1-3-3,1-7 10,0 10-9,0-10 1,-2 12-1,0-8 1,2-4-2,-1 9 2,1-9-1,-3 8 1,3-8-1,-2 10 2,2-10-2,-3 9-1,3-9 2,-1 10 0,1-3 0,0-7 0,-1 9-2,1-9 1,-2 9 1,2-9-2,0 9 4,0-9 4,-1 11-8,1-11 2,-1 9-1,1-9-1,0 8 2,0-8 5,1 9-3,-1-9-2,0 10 0,0-10 0,1 10-2,-1-10-3,0 9 3,0-9 1,0 7-1,0-7 3,-1 11 0,1-11-2,-3 11 2,1-2 0,1-4 1,1-5 1,-5 14-11,2-5 4,1-2 1,-1-2-5,3-5 3,-4 13 4,3-7-2,-2 3 1,1-3 2,2-6-3,-5 13-1,4-7 1,-1 1-2,1 1 4,1-8 0,-3 11-3,3-4 4,0-7 0,-1 14-3,0-8 1,1-6 2,1 12-3,-1-5 3,0 0-5,0-7 5,1 14-2,-1-9 4,0-5-4,-1 13 4,1-13 0,0 12-7,0-5 5,0-7 0,-2 10-3,2-3 4,0-7-1,-2 11 3,2-11-1,0 11-7,0-11 8,-1 9-4,1-9 2,-3 12-2,3-12 3,0 8-2,0-8 1,-1 10 0,1-10 1,-1 10 2,1-10-7,-3 7-5,3-7 6,0 10 4,0-10 0,-1 9 1,1-9-4,0 0 4,-1 12-1,1-12 0,-2 8-4,2-8 0,-1 9 1,1-9-2,0 0 1,1 10-1,-1-10 1,2 7 5,-2-7-4,2 9-1,-2-9 3,0 0-2,0 8 2,0-8-4,0 0 1,2 8 2,-2-8 1,0 0-2,2 6 1,-2-6 3,0 0-8,0 0 5,1 7 0,-1-7-2,0 0 3,0 0 0,0 0-4,0 0 5,0 0-1,2 8-3,-2-8 4,0 0-7,0 0 7,0 0-1,0 0 1,0 0-1,0 0 0,0 0 4,0 0-7,0 0 4,0 0 0,0 0 2,0 0-3,0 0 2,0 0-1,0 0-2,0 0 1,0 0 1,0 0-1,0 0 0,0 0 0,0 0-2,0 0 1,0 0 1,0 0-3,0 0 4,0 0 0,0 0 0,0 0-3,0 0 3,0 0-3,0 0 0,0 0 2,0 0-3,0 0 1,-18-14 3,18 14-2,0 0 4,-5-7-4,5 7 0,-4-5 4,4 5-4,0 0-1,-5-7 0,5 7 2,-4-6-3,4 6 3,-7-7 0,7 7-1,-6-7-2,1 2 3,5 5 3,-5-7 4,0 2-7,0 3-1,5 2-1,-8-10 0,3 5-2,1 0 4,4 5 1,-5-9-2,5 9 7,-5-10 0,0 6 4,5 4-8,-6-9 5,2 6 1,4 3 7,-8-9 2,4 6 1,4 3-4,-5-7 1,5 7-1,-5-7-7,5 7 3,-6-4 0,6 4 1,-4-6 1,4 6-1,0 0-1,-7-4-1,7 4-9,-4-6 5,4 6 0,0 0-1,-5-5 1,5 5-1,0 0-1,0 0 2,-4-5 1,4 5-1,0 0-2,0 0-3,0 0 3,0 0-3,0 0-3,0 0 0,0 0 1,0 0 2,0 0-4,0 0 1,0 0 1,0 0-1,0 0 1,0 0 0,0 0 2,0 0-1,0 0 2,0 0-3,0 0 2,0 0-3,0 0 5,22 9-4,-22-9 2,9 4 0,-9-4 1,5 6-2,-1-4 0,-4-2 0,8 7 0,-4-2-4,2-2 5,-1 1-4,0 1 4,-1 0 0,1 1-2,2 0 2,-1 0-4,-2 1 0,2 0 7,1 1-6,-1 0 2,0 1-1,-3-4 4,2 3-3,-1-3 0,1 4-3,0-2 5,0-1-1,-1 1-4,0-3 6,-2 1-8,-2-5-2,8 8 2,-5-4 3,-3-4 1,3 5-2,-3-5 3,3 6-4,-3-6 5,0 0-2,4 4 2,-4-4 5,0 0-4,0 0-1,0 0 0,0 0-3,0 0 1,0 0 1,0 0 2,0 0-2,0 0-1,0 0 0,0 0 1,0 0 0,0 0 1,0 0 0,0 0-1,0 0-2,0 0 2,0 0 2,0 0 0,0 0-1,0 0 1,0 0-2,0 0 2,0 0-6,0 0 1,-9-19-2,9 19 3,0 0-5,-3-9 3,3 9 0,0 0-3,2-13-1,-2 13 1,2-12 0,-1 7-3,-1 5 3,3-12-1,0 7 3,-3 5 2,7-11-1,-3 3-2,0 3 2,0-2-2,1-2 3,1 2 3,2-2-2,-2 1 0,2 0-1,-2-2-1,4 2 1,-2-1 1,0-2 0,3 2 0,-3 0 0,0 1-1,1-1-1,-1 1 4,1 1-2,-1 0 2,2 0-4,-5 2 1,-1 1 4,1-1-1,-1 1-2,-4 4 1,8-7 2,-3 3 1,-5 4-2,5-6-1,-5 6-2,8-6 3,-4 1 0,-4 5-2,7-6 0,-3 3 1,-4 3-2,8-6 1,-8 6-4,6-4 2,-6 4-2,5-5 3,-5 5-8,0 0 2,0 0 2,7-3-3,-7 3-1,0 0-1,0 0 4,0 0 3,0 0-1,6-4 1,-6 4 2,0 0-1,0 0-3,0 0 4,0 0 1,0 0-1,0 0-4,0 0 9,0 0-3,0 0-2,0 0 0,0 0 0,0 0 5,-26 7-1,26-7-4,-10 2 4,5 1-3,5-3 6,-13 2-3,7 0-1,6-2 7,-15 3-2,4-2-4,0 1 5,1-1 2,1 0-5,-3 1 4,3 1-2,-2-1 2,-1-2-4,1 2 4,-3 1-1,1-1 0,1 1-3,-1-2-11,0 0 14,-1 1 1,0 0 0,0 2-2,-4-3-2,1 4 3,4-3 0,1 0-1,1 2-2,4-4 0,0 3 0,0-1 2,7-2-5,-11 4 2,11-4-5,-7 3 7,7-3-2,-6 3-2,6-3-2,-6 4-9,6-4-3,0 0-4,0 0-5,0 0-4,-4 6 8,4-6-2,0 0-3,0 0-5,0 0-6,0 0-1,0 0-12,0 0-5,0 0-7,0 0-5,0 0-4,18 1-12,-18-1-9,0 0-20,0 0-22,0 0-105,0 0-257,0 0 113</inkml:trace>
  <inkml:trace contextRef="#ctx0" brushRef="#br0" timeOffset="64160.0172">20225 11015 119,'0'0'119,"0"0"-11,0 0-11,0 0-8,0 0-10,0 0-6,0 0-3,0 0-5,0 0 0,0 0-5,0 0 4,0 0 0,0 0-7,0 0-1,-16 17 4,16-17-3,-5 7-3,-1-3-3,1 0-3,0 1-3,0 0-8,-2 2-6,-2-3-1,2-2-4,0 4 2,1-4-4,-3 1 0,2-1-4,7-2 0,-12 3-6,12-3 0,-14-1 2,14 1-4,-12-4-5,7 1 3,5 3-4,-9-6 5,5 1-7,4 5 2,-5-12 1,3 4-3,2 0 1,-2-1 0,4-3-2,-2 4-1,1-1-1,1-3 4,2 4-6,-2-1 8,-1 1-2,2-1 4,-1 1 0,0 0 1,1 2-1,-3 6-3,4-13 3,-2 7-4,1 1-3,-3 5 5,5-10-2,-2 5-2,-3 5-1,2-9 2,-2 9 0,5-7 0,-5 7-4,5-6-1,-5 6 3,5-4-1,-5 4-3,0 0 4,11 0-3,-11 0-1,0 0 1,14 5 0,-9-1 1,0-1 1,-1 2-2,1 0 3,2 2-4,0 2 4,-1 0-3,1 2 2,-2-2 7,1 0-1,-1 2 5,0 2-3,-1 3 2,3 0 4,-3 1 2,1-2 2,-3 3 0,1 0 3,-5 0-3,4 1 0,-2 1-1,-3-2-3,1 2 5,-6-1-5,4 0-1,-2-1-2,-5 6-2,1-7 5,3 0-7,-6 4-1,0-4 4,-2 3-2,-2 0 1,6-5-4,-3 2-2,2-4 0,-2 2 3,3-3-5,-2 0 1,0 0-1,0-3 4,2-1-1,2-3-2,-2-1-1,0-1-8,2 0 5,0-3-4,-2 0-5,0-3-6,11 3-5,-15-5-6,6-2-2,1 0-1,2 0 9,0-1 1,-2-1-4,4-1 7,0 0 0,2 0 1,-1 2 3,2-1-3,1-1 9,0 10-3,-1-13 1,3 7 2,0-1 1,-2 7 0,2-11 2,-1 5-4,-1 6 4,3-9-1,-3 9 1,5-7 2,-5 7-3,9-4 5,-9 4-3,6-2-1,-6 2 1,11-1 0,-11 1 1,12 4 4,-5-1-2,-2-2 1,1 4 1,4 0-2,-2 1 3,0 0 3,0 4 3,3-4-4,-2 1 2,0 2 2,1 0 0,3 3-1,-4-4-1,4 4-2,-4-4 4,1 0-4,0-2 2,-2 5-7,1-3 3,-1 2 6,3-2-2,-2 1-6,3-2 3,-3-1-2,-1 1-10,2-1-11,-1 1-4,-1-2-11,0 1-14,0 0-13,-1-1-5,-2-2-18,1-2-20,1 4-22,-1 0-128,-6-5-275,5 6 122</inkml:trace>
  <inkml:trace contextRef="#ctx0" brushRef="#br0" timeOffset="64903.6396">20437 11154 33,'0'0'126,"-4"6"-18,4-6-7,-4 5-5,4-5-1,-5 7-12,5-7-7,-4 8-10,4-8 1,-1 7-4,1-7-3,-3 7-6,2 0 4,1-7-12,-6 13-2,5-7 4,-2 3 0,0 0-3,2 2 3,-3 0-1,2 0 0,2-1-7,-4 2 0,4 4 0,-2-3-5,1 3 1,0-4-4,1-1-4,-1 4-3,1-4-1,-3 3-1,3-1-1,0-2 0,0 1-2,3 2-8,-2-5-1,1 3-2,2-2 3,-1 0-1,-1-4-3,1 2 0,0-4-3,1 0 0,-4-4 2,8 4 0,-8-4-3,11 0 3,-11 0-4,12-4 4,-4 1-9,-2-2 7,3 1-1,-1-1-2,1 1 4,0-4-7,-3 0 7,3 2-6,0-2 2,-1 0 3,1 0-9,-3 0 6,2-3-2,-3 1 3,-1-1 0,1 3 2,-2-1-1,0-1-2,1 0 4,-4 0-3,1-2 6,-2 2-6,1-2 0,-2 1 3,0-3-2,-1 2 2,-1-2 0,-3 0-1,0 0-2,-1-1 0,0 1-3,1 0 2,-2-1-1,-1 2 2,1-2-1,-2 4 3,1 0-7,2 3 3,1-2-2,-2 0 0,1 3 0,3 2 2,0 2 0,-2-3-5,7 6 4,-11-3-2,11 3 2,-10 3-2,10-3-5,-11 6 2,4-2 4,2 1 3,-2 2-8,5-1 4,-1 4-2,1-2-3,2 3-9,0-2-13,0 3-11,1-2-10,0 1-12,2 0-15,-2 0-16,2 0-7,-1-1-17,2 1-125,-4 1-262,3-5 116</inkml:trace>
  <inkml:trace contextRef="#ctx0" brushRef="#br0" timeOffset="65312.4415">20668 10999 171,'0'0'189,"0"0"-14,0 0-23,0 0-16,0 0-11,-13 7-9,13-7-11,-2 8-2,2-8-11,-1 11-5,-1-4-4,1 3-5,1 2-9,-1-1-2,1 2-5,-2-1-14,1 3-3,1 2-2,0-2-2,0 2-3,0 1-8,1-1-7,-1 0 7,0-1-7,0-1 2,-1 1-8,0 0-1,1 1-4,0-2 2,1 2 1,-1-3-4,0-2-7,0 0-5,1-1-7,-1 1-1,0-1-17,-1-2-5,-1-1-16,0 3-3,0-1-13,-1-3-16,2 0-11,1-7-22,-3 9-15,3-9-140,-8 8-290,8-8 128</inkml:trace>
  <inkml:trace contextRef="#ctx0" brushRef="#br0" timeOffset="65733.7447">20747 11122 73,'0'0'157,"-11"0"-19,11 0-6,0 0-12,-16 4-10,10 1-7,1-2-8,0 2-3,0-1-7,-2 3-10,-1-2-4,1 3-3,1 0-7,-1-2 2,1 2-6,-2 0-6,1 0-4,1 1-1,0 0-7,-1-2 1,1 3-9,1-2-4,1-1-4,-1 3 2,0-3-4,1 0-4,1 1-2,0-2 0,3-6 4,-4 12-2,4-5-5,-1 0-1,1-7-2,1 12-4,-1-12-2,3 12 7,-1-7-7,2 1-7,1-1 5,-1 0 1,1-1 1,0-1-1,0 0-2,2 0 1,0 2-5,1-3 0,2 0-3,2 1 2,-1-1-6,-2-1-4,3 1-6,-2 1-9,0-3 4,2 1-5,-2 2 10,-1-3-16,2 1-5,-3 0-14,-8-1-8,18 0-16,-12 0-10,1 1-12,-7-1-123,10 1-242,-10-1 107</inkml:trace>
  <inkml:trace contextRef="#ctx0" brushRef="#br0" timeOffset="66501.2006">20885 11076 54,'0'0'137,"0"0"-21,0 0-15,0 0 12,-6 7-1,6-7-3,0 13 10,-1-4-11,1 2 3,-2 5-8,1-1-2,0 2-9,-1 1-6,1 0-8,-2 0-6,3-1-9,-2 1-3,1-2-3,0 1-9,-2-2-4,2-2-4,1-1-2,-1-1-2,1-1-8,0 0 0,0 0-7,0-10-15,0 12-9,1-6-15,-1-6-5,-1 9-12,1-9-8,0 0 3,0 9-22,0-9-26,0 0 11,0 0-7,0 0 9,0 0 1,0 0 0,-2-36 9,2 25-3,0-2 6,0-3 1,0-1 4,2 0 4,-1-1 5,0 3 14,0-2 16,2 2 19,-2 2-1,1 4 21,-1 0 6,2-1 7,-1 3 14,-2 7-4,1-12 3,0 7-1,-1 5 2,2-8 0,-2 8-5,3-7-4,-3 7 2,0 0-6,4-5-1,-4 5 0,0 0 3,8-4-1,-8 4-6,0 0 2,11 3 1,-11-3-2,9 2-4,-3 4 1,0-5-6,-2 3-1,2 2-3,2 1 2,-4 0 2,1 1 1,0 1-1,2-1 1,-1 2-10,0-1 5,-2 2 2,1-1-1,-1 0-4,2 0-4,-1 1 1,-1-1-2,1-2-2,0 1 3,-1 1-2,1-4 0,-1 1-1,0-2-1,0 1 3,2 0-6,-1-2 3,-1-2-4,4 1 0,-3 1 0,-5-4-3,9 4 4,-3-3 3,-6-1-1,13-4-3,-13 4 1,12-5 2,-8 2-1,3-2 1,-2 1 0,0-5 0,2 1 0,-2-4 1,0 2 0,-1-3 4,-1-2 0,1 0 3,-4-1 0,0-1 0,0 1 1,0 0-4,-1 0 0,0-1 1,-1-1-1,1 3-2,0-3 2,-3 2-6,2 1 0,-2 1 0,4 2-2,-3 0 0,2-2-12,1 3-11,-1 0-4,1-1-15,0 4-17,0-2-7,0 10-15,1-15-20,0 9-31,-1 6-25,3-10-130,-1 5-308,-2 5 137</inkml:trace>
  <inkml:trace contextRef="#ctx0" brushRef="#br0" timeOffset="68577.8802">21874 8400 36,'0'0'129,"0"-10"-6,0 10-9,0 0-3,0 0-8,0 0-5,0 0-7,0 0-4,0 0-2,0 0-11,0 0 6,0 0-4,0 0-5,0 0-12,0-9 4,0 9-2,0 0-5,0 0-11,0 0-3,0 0-5,0 0 0,0 0-2,0 0-6,0 0 4,0 0-4,0 0 1,0 0 0,0 0-2,-7 24-9,6-18 4,1-6-2,-3 20-1,0-10 2,3 2 5,-3 3-6,-1 2 5,1-1-5,-1 2-1,0-1 2,-1 0-3,0 2-4,0-1 4,1-2-2,2 0-3,-2 2-2,1-2 0,-2-5 0,3 1-5,-1 2 2,1-3-4,-1 1 1,2-1 0,-2 1-2,2-2 2,0 1 0,-2-1-3,0 1 2,1-4 0,1 2-1,-1-3-2,2-6 0,-1 11 1,1-11 1,-4 10-1,4-10-3,0 0 3,-1 8 4,1-8-2,0 0 0,0 0 0,0 0 2,0 0-1,0 0 0,0 0-1,-6-25-2,6 15-2,-2-2-1,1-3 4,1-2-2,0 2-4,-1-3 4,1 2-2,1-2 0,0 0 3,-1 0-4,0 0 2,2 1-1,-2 1 1,2-3-3,0 2 5,-1 1-5,1 0 6,2 0-5,0 3-2,-2-3 0,2 5 0,3-4 1,-5 5 4,1-1-7,2-2 3,0 5 4,-1-3-3,1 4-3,-1 0 2,0-3-2,-3 5 3,3-2-1,3-1 2,-3 3-1,0-1-1,1 1-1,0 2 2,1-2-2,-6 5-2,10-7 2,-4 3 1,0-1-1,1 2 0,-7 3 0,10-5 3,-5 5-1,-5 0-1,10 0 0,-10 0-2,11 3 2,-11-3 0,10 4-1,-6 0-1,2-2 3,-1 2-1,-1 1-1,2 0 4,-1 2-2,1 2 1,-3-1-1,3 2 6,-2-3-3,0 5 1,0-2 1,-1 0 4,-1-1-4,2 8-2,-2-7 5,-4 0 2,4 2-1,-6-2 1,1 6 0,-1-4-1,-2 1 2,1-1-2,-4 0 1,1 0-5,-2 0 1,0 2 1,2-5 2,0-1-3,-2 2-2,4-3 1,-2-3-1,-2 1 2,4 1-3,0-2 2,0 1-3,6-5 1,-10 5 1,5-4-4,5-1-2,-9 3-4,9-3 1,-8 3-1,8-3-1,0 0 2,0 0 0,-13-3 2,13 3-5,0 0 0,0 0 3,0 0-3,-3-9 1,3 9-1,0 0 2,0 0 0,10-17 0,-7 12 2,1-2 0,3 1 4,-1 0-6,3-2 3,-3 2 1,2-2 0,1 1-3,1 3 4,-1-1-3,0-2 3,3 5 0,-2-2-2,-1 2 2,4-1-2,-2-1 0,-2 1 7,0 3-7,1 0 4,-10 0-3,19 0 3,-11 2 0,0 1-1,-2 0 1,3-3-2,-3 4 2,3 1-1,1 0 2,-3-1 1,1 2 0,1-1 6,-3 2-1,4-2 4,-2 1-5,0 0 5,-2 2-4,2-2 1,-3 1 1,-1-1 0,0 2 3,-1-1-1,0-1 3,2 5 0,-4-5 3,2 3 4,-3-9 2,-2 18-5,0-9 5,-2 1-5,0 0 1,1-2 0,-4 1 1,-1-1-3,0 1 0,0 0-3,-1-1 1,0 0 3,-1-2-5,-1-1-1,1 0 0,0 0-3,-2-2 0,0-1-2,-1 1 1,1-3-2,1 0 1,-2-1-4,-1-3-12,3 0-8,-2 2-6,0-3-12,1-1-11,-1 0-6,-3-3-14,3 4-14,3-2-15,-1 0-7,1 2-6,1 0-8,1 1-25,1 3-17,7 1-129,-16-1-310,16 1 137</inkml:trace>
  <inkml:trace contextRef="#ctx0" brushRef="#br0" timeOffset="74523.7959">21669 9544 25,'0'0'70,"0"0"-4,0 0-4,-4 5-4,4-5-6,0 0-7,0 0-1,0 0-1,0 0 4,0 0-16,0 0 0,0 0 5,0 0 0,0 0 1,0 0-2,0 0 4,0 0-4,0 0 7,0 9-2,0-9-5,0 0 0,0 0 6,0 0-6,-4 7 1,4-7-1,0 0-8,0 0 3,0 0-4,-8 4 5,8-4-8,0 0-1,0 0-2,0 0 1,0 0 7,0 0-8,0 0 3,0 0 0,0 0-1,0 0 1,0 0-2,0 0 2,0 0 2,0 0 2,0 0 1,0 0 2,0 0 4,0 0-3,0 0 1,0 0-4,0 0-3,0 0 0,0 0 2,0 0-6,0 0 1,0 0-1,0 0-2,0 0 2,0 0 2,0 0-2,0 0-1,0 0 3,0 0-3,0 0 6,0 0-7,0 0 8,0 0-9,0 0 1,0 0-2,0 0-1,0 0 1,0 0-3,0 0-3,0 0 1,0 0 0,0 0-2,0 0-2,0 0 1,0 0 10,0 0-12,0 0 1,0 0 1,0 0-1,0 0 0,0 0-1,0 0-1,0 0 1,0 0 5,0 0 1,0 0 4,0 0 4,0 0-10,14 4 5,-14-4-3,0 0-1,0 0-3,7 5-1,-7-5 0,0 0 0,5 1-2,-5-1 2,0 0 0,6 4-2,-6-4 1,8 3-1,-8-3 2,6 2-2,-6-2 1,9 0 3,-9 0-5,11 0 2,-11 0-2,11-1 2,-11 1-1,10 1-1,-10-1 0,13 2-3,-13-2 4,9 3-3,-4-3-1,-5 0 2,10 4-5,-5-2 5,-5-2 1,9 4-3,-5 0 3,-4-4-3,10 3-1,-6 1-2,4-2 3,-8-2 1,10 5-2,-5-4 2,0 1-1,-5-2-2,12 5 0,-6-3 3,-6-2-1,13 1-2,-5 1 5,-1 0-4,2-2-1,-1 0 1,2 1-1,-10-1 1,14 2 0,-2-2 1,-12 0 0,11 2-2,-3-1 1,-8-1-2,13 1 2,-7 0-2,-6-1 1,10 2 7,-10-2-10,10 3 1,-10-3 4,8 2 4,-8-2-9,5 2 2,-5-2-1,0 0 5,7 3-1,-7-3-2,6 3 0,-6-3-1,8 4-3,-8-4 1,7 4 3,-7-4 2,8 3-3,-8-3 6,8 2-7,-8-2 4,10 3-5,-10-3 3,9 2 0,-4 1-1,-5-3 0,10 2-1,-10-2 0,7 5-1,-7-5 1,9 3-3,-6 0-1,-3-3 1,9 4-2,-4-2 3,-5-2 0,9 5-2,-5-2 2,-4-3 0,12 4-2,-6 0 2,-2-1 3,-4-3-4,9 5 0,-5-2 0,1 2 1,2-4 1,-7-1 2,8 5 1,-4-2-3,-4-3 1,9 5-1,-5-2 0,-4-3-2,9 5 4,-5-3-3,-4-2 1,7 3-1,-7-3-1,11 4 1,-11-4 1,10 4-5,-10-4 6,7 3-4,-1-3 6,-6 0-5,7 3 3,-7-3 2,9 3-3,-9-3 0,9 4 0,-9-4 0,6 4 0,-6-4 3,9 3-1,-9-3-3,5 3 1,-5-3 3,7 5-2,-7-5 0,8 5-2,-5-3-4,-3-2 3,8 5-6,-8-5 6,8 5-8,-8-5 1,6 3-4,-1 0 6,-5-3 5,8 3-6,-3 0 5,-5-3-3,8 7 0,-8-7 2,5 2-1,-5-2 1,7 7 1,-3-4 3,-4-3-1,8 5 13,-4-3-14,-4-2-1,7 7 2,-3-4 2,0 2-1,-4-5 3,10 6-5,-5-1 6,-1-2-3,1 1 0,-5-4 2,8 8-3,-2-3-2,-2 0 5,1-1 1,2 0-1,-7-4-1,9 8 1,-3-3-3,2 0 4,-3 1-3,0-2 1,4 2-3,-3-1 3,-1-1-1,2 4 3,1-2-1,-1 1 1,-1-2-4,1 3 2,1-3 3,2 2-5,-3 1 0,2-2 4,0-3-1,0 4 3,-1 0-1,2 1-1,-2-1 0,-1 2 0,2-3-3,3 3 0,-2-2 1,0 2 1,1-3-1,1 6 0,-1-7 4,1 7-2,-3-4 0,6 1-1,-5-1-1,1 3 4,-2-4-5,6 5 3,-2-2-1,0 1-1,0 0-2,-4-2 3,1 1-3,0 1 4,4 2-2,0-1 4,-2 0-3,2-2 0,-3 2 1,2 0-2,-3-3-2,-1 0 6,5 3-2,-1 1 4,0-1-8,-3-4 3,3 4 0,1-2 0,-4 0 0,5 2-3,0-2 2,-1 2 1,-3-3-2,2 3 4,-3-3-3,0-1-3,3 4 4,0-2-3,-3 2 3,2-4 0,-2-1 0,0 3-2,1-3 2,0 2 2,4 1-3,-6-3 2,1 0 0,3 1-1,0 4 1,-3-5-5,0-1 4,-1 0 0,2 1-2,-1 1 2,-1-2 1,0 1-2,-1 2 2,0-3 2,0 2-3,-2-1 0,3 2-2,-1-3 3,0 2-3,-3 0 2,1-3 1,3 1 0,-4 0-1,0 0 0,3 1 4,-2-2-4,1 3-2,0-2 4,-3-1-4,4 1 3,-3-2-3,1-1 5,-1 2-1,2-1 1,-1-2-4,0 2-1,0 1 0,-3-2 1,4 3-2,-2-3 4,-1 2 0,2 1-1,-1-2 0,0 0-1,-5-4 0,9 6 4,-5-1-5,0-1 5,1 0-3,-5-4 0,7 9-2,-5-6 2,-2-3 1,7 6 0,-4-2-4,-3-4 3,6 9 0,-2-6-2,0 2 7,-4-5-8,7 6 4,-3-1 1,0-2-2,1 1 0,0 1-4,-5-5 6,7 7-2,-3-3-2,1 0 0,-5-4-2,9 6 7,-4-2-3,-5-4 1,8 7-3,-4-2 0,0-2 3,-4-3 2,7 9-4,-1-5 2,0-1 1,-2 2-4,-4-5 2,7 8-2,-1-4 4,-3 0-2,5 2-3,-6-1 1,4 0 2,-3-1 0,4 1-1,-5-1 2,4 0 0,-1 1 0,-2-1-3,1 1-1,-4-5 4,7 9-2,-2-4 1,-1-2-3,-4-3 3,8 8 0,-4-4 5,2-1-4,-6-3-1,6 6 2,-2-3-2,-4-3-2,7 5 4,-7-5-6,5 5 7,-5-5-4,6 4 1,-6-4 1,5 4 0,-5-4-3,0 0 2,5 6 4,-5-6-5,4 2 0,-4-2 2,0 0-1,0 0 1,7 6-2,-7-6 1,0 0 0,4 4-1,-4-4-1,0 0 3,0 0-2,0 0 3,0 0-4,7 4 1,-7-4 1,0 0-3,6 3 1,-6-3-1,0 0 2,0 0 4,0 0-3,0 0-2,5 4 0,-5-4 4,0 0 1,0 0-5,0 0 5,0 0-4,0 0 4,0 0-2,0 0-2,0 0 4,0 0-3,0 0-2,0 0 2,10 0-1,-10 0 1,0 0 4,0 0-2,0 0-1,0 0-4,11-6 6,-11 6-2,0 0-1,0 0-1,6-1-3,-6 1 2,0 0 6,0 0-5,8-4-1,-8 4 3,0 0 0,10-3 1,-10 3-3,6-1-1,-6 1 4,0 0-5,0 0 4,11-2 2,-11 2-4,0 0-2,0 0 0,0 0-1,10-1 0,-10 1-1,0 0 2,0 0 0,0 0 0,9 3-3,-9-3 4,0 0-4,0 0 4,0 0-2,5 3 5,-5-3-4,0 0 0,0 0-1,0 0 1,0 0-1,0 0 3,4 5-1,-4-5 5,0 0-5,0 0 3,3 6-3,-3-6 1,0 0-1,8 4 4,-8-4-5,0 0 1,3 5 0,-3-5 2,3 6-1,-3-6 2,0 0-1,6 6 2,-6-6-3,3 4-2,-3-4 5,4 4-2,-4-4-2,0 0 2,5 5 0,-5-5 4,0 0-5,7 6 0,-7-6-2,0 0 0,3 3-2,-3-3 0,0 0-3,0 0 10,4 5-9,-4-5 4,0 0-1,0 0 0,0 0 1,0 0-2,0 0-1,0 0 6,0 0-6,0 0 6,3 6-1,-3-6 1,0 0-1,0 0 3,0 0 1,0 0-2,0 0-2,0 0 1,0 0 0,0 0-2,0 0 3,-14 3 0,14-3 1,0 0 2,-10 0 1,10 0-5,0 0-1,0 0 3,-12 0 0,12 0 2,0 0 1,-10 1-5,10-1 5,0 0-2,-12 0-5,12 0 5,0 0-4,-14-1 2,14 1 1,-11-2 4,11 2 1,-12-1 5,12 1 0,-14-3 1,7 3 2,7 0 7,-15-2-1,5-1-3,1 3 0,-1-2 1,1 1 7,0-1-5,2-1 2,-2 1-3,0-1 0,9 3-2,-16-4-5,10 2 2,-5-1 3,2 1 0,0 1 1,-3-1-4,3-1 5,-2 2-5,3-2 0,-2 3-2,1-3 0,1 1 1,8 2-3,-14-2 6,8-1-10,6 3 0,-13-2 1,13 2-3,-10-5 3,5 3-4,5 2-1,-8-4 1,8 4 3,0 0 3,-10-3 0,10 3 0,0 0 2,0 0-6,-7-3 0,7 3-1,0 0-1,0 0-1,0 0 0,0 0-3,-6-6-3,6 6 5,0 0-2,0 0-3,0 0 4,0 0 0,0 0-3,0 0 5,0 0-6,0 0 5,0 0-3,17 12 1,-17-12-1,8 4 2,-2-2 0,0 0-3,0 2 4,6 1-2,-3-2 0,1 3 1,3-2-3,-4 2-2,4-2-6,-1 3 5,4 0-3,-4-1-3,1 0 3,0 0-7,1 1-4,-1-2 4,-2-1-5,1 1-4,1-3-4,-1 2 0,0 2-1,1-3 4,-4 1 0,-2-1-6,5-3 2,-5 3 3,-1-1 3,-6-2-1,11 4 5,-6-4-1,-5 0 1,8 5 8,-8-5-1,5 2 4,-5-2 2,0 0 2,0 0-1,6 3 6,-6-3 1,0 0 3,0 0 0,0 0-1,0 0 0,0 0-1,0 0 1,0 0-4,0 0-1,0 0 6,0 0-5,9-7 1,-9 7 0,0 0 0,2-8-1,-2 8 1,0 0-2,-2-12 4,2 12-3,0-9 1,0 9-1,-2-12 1,0 4 1,2 8 1,-5-16-1,3 6-2,-1-2 2,2 1-1,-3-1-2,2-4 2,-2 1-3,1 3 2,1-5-2,-1 5 0,2-2 3,1 2-3,0 0 5,-3 2 2,2 0 1,1 10 8,-2-14 0,2 8 2,0 6 1,-3-9-4,3 9-3,-3-8 2,3 8-2,-2-6 1,2 6-4,0 0-2,-2-10 1,2 10 3,0 0-6,0 0 0,0 0-4,-2-7-1,2 7-5,0 0-5,0 0-1,0 0 2,0 0-3,0 0 3,0 0-1,0 0 4,0 0-1,0 0 0,0 0 4,0 0-6,0 0 4,0 0 3,0 0-4,0 0 4,0 0 0,0 0 2,0 0 0,0 0 1,0 0-3,0 0 3,0 0-1,0 0 2,-17 12-5,17-12 5,-7 6 0,4-2-1,3-4 1,-8 7-2,3-2-1,-1-1 4,0 0 1,0 3-3,-3-3 2,-1 2-2,1 1 2,-1-2-4,0 1 7,1 1-6,-3 0 2,0-3-2,1 1 2,0 1 0,1-1 0,1 0 5,0 0-5,1-4-1,2 2 5,6-3-1,-10 4-7,10-4-3,-8 4-8,8-4-8,-8 2-15,8-2-11,0 0-17,-6 3-23,6-3-12,0 0-29,0 0-38,0 0-102,0 0-291,0 0 130</inkml:trace>
  <inkml:trace contextRef="#ctx0" brushRef="#br0" timeOffset="77634.9414">23842 9719 53,'0'0'135,"0"0"-5,0 0-11,0 0-2,0 0-11,0 0 1,0 0-12,0 0-6,0 0 0,0 0-11,0 0-2,-10-9-9,10 9-5,0 0-1,0 0-9,0 0 0,0 0-11,0 0-3,0 0-3,0 0-2,0 0-3,0 0-4,0 0-5,0 0 2,8-6-7,-8 6 4,7-3-4,-7 3 0,9-4-4,-1 1 3,2 2-2,0-3-2,3 0 1,4-1 1,0-3-6,2 3 1,0-1 1,0 1 2,1-2 0,1-1 1,-1 3-5,1-5 3,4 1-1,-5 2-1,0 0 3,0-1-3,1 3-2,-1-4-2,1 4 5,-2-2-5,1-1-4,-2 2 3,-6 1-1,7 2 5,-9-2-4,2 2-2,-2-1 0,-1 1 6,-3 1-4,-6 2-3,13-2-2,-13 2-5,8-2-8,-8 2-7,0 0-7,7-1-6,-7 1-9,0 0-10,0 0-16,0 0-6,13 1-15,-13-1-13,0 0-22,4 4-102,-4-4-246,0 0 108</inkml:trace>
  <inkml:trace contextRef="#ctx0" brushRef="#br0" timeOffset="78023.5984">24135 9634 106,'0'0'156,"0"0"-19,0 0-21,0 0-5,0 0-21,0 0-4,0 0-8,0 0-3,0 0-12,0 0-5,0 0-8,0 0 3,0 0-9,14 19-1,-12-16 3,1 4 6,-2-2 0,2 5-7,-2-1-1,2 1 1,-2 0 4,0 1-8,1 2-1,-1 0 1,0 4-8,0-2-4,2 0-7,-3 3 3,3-2-6,-3 1 4,2 0-9,-2-2 2,4 0-3,-3-1 4,2 0-5,-3-2 1,1 0-4,0-2-13,-1 1-16,1-1-8,-1 0-17,0-3-11,0-7-16,0 12-8,0-12-15,0 10-15,0-10-17,0 9-95,0-9-240,-2 8 107</inkml:trace>
  <inkml:trace contextRef="#ctx0" brushRef="#br0" timeOffset="79277.6294">24422 9806 94,'0'0'113,"3"5"-8,-3-5-8,0 0-12,2 9-3,-2-9-9,3 8 4,-2-4 0,1 4 1,-2-8-4,0 19 3,0-11-5,-2 6 3,2-2-9,-1 6 1,-2-7-11,2 6 1,-1-5-7,-2 5-3,3-4-7,-1-3-1,0 3-6,1-2 3,1 0-8,-3 0 2,2 0-4,1-2-9,-2-1 5,2-8-8,-1 14 2,0-9 0,1-5-6,-3 12 5,2-7-7,1-5 4,0 0-2,-3 8 5,3-8 0,0 0 2,-2 6 0,2-6-3,0 0 1,0 0 6,0 0-6,0 0 3,0 0-7,0 0-1,0 0-3,-15-17 2,12 8-2,2-1-3,-2 0 4,2 2 1,0-3-4,-1-6 3,1 7-6,0-3 5,-1-3-5,2 4 3,0-2-3,2 2 2,-2 2-5,0-2 3,1 0 1,0 0 0,1 1-5,0 1 7,2 2-2,-1-2-1,0 0-2,1 1 0,1 1 3,0-1 1,-1 1-1,1-1 1,-1 2-2,3-1 1,-1 4-1,-1-6-2,3 4-1,-2-1 7,1 0-4,0 3-4,0-3 3,-2 4-1,1-1-1,-1 0 2,3 1-2,-2-1 1,-6 4-1,8-4-2,-8 4 1,10-4 2,-10 4-1,8-1-1,-8 1-1,0 0 2,10 4 5,-5-2-4,-5-2 2,9 6 2,-3-2-3,-2 0 4,0 2-3,0-2 1,0 1 3,1-2-4,0 4-1,-4 1 5,4-1-4,-2 1 2,0-1-5,-1 1 4,-2-2-2,0 2 3,0 2-1,-2 1-3,-2-1 1,0-2-1,-3 3 4,-3 4 2,4-5 0,-4 4-6,-3-2 4,5-2-5,-1 1 1,-1-3 0,1 1 3,0-3 2,4-2 0,-4 1-4,3 0 3,1-2 0,-2 1-1,7-4-2,-11 0-5,11 0-1,-11 0 2,11 0 0,-9 0 3,9 0-8,0 0 4,0 0 2,-7-5-5,7 5 3,0 0 1,0 0 2,0 0-1,11-17-4,-7 13 4,-4 4-2,10-8 2,-2 4 1,1-1-6,-3 1 2,1 1 1,-1 0 1,3-1 3,0 3-4,0-3 3,0 3 1,-9 1-6,14-5 7,-5 4-2,1 1-2,-10 0 3,13-1-3,-5 1 1,-8 0 4,15 0-3,-15 0-1,12 0-2,-5 0 4,-7 0 1,12 2 3,-7-1-10,-5-1 3,11 5 1,-3-4 1,-8-1-4,6 3 4,-6-3-1,8 6-1,-4-1 3,-2-1 3,-2-4-6,8 10 1,-6-6 1,1 2 3,-3-6-2,3 11-1,-1-5 0,-2-6-1,2 11 5,0-5-1,-1 0-2,-1 2 2,0-8-1,-1 14-1,0-5 3,-2-2-2,3-7 1,-4 14-2,2-5 1,-1 1 0,-1-5-1,-1 4 3,0-2 4,1-3-5,1 4 1,-3-1 4,3-1 15,-5 1-20,-1 1 6,3-2-1,-3 1 3,-3-2-5,5 4 4,-5-1-2,2-1 0,-2-2 0,2 0-3,-1 0 3,0 0 1,1-2-3,0 3 0,0-4 0,-2 1 0,2-3 0,2 0 2,-4 0 0,12 0-3,-16-3 1,7-3 0,-1 2-1,0 0 1,1-4 0,-1 4-2,3-4-2,1 2 2,-1 0-3,2 0-9,-1-1-8,1 1-11,5 6-6,-5-7-11,5 7-8,-4-8-19,4 8-18,-4-8-25,1 3-23,3 5-31,0 0-96,0-12-285,0 12 126</inkml:trace>
  <inkml:trace contextRef="#ctx0" brushRef="#br0" timeOffset="80155.0879">25171 9817 17,'0'0'153,"0"0"-8,0 0-10,-5-16-3,5 16-18,0 0-1,0 0-16,0 0 2,0 0-14,0 0-4,0 0-8,0 0-1,-2-7-9,2 7 0,0 0-8,0 0 0,0 0-5,0 0 0,0 0-4,0 0-2,0 0-4,-10-1 2,10 1-2,0 0-1,0 0 6,-12 1-12,12-1-1,0 0 8,0 0-1,-14 0-1,14 0-4,-10 0-5,10 0 0,0 0 0,-12 2-3,12-2 0,-9 0-4,9 0-2,-11 0 2,11 0-2,-13 2-2,13-2-1,-15 1-4,8-1 1,-1 0-1,-1 2-2,-1 3-2,3-3 0,-2 0 0,0 3 1,-1-2-3,0 1 0,1 2-1,1 1 0,0-2 0,0 2-2,2 1 3,-3 1-3,3 1 3,0 1-4,-1-3 3,3 2-2,-1 1 0,1-1-2,2 2 2,-1-4 0,0 4-2,2-1 1,0 0-1,-1 1-2,1-3 2,1 3-1,0-2 1,0 0 0,1-1 1,2 1 0,0 0-1,-1 1-2,2-1 0,0-2 1,2 3-2,1-4-1,-1 3 5,2-4-6,0 3 2,3-1-2,-1 1 4,1-2-2,4 1 0,-1-1 1,-4 0-4,4 0 1,3 1 4,-6-3-4,2-1 2,0 0-3,-2 0 2,3-2 4,-1 0-2,1-1-2,-1 0-1,1-3 0,-1-1-2,4 0 0,-5-1-2,2 0-2,3-1-2,-1 0-2,0-3-4,-4 2-4,0 0-6,-2 0 2,3-1-4,-3 4 3,0-4-7,1 3 0,-4-3-4,2 3-8,-4 1-5,3 0-7,-4-1-6,1 0-10,-5 4-18,8-7-6,-6 3-13,-2 4-11,5-6-35,-5 6-82,4-7-256,-4 7 113</inkml:trace>
  <inkml:trace contextRef="#ctx0" brushRef="#br0" timeOffset="81733.7583">21603 10198 30,'0'0'85,"0"0"-6,0 0 3,0 0-3,0 0-7,0 0-3,0 0 3,0 0-11,0 0 2,0 0-4,0 0 3,0 0-5,0 0-5,0 0-11,6 13 8,-6-13-6,0 0 1,0 0-6,0 0 6,0 0-6,0 0 4,0 0-5,0 0 5,0 0-6,7 4 7,-7-4-2,0 0 2,9 4-3,-9-4-3,8 2-6,-8-2 2,10 3-4,-5-2-3,3 0 3,-8-1-5,14 3-3,-6-1-2,2-2 2,3 0-4,-2-2-1,2 1-4,-2-1 4,2 1-2,1 0-4,0-2 1,-1 1 1,4-2-4,-3 3-2,1-5 5,-2 3-1,-2 0-4,3-1-3,-2 0 2,-1 3-3,3-2 3,-2-1-1,1 1 1,-3 1-1,2-1-2,-1 3-3,2-4 6,-1 3-2,-1-3 3,-2 3-4,2-3-2,-5 1 3,2 2 0,0-2 1,3-3 5,-2 2 0,-1-1 3,3-2 4,-3 0 1,2 0 0,-1 0-3,3 0 1,-3-1 0,-1 0-2,2-1 6,-1 1 1,-2 0-4,3-2 0,-1 2 2,-1 0 4,-1 0-1,0 2-3,-2-1 0,0 2-3,-1 1 1,0-1-1,1-1-4,-5 6 0,8-9-2,-4 4 2,-1 1-2,1-2-3,0 0 1,-4 6-1,7-9 0,-2 3-1,0 1-2,1-3 0,-2 3 0,1 0-1,-5 5 4,8-12-5,-3 8 2,-1-1 2,-4 5-3,5-10 1,-3 6-2,-2 4 4,4-8-2,-4 8 2,3-6 0,-3 6 0,2-6-1,-2 6-2,0 0 3,2-9-2,-2 9 1,0 0-2,0 0 2,1-6-2,-1 6 4,0 0-8,0 0 4,0 0 3,0 0-4,3-7 1,-3 7 2,0 0-3,0 0-2,0 0 1,0 0-2,0 0 5,0 0-7,0 0 0,0 0-4,0 0-6,0 0-2,0 0-10,0 0 2,0 0-1,0 0-10,0 0-8,0 0-1,0 0 1,0 0-2,0 0-3,0 0-9,0 0-7,0 0-16,0 0-22,0 0-9,-12 19-36,8-14-122,-2-1-290,-1 3 129</inkml:trace>
  <inkml:trace contextRef="#ctx0" brushRef="#br0" timeOffset="82833.8459">22184 10420 149,'0'0'157,"0"0"-15,0 0-12,0 0-13,0 0-13,-6-3-8,6 3-9,0 0-9,0 0-13,0 0-2,0 0-7,0 0-5,0 0-12,0 0 1,0 0-9,0 0 8,0 0 5,0 0 1,0 0-4,-6 15-2,6-15-9,-1 7 3,1-7 9,-1 12-1,1-12-5,-3 13-7,2-4 3,-2-1-5,2 4 0,0-2-5,-3 1-3,2-1-2,1 1 3,0 2-4,0-3-2,-2 0-2,3 2 0,-3-3 3,3 1-4,-2 2 0,1 0-3,1-2 0,0 1 1,1 0-2,-1 0-4,2-1 6,1 1-7,0 1 3,-2-1-1,3 0 4,0 0-6,0 1 3,-1-4-5,3 1 1,-2-1 3,3 1-2,-2-1-2,1-1 3,1 0-3,0 0-1,-1 1 1,0-4 4,-1 1-2,2-1-4,0 0 3,-2-1 1,2 1-5,-2-1 3,1 1 0,2 0 0,-3-1 4,1-1-4,-6-2-1,12 4 0,-6-3 1,-6-1 1,13 1 2,-13-1-3,12-2-1,-5 1 0,-7 1 0,13-5 1,-5 0 0,-1 0-3,0 1 2,-1-1-1,2-3-1,-1 4 1,0-3-2,-1-1 2,-1 1 0,2 0 1,-1-1 1,-2-1 2,0-2-1,-2 2 4,2 0-1,0-3 3,-1 2 11,0-1 4,2 1-8,-3-2 4,-1 2-1,1-1 2,-2 1 0,0 1 4,-1 0 0,-1-3-4,-3 1 4,1 2-6,1-1 5,-2-1 0,0 1 3,0 1 4,-3-1-6,2 0-5,-1 1 6,1-1-3,-2 0-1,-2 0-3,4 2-1,-3-3 1,0 3-4,1 1 0,2-1-3,-1 2-2,-1 1 3,2 0-2,3 0-2,3 5 0,-7-9-1,3 6-1,4 3 0,-6-7 3,6 7-4,-8-5-5,8 5 4,-6-3 4,6 3-11,0 0-2,-12 1 3,12-1-4,0 0-4,-14 3-4,9-1-3,5-2-1,-9 4-11,4-1 2,5-3-1,-13 7-3,6-5-9,2 3-6,-1-2-2,0 4-1,0-2-1,2-1-7,0 2-15,-1 0-10,1-1-9,4-5-3,-7 10-7,3-3-5,2-2-10,0 2-12,2-7-17,-3 11-75,1-3-239,2-8 106</inkml:trace>
  <inkml:trace contextRef="#ctx0" brushRef="#br0" timeOffset="83372.7712">22198 10790 93,'0'0'146,"0"0"-10,0 0-15,0 0-12,0 0 2,0 0-11,0 0 1,0 0-6,0 0-2,0-18-5,0 18-4,6-5-8,-6 5 0,5-3-10,-5 3-4,0 0-4,8-3-1,-8 3-5,6-4-6,-6 4-2,9-2 0,-9 2-5,12-4-1,-6 2-2,-6 2-2,13-2-1,-4-2-7,0 1-2,1-2-2,0 2-2,0-3-1,2 1-3,2-2 4,-2 2-6,3-3 1,-5 1-2,4 2-4,-4 0 1,2-1 2,0 0-4,1 1 0,-2-1-4,-1 0 4,-1 0-2,0 0 2,-2 1-2,0 2-9,-1-2-2,-1 1-1,-1 0-3,-4 4-5,9-8-6,-9 8-5,6-4-3,-6 4-8,6-5-19,-6 5-7,0 0-28,3-6-24,-3 6-30,0 0-139,0 0-306,0 0 135</inkml:trace>
  <inkml:trace contextRef="#ctx0" brushRef="#br0" timeOffset="99692.9089">19172 13071 28,'0'0'128,"0"0"-3,0 0 3,5-6-13,-5 6-12,0 0 4,0 0-20,0 0-1,0 0-12,0 0-2,0 0-8,0 0-5,0 0-4,0 0-8,0 0-8,0 0-2,0 0-1,0 0 4,0 0 2,0 0-4,2 18-5,-2-18 6,0 12-4,0-3 4,-1 0 0,1 3 0,0-2-2,-1 6-6,2 0 5,-2 3 1,1 5-6,0 0 0,-1 3 1,1 1 0,0-2 6,0 2-5,1 0 0,0 1-6,0-3 0,-1 2 1,2-1-6,-1 0-6,-1 2 4,3-5 0,-5-5-3,1 2 1,-3 4-4,3-5-3,-2-4 1,1 2-4,-2-2 2,1 1-1,1-2-2,-1-4 1,3-2-1,-1 2 0,0-6-1,1-5 0,-2 13-7,2-13 6,-1 9-4,1-9-9,0 0-7,-1 10-21,1-10-17,0 0-10,0 0-22,0 0-18,0 0-6,0 0-22,0 0-26,0 0-118,-10-22-299,8 14 133</inkml:trace>
  <inkml:trace contextRef="#ctx0" brushRef="#br0" timeOffset="100142.8687">19207 13130 124,'0'0'139,"0"0"-4,0 0-10,0 0-4,0 0-2,0 0-14,16-12-2,-12 10-15,-4 2-2,12-11-6,-4 10-2,0-4-16,2-2-1,-2-1-9,-1 2-7,1 0-1,3-1-1,-1 0-6,5 0-2,-5 2-4,0-1 1,3 0-11,2 0 3,2-1-3,0-2-2,2 3 2,0 0-11,0 0-15,0 1-7,1 0-1,0 1-12,-2 0-13,-5 0-13,6 3-4,-6-2-11,-1 3-17,0 0-9,-4 0-18,2 0-109,-10 0-236,9 0 104</inkml:trace>
  <inkml:trace contextRef="#ctx0" brushRef="#br0" timeOffset="100472.9959">19204 13563 58,'0'0'184,"0"0"-8,0 0-17,0 0-12,0 0-10,15-16-12,-7 8-8,1 3-15,0 0-8,2-2-9,2 1-5,1-2-11,1-1-1,1 1-9,-1 0-5,0 1-9,2 0-3,0 0-3,-3 2-3,1 0 0,-1 0-11,1 2-20,-2 1-10,0-2-14,-1 3-13,0-1-24,-2 1-20,-1 0-26,-1 1-20,-8 0-133,10 2-277,-10-2 122</inkml:trace>
  <inkml:trace contextRef="#ctx0" brushRef="#br0" timeOffset="100777.3461">19671 13641 67,'0'0'209,"-6"-12"-13,2 6-15,0-3-7,1 1-19,-1 2-14,4 6-14,-3-11-12,-1 7-14,4 4-12,0 0-20,-2-9-23,2 9-13,0 0-13,0 0-17,6-8-30,-6 8-14,9-2-25,-9 2-28,9-2-25,-9 2-112,6-3-248,-6 3 110</inkml:trace>
  <inkml:trace contextRef="#ctx0" brushRef="#br0" timeOffset="101791.2814">20088 13147 1,'0'0'132,"0"0"-8,0 0-19,0 0 2,0 0-7,0 0 9,4 18-8,-4-18-6,0 11-2,1-3-3,-1 4-2,-1-3-4,-1 3-7,1 4-3,0 2-3,0 2-6,-1 4-5,0 2-6,-3-1-1,0 1-5,0 2-5,1-2-8,-1 0 0,-1 1-4,0-2-2,0-1-3,2-5-5,0 0-2,1-5 0,0 1-3,1-3-1,0-3 1,0-1-7,2-8 0,-2 12 4,1-7 0,1-5-1,-1 8-3,1-8-3,0 0-2,0 0 1,0 0-2,0 0 3,0 0-5,0 0 2,-6-25-1,5 13 3,1 0-2,0-5-1,0-2-2,0 0-1,3-8-2,-3 2 8,2-4-9,1 0 2,-2 3-2,4-3-1,-1 4 1,1-1 1,3 1 0,-2 1 3,2-5 4,-2 12-5,1 0 0,-2 1 2,1-2 1,2 4 0,-3-1-1,3 1 11,-1 0-1,-1 2 2,1 2-4,-1-2 1,-1 2 0,3 0-7,1-1 11,-1 1-2,-1 2-4,2-3 7,0 2-5,2 1-2,1 2 5,-2-2-7,1 2 1,-1 1-3,0 3-4,0-1 5,-10 3 1,18 0 1,-18 0-1,14 7 4,-5-1-6,-4 3 3,0 1 0,3 5 4,-3 2-2,2 1-1,-5-1 0,-2 0-3,0 4 2,0-1-2,-2-1 2,-5 4-3,4-2-1,-4 3 1,2-4-1,0-1 2,-5-2-3,1 7 1,0-10 0,-1 4-2,1-2 0,0-1 1,0 0 1,-2-2-1,4-4-3,-1 0 2,3 1-3,-3-4 3,3 0-6,1-2 2,1 0 4,3-4-2,-4 6-4,4-6-3,0 0-2,0 0 1,0 0-1,0 0 5,0 0-1,0 0-1,0 0 1,0 0-3,0 0 2,10-27 2,-4 21-3,3 1 4,-1-5-1,2 4-1,-1 0 1,1-1 2,1 2 0,-1-2 5,3 2-3,3-3 0,-4 4-2,-3-1 2,1 0 4,3 3-4,-2-1 3,1 1 0,-5 4-2,5-2 0,-1 1-2,-1 1 0,-2 1 2,-1-1 2,1 5 1,0 0 3,-3-1-7,2 1-1,-2-2 5,1 4 2,-1 0 3,-1 0-3,-1 2-4,-2 1 1,-1 0 2,0 4 2,-1-4 0,-4 4-2,-1 0-1,0 0 3,-3 0 2,3-2-1,-3 1-1,-1-1-5,-1 1 1,1-1 3,-3 0-1,1-1-2,-4 1 4,1-3-2,-2 0-1,3-1 0,-1 2 2,0-5-1,2-2-1,3 0-1,1 0-2,-5-3 0,2 1-6,0-1-2,-1-3-20,0 0 2,-1-2-19,2 1-2,1-3-11,-2 0-19,4 0-18,-2-1-8,3 0-15,3 1-8,-1-1-38,3 0-92,-3 1-276,6 5 122</inkml:trace>
  <inkml:trace contextRef="#ctx0" brushRef="#br0" timeOffset="102553.768">20772 13099 97,'0'0'181,"0"0"-8,-5-12-13,5 12-4,0 0-19,0 0-11,0 0-13,0 0-14,0 0-10,0 0-10,0 0-10,0 0-4,0 0-12,0 0 8,0 0-3,9 26 1,-8-17-7,0 8-3,3-1 6,-2 2-3,1 2-1,-1 7 0,0 0-6,-1 2-5,0 0-3,-1 0-6,0 0-6,-1-3 1,1 3 2,-1-4-7,1-2-2,0-3 0,1-2-2,0-1-10,1-4-11,-1 2-11,0-6-15,1 1-7,0 0-16,-1 1-19,-1-3-24,3-3-20,-3-5-8,3 9-19,-3-9-142,0 0-309,0 0 136</inkml:trace>
  <inkml:trace contextRef="#ctx0" brushRef="#br0" timeOffset="103073.7599">20821 13033 134,'0'0'138,"0"0"-1,0 0-11,0 0-8,0 0-4,0 0-6,0 0-8,2-7 2,-2 7-3,0 0-2,6-2-9,-6 2-6,8-2-10,-8 2-4,10-1-8,-2-3-6,-1 2-4,5 2-1,1-3-4,-2 2-6,3-1-4,0 2-2,3 0-7,0-2 1,0 4-5,-1 1 0,0 0-1,2 3-6,-2-1 1,1 1-1,-1 2-2,-1 1-2,-1 2-2,3 1 3,-4 0-1,-2 3-2,-1 0-5,-1 1 5,1 1 0,-3 2-4,-5-1-1,5 11-2,-7-3 1,0 1 3,-3 0 1,-2 3-3,-1-3-2,-3 0 5,0 0-2,0-1-3,-4 1-2,2-5 1,-5 2 1,5-2 1,0-3-3,-1-5 2,-2 8-1,1-5 3,0-3-5,-1-2 6,-3-2-2,2 1-5,1-4 3,-2 0 1,4 0 0,-1-4-1,0 0 2,1-2-1,-2-1-1,1 0 4,-2-2-3,2-1 0,0-2 2,-1 1-8,1-1-7,2-2-6,0 2-7,2-2-7,1 2-7,1 0-15,3 2-14,-1-3-28,5 6-19,-4-11-34,2 5-134,2 6-304,1-11 134</inkml:trace>
  <inkml:trace contextRef="#ctx0" brushRef="#br0" timeOffset="104366.7727">22102 13234 84,'4'-5'160,"-2"-2"-13,-2 7-5,8-10-16,-4 3-5,-3 2 0,2-1-14,-3 6 1,2-11-7,-2 6-8,0 5-13,-1-11 2,1 11-11,-1-8-7,1 8 2,-3-11-10,-1 7-5,4 4 1,-7-10-9,3 6-5,4 4 1,-8-5-9,8 5-2,-10-4-1,10 4-7,-13-3-2,13 3-1,-14 3-2,3-1-2,0 3 4,1 0-8,-3 2-1,-1 0-2,-1 5 1,1 1-4,-1 1-4,0 0-3,-2 7 8,-1-1-3,0 5-3,4-4-4,-2 3 11,3-3-6,3-3 1,4 0-1,2 1 3,2-2-3,2-3-2,0 1 3,1-4 7,1 1-11,4-3 1,-1 0-1,2-2 4,1 0-3,1-2 1,0-2 1,2-3-4,1-3-6,1 0 2,-1 1-8,6-7-7,-4-3-2,4 4-4,-2-4 0,-2-1 0,0 1-12,1-1 9,-3-1-1,-1-1 5,-1 0-5,0 0 8,-2 1 3,2 0 2,-6 3-1,1 0 7,-2 0 3,1 2 10,-3-3 2,2 4 5,-2 2 8,-1 6 5,1-13 1,-1 6 1,0 7-2,0 0 0,1-12-3,-1 12-1,3-5-2,-3 5-3,0 0-2,0 0-4,4-6 3,-4 6-3,0 0 3,0 0 2,0 0-9,15 9 13,-15-9-9,7 8 0,-3-3 6,3 3-10,-2 2 9,0 0-1,-1 2 2,5 2-7,-4 0 9,1 0 3,0-1-8,1 0 1,1-3-6,-2 1 5,2-1 5,1 1-3,2 1-5,-2-3 0,0-2 5,1 0-4,2-2 1,0-1 1,0-1-4,1 0 1,1-6-2,-1 3 7,2-2-1,2-3-3,-3 3-1,1-6-4,2-1 4,-2-1 0,-1-2 0,-1 0 0,2-3-3,-2 0 9,-1-2-8,4-6-1,-4 0 5,-1 0-4,-2-6 0,0 2 0,0-7 2,-3 3-10,0-2 1,-1 0-3,-1 0-1,-1 0 0,-1 3 1,-1 0 8,1 4-5,-5 1-1,1 7 11,0 0 2,-1 2 3,1 4-4,-2 2 3,0 0-4,0 3 3,0-3-3,-1 5 1,5 5 1,-7-7-1,7 7-1,-9-2-2,9 2 0,0 0-1,-16 3 0,16-3-1,-7 5 2,3-1-2,0 0 1,0 1-1,0 3 5,2 2-7,-3 1-2,1 4 3,1 1 2,-1 1-2,2 1 1,-1 2-13,3 3 23,-1 4 1,1 0 2,0-1 1,1 0 2,2 2 4,1 3-6,-2-3 3,3 0 1,2 0-3,-1 1-2,-1-4-2,3 1-4,-2-2-1,6-2 2,-3-3-2,0-3 2,2 0-1,1-1 2,0-3-4,1 1-4,1-3-8,2 1-15,-2-4-4,4-1-5,-6-2-6,5-2-13,-3 1-12,4-2-3,-5-2-24,5-3-14,-5 0-11,-1-1-20,0 0-127,-4-2-281,1-2 124</inkml:trace>
  <inkml:trace contextRef="#ctx0" brushRef="#br0" timeOffset="104692.7463">22481 13065 86,'-7'-4'215,"7"4"-12,0 0-13,-7-4-14,7 4-15,0 0-21,0 0-15,0 0-13,0 0-6,0 0-10,0 0-9,0 0-9,0 0-4,18-8-13,-11 7 1,3-1-6,1 0-1,3 1-10,0 1-1,4-4-4,1 1-7,-1 0-7,2-1-23,0-3-13,-2 0-18,4 1-21,-1-2-35,5 0-24,0-1-36,-1-3-165,-6 6-334,-1-4 147</inkml:trace>
  <inkml:trace contextRef="#ctx0" brushRef="#br0" timeOffset="105378.8004">23249 12971 26,'0'0'133,"3"-5"-2,-3 5-16,0 0-11,2-11-7,-2 11 3,3-5-6,-3 5 3,0 0-3,0-9-7,0 9-1,0 0 4,1-8-4,-1 8-2,0 0-10,0 0-7,-6-8-5,6 8-10,0 0-3,-10-3-4,10 3-5,0 0-5,-19 6-6,9-4 1,0 5-2,0-5-4,1 5-4,-2 1 0,0-3-3,1 2-3,-1 0-2,0 3-1,2-3-1,-1 1 2,1 3-1,0-3-1,1 3-2,0-3-1,1 2-1,1 2-2,1-3 1,-1 3-1,2 0-1,0 2 10,0 2 2,1 0 1,0-1-5,1 0-6,2 0 0,0 1 7,0-1-2,3 2 0,-3-5 1,4 4 0,0-2-1,1 2-4,2-6 1,1 6 0,-2-1-3,2-3 2,2-3-1,2 3-1,1 1 4,2-4-3,0-1 0,3 1 0,0-2 2,8 1-2,-7-6-3,2 1 2,0-3-3,7 0-6,-1 0-2,-5-3-5,7 3-11,-1-5-12,-1 0-16,1-3-4,-1-1-20,0-2-20,0-1-16,-2-1-22,2-1-26,-9 2-105,2-5-286,-4 3 127</inkml:trace>
  <inkml:trace contextRef="#ctx0" brushRef="#br0" timeOffset="106492.7441">19392 13960 88,'0'0'117,"0"0"-13,0 0-8,0 0-14,0 0 2,1-9-16,-1 9 3,0 0 10,8-1-5,-8 1-1,9-1-5,-9 1-9,13-1 0,-5 1-4,1 1-2,3-1-9,-5 0-11,6 1-5,0 2 7,-2-3-7,5 1-2,2 0-7,3 2-2,1-1-6,6-1 10,-7 1-5,9 0-2,1 0-2,5 2 0,-2-3-3,2 2 1,1-1 4,14-1-3,-1 0 2,1 0 7,1-1-8,5-1 3,-2 1-5,1-1 3,10-2 4,-2 0-10,0-2 11,1 3-4,27-3-4,-28 3 9,3-1-2,-1 2 0,26-4-4,-29 4 6,26-1-8,-24 0 3,28-2-1,-29 0-5,28 2 1,-26 1 0,23-1 2,-24-2 0,26 3 0,-28-2 1,27-1-1,-27 1 1,30-1 2,-29 1 1,26-2-8,-26 2-1,28-2 2,-29 3 5,26-8-3,-23 6-1,0-3-4,-2 0 4,27-1-3,-27-3 4,27-3 2,-29 6-1,2 0-5,27-8 1,-30 8 2,1 3-5,-1-6 4,-2 5-1,-3-1-3,-1 2 2,-3-2 0,-17 7 0,-1 0-1,1 0-4,-7 3 3,-7-1-4,-1 0 2,-8-2-2,0 3 0,-6 0 0,3-1 5,-5 3-4,0-1 0,-4-4 2,5 5 2,-5-5 1,0 0 0,0 0 1,0 0-2,0 0-1,0 0 3,0 0 2,0 0 0,0 0-1,0 0 2,0 0-3,0 0 0,0 0-4,-29-7 3,29 7-2,-7-2 0,7 2-1,0 0-1,-7-3-6,7 3-8,0 0-13,0 0-19,-12-5-27,12 5-19,0 0-33,-8-2-14,8 2-43,-9-3-129,9 3-332,-12-4 148</inkml:trace>
  <inkml:trace contextRef="#ctx0" brushRef="#br0" timeOffset="111136.7437">23340 16394 10,'0'0'31,"0"0"-2,-6-6-2,6 6-7,0 0 4,-9-1-5,9 1-4,0 0 1,0 0-3,-10-3 2,10 3-1,0 0 9,0 0-2,-7-2 2,7 2-3,0 0 0,0 0-6,-4-7 6,4 7 5,0 0 2,0 0-3,-4-5-5,4 5 10,0 0 0,0 0 0,-6-9 3,6 9 5,0 0-6,0 0 2,-6-8-5,6 8-2,0 0 10,0 0-2,-4-9 5,4 9-4,0 0 8,-5-3-14,5 3 4,0 0-6,-5-5 3,5 5 1,0 0 6,-8-5-6,8 5 9,0 0-6,0 0 4,-6-4 5,6 4 5,0 0-6,-7-3 1,7 3-2,0 0 0,0 0-2,0 0 0,-6-4-2,6 4-5,0 0-5,0 0 1,0 0 6,0 0-15,0 0-2,0 0 0,0 0-4,0 0-3,0 0 2,0 0-1,0 0 5,0 0-10,0 0-1,0 0 4,0 0-14,0 0 15,-3 17-4,3-17-5,0 0 4,0 0 3,5 12 0,-5-12 2,3 9 8,-2-5-6,-1-4 2,3 11-5,-2-6 2,-1-5 0,1 12-1,-1-5-2,0-7 4,0 16-1,-1-10 3,1-6 20,-1 14-2,-1-8-6,2 4-1,0-10-3,-1 13-1,1-6-5,0 1 2,1 0-5,-1-8 3,0 15-3,0-7-4,0-1 1,2 1-2,-2-8-2,0 14 3,1-7-2,-1-7 2,0 15-4,-1-8-1,1 3-3,0-3 3,1 3 0,-1-3-2,0 1 1,0-8-2,-1 16 5,1-8-5,0 3 2,0-3-5,-2 2 2,1-1-2,1 0 5,-1-1-2,1-8-3,-1 15 3,1-5-11,-2-3 10,1 0 3,1-7-4,-4 17 2,3-10 0,-3 2 5,3-1-2,1-8 2,-5 13-4,4-2 4,-3 0-2,4-11 3,-3 16-4,2-6-1,1-10-1,-3 10-3,3-10 4,-1 14 5,1-14-7,-1 14 1,-1-8-3,4 2 4,0-2-2,0 1 4,-1 0-3,-1-7 0,2 12-2,0-4 3,-1 1-2,0-2-2,1-2 2,-2 3 1,0-8 1,2 16-1,-1-8 1,-1-1-3,0-7 4,0 16-4,0-8 6,0 1-5,-1 1-3,0-2 3,1-8 0,-1 17-25,1-8-3,0-1 7,-2 1 2,1-2-3,1 3 6,0-1-2,0-9 8,-1 15 0,1-7-1,0-8 3,0 14 0,-2-4 4,2-3-6,-1 3 6,1-10-3,1 17 2,2-8-1,-2 2-1,-1-2 2,2 1-2,-2-3 2,0 2 0,0-9 1,1 15 1,-1-8-1,1 5 3,0-3 1,-2 0-3,2 2 1,2-3 2,-3 0 1,1-2-5,2 3 1,-3-2 1,0-7-4,1 15 6,-1-7-2,0-1 2,1 0-1,-2 3 3,1-10-4,0 14 5,1-6-9,-1-2 6,0-6 0,-1 12-4,1-12 3,0 13 3,0-8-7,0-5 2,0 13 3,1-7 0,-1-6-1,3 10-2,-3-10 1,1 10 4,0-5-3,2-1 0,-3-4-3,1 10 8,-1-10-5,1 11 5,-1-11-7,0 9 6,0-9 0,0 11-2,0-5 0,0-6-3,0 9 1,0-9 4,2 9-2,-2-9-5,0 7 8,0-7-7,-2 13 3,2-13 2,-2 11-7,2-3 2,0-8 2,0 12-1,0-2 0,-1-5 1,1-5-1,1 15-1,-1-6 0,1-4 3,-1-5 0,0 15 0,0-15-3,-2 14 5,2-14-1,1 15-1,0-5-1,-1-10 0,0 15-3,0-15 6,-1 13 2,1-13 27,0 16-6,0-8 1,0-2-4,0-6-1,-1 12-2,1-5-4,0-7 1,0 12-2,0-12-3,0 10-1,0-10-3,1 12 4,-1-12-4,1 9 0,-1-9 0,1 7-1,-1-7-2,3 9-1,-3-9 0,1 6 0,-1-6 2,2 8-5,-2-8 7,0 9-7,0-9 0,0 0 5,-2 11-3,2-11-4,-1 8 4,1-8 0,-3 8-3,1-3 5,2-5-3,0 0-1,-3 12 4,3-12-5,-1 7-1,1-7 1,-3 7 2,3-7 2,-2 10-1,2-10 0,-1 9-2,1-9 1,0 0 1,-4 10-3,4-10 1,0 0 2,-4 10 3,4-10-5,0 0 0,-4 13-6,4-13 5,0 0-2,0 9-2,0-9 5,0 0-1,0 0-4,3 15 3,-3-15 0,0 0-1,5 9 2,-5-9 1,4 6-5,-4-6 8,0 0-4,2 8 1,-2-8 1,0 0 2,0 0-1,3 11-4,-3-11 3,0 0 0,0 0 2,0 0 0,0 9 0,0-9-6,0 0 9,0 0-10,0 0 4,-5 14 3,5-14-2,0 0 2,0 0-3,0 0 4,0 0-3,-2 9 2,2-9-8,0 0 7,0 0 0,0 0 2,-2 3 0,2-3-8,0 0 14,0 0-8,0 0 5,0 0 3,0 0 0,0 0 6,0 0-4,0 0-3,0 0 2,0 0-4,0 0 3,0 0-4,0 0 1,0 0 0,0 0-5,0 0 5,0 0-6,0 0 2,-15-17 0,15 17 1,0 0-5,0 0 5,-4-9-2,4 9 0,0 0 5,0 0-5,-4-12 0,4 12 2,0 0-4,-5-12-1,5 12 2,-5-8 2,5 8-1,-7-11-2,7 11 3,-5-10-3,1 3 3,4 7 0,-7-11-3,7 11 3,-9-11-6,9 11 4,-12-13 0,12 13 4,-8-9-6,8 9 1,-10-14 1,10 14-3,-9-10 5,9 10-1,-5-10 1,5 10-1,-6-12-3,6 12 1,-5-9 0,5 9 2,0 0 1,-8-16 0,8 16 3,0 0-4,-9-11 3,9 11 1,0 0-2,0 0 0,-5-10 3,5 10-4,0 0 0,0 0 1,0 0-1,0 0-4,0 0 2,0 0-4,0 0 3,0 0-4,0 0 1,0 0 3,0 0-2,0 0 0,0 0-1,0 0 4,0 0-6,0 0 5,0 0-1,0 0-4,0 0 5,0 0-1,29 29 2,-24-21-3,2-1-2,-2 4 7,3 1-6,-2-2 3,4 5 0,-2-3-5,0 0 3,-1 2 1,-2-2 1,2-1 0,0 0-4,0-2 5,-7-9 2,0 0-6,0 0-5,25 37 10,-25-37-6,0 0 6,0 0-1,13 27 0,-13-27 0,0 0-4,0 0 3,0 0 1,0 0-3,12 26 0,-12-26 3,0 0 1,0 0 0,0 0 1,0 0 2,0 0-6,0 0 3,0 0-2,0 0 1,7-3-1,-7 3-2,0 0 0,0 0 1,5-33-7,-1 23-5,0-5 2,1 0 3,-1 3-2,2-3 0,-1 2 4,1-2 2,-2 4-1,-1-1 2,3-5-2,0 7 3,-2 0-5,-1-2 4,3 3 1,-6 9-2,7-20-1,-7 20 2,6-14-2,0 6 4,-6 8-3,6-12 3,-6 12 2,7-12-3,-7 12-2,5-12 6,-5 12-2,7-11-4,-7 11 3,9-11 4,-9 11-3,7-9-4,-7 9 3,7-8 3,-7 8-3,0 0 2,7-9 0,-7 9 2,0 0 1,0 0-2,0 0-4,2-13 2,-2 13-2,0 0-2,0 0 0,0 0 3,0 0-2,0 0 3,0 0-1,0 0 1,0 0-1,-37 9 0,37-9 0,-18 4 4,7 0-7,11-4 3,-19 8-14,5-6 2,3 2 0,11-4-2,-24 5-9,14-3 2,10-2-10,-18 4-6,18-4 5,-17 3-8,17-3-3,-12 1-5,12-1-8,0 0-6,0 0-22,0 0-24,0 0-14,-18-4-26,18 4-112,0 0-283,0 0 125</inkml:trace>
  <inkml:trace contextRef="#ctx0" brushRef="#br0" timeOffset="112588.7047">23847 17887 16,'0'0'131,"0"0"0,0 0-24,0 0 1,-16 1-19,16-1 4,0 0-6,0 0 1,0 0-13,-14 11 7,14-11-11,-8 7-6,8-7-3,-5 8-3,5-8 3,-6 10-9,6-10 6,-8 12-8,3-9-6,5-3 2,-9 9-12,4-3 4,5-6-8,-9 8 1,9-8-2,-14 5 0,14-5-5,-11 1-1,11-1-7,0 0 4,-16-6-11,7 2 4,9 4-1,-10-10-1,0 0-1,4 5 4,0-7-10,1 6 5,0-5-4,2 0 0,2 0-1,-2 1 2,3 10-4,-3-21 1,3 14-3,0 7-1,1-20 0,-1 11 3,0 9-4,2-12 3,-2 12-3,4-12-4,-4 12 4,5-11 2,-5 11 0,4-9-5,-4 9 5,13-6-1,-13 6-8,9-4 10,-9 4-5,17-3 11,-17 3-11,15 1 9,-15-1-8,19 5 8,-8-3-10,0 1 8,-2 2-5,3 1 1,-3 0 8,0 1 1,1-1-3,-1 3 1,-1 0-2,4 5 4,-6-3 6,3 3-4,-5 3 6,1-3 0,0 3 2,-1 3-2,-4 0 5,-2-2-1,2-18 0,0 0-7,-13 64-1,4-41 3,9-23-4,-19 40 3,7-19-2,-5 0-2,17-21 0,-25 38 1,7-20-4,18-18-2,-26 28 2,26-28-4,-24 22 2,24-22 0,-18 15 1,18-15-5,0 0 8,-31 18-6,31-18 0,0 0-5,-32 9 3,32-9 0,0 0-13,0 0 1,0 0-2,0 0 0,-51-13 3,51 13-2,0 0 0,-17-23-3,17 23 0,0 0 4,-13-28 3,13 28 0,0 0-7,0 0 11,-5-35-6,5 35 1,0 0 7,0 0-5,0 0 2,0 0-1,0 0-1,0 0-2,0 0 7,9-43-2,-9 43-2,0 0 2,0 0-4,0 0 5,0 0 2,0 0-6,0 0 5,33-8-1,-33 8 1,0 0-5,0 0 2,0 0 2,0 0 3,0 0 2,0 0 2,0 0 6,60 29 2,-60-29 1,0 0 1,27 22-7,-27-22 7,28 19-2,-28-19-1,23 17-3,-23-17 0,22 15 1,-22-15-9,21 19 7,-21-19 3,19 16-5,-19-16 1,0 0 1,27 20-6,-27-20 2,0 0-1,23 17 3,-23-17-1,0 0-4,28 12-15,-28-12-8,0 0-13,0 0-13,0 0-18,34 8-23,-34-8-7,0 0-30,0 0-12,0 0-24,47-9-96,-47 9-279,0 0 123</inkml:trace>
  <inkml:trace contextRef="#ctx0" brushRef="#br0" timeOffset="113341.4992">24251 17794 54,'0'0'126,"0"0"-8,0 0-14,0 0-8,0 0-12,0 0 5,0 0-12,0 0 14,0 0-10,0 0-7,0 0-7,-10 27 0,5-19-9,2 3-5,-2 0-9,3 1-1,-2 0-5,1 0-2,1 0-6,0 3-3,0-4-5,2 1 5,0-1-6,0-11-1,1 20-6,-1-11-10,1 1-2,-1-10 0,2 11-3,-2-11 5,3 10-6,-3-10 0,6 7-1,-6-7 5,7 8-6,-7-8-3,10 4 3,-10-4 4,12 4-7,-12-4 5,13 2-1,-13-2 3,14 0 2,-14 0-3,17-1-4,-9 2 8,-8-1-3,18-1 1,-18 1 3,17 0-11,-17 0 13,13 2-7,-13-2-5,16 1 1,-16-1 4,13 0 0,-13 0 3,15 2-9,-15-2 6,15 3 1,-15-3-3,15 1 5,-15-1-4,13 3 0,-7-1 3,-6-2-5,14 6 7,-8-4-4,-6-2 5,0 0-2,0 0-3,0 0-3,0 0 12,39 27 2,-39-27-6,0 0 6,0 0-1,20 27-2,-20-27 0,0 0 5,0 0-4,7 34 6,-7-34-5,0 0 7,0 0-4,-4 38-1,4-38 6,0 0-6,0 0 1,-13 36-4,13-36-1,0 0 0,-18 25 3,18-25-3,0 0-4,-22 22 6,22-22-4,0 0 6,-30 16-8,30-16 4,0 0-5,-31 18 6,31-18-9,0 0-7,-36 7-5,36-7-17,0 0-8,-43 4-2,43-4-7,0 0-2,-38 0-9,38 0-13,0 0-14,0 0-4,-36-11-11,36 11-14,0 0-60,0 0-187,0 0 83</inkml:trace>
  <inkml:trace contextRef="#ctx0" brushRef="#br0" timeOffset="113825.6579">24246 17718 2,'0'0'104,"0"0"-3,0 0-6,0 0-12,0 0-3,0 0 4,0 0 0,0 0-13,0 0-7,14-10 15,-14 10-14,0 0 1,18 0-2,-18 0-11,18 0 3,-18 0-9,24-4-1,-24 4-2,31-6-4,-12 2-3,-2-1-6,0 0-3,-1-2-5,2 0-3,1-2-3,-2 3 8,3-1-7,7 0-4,-11 0 2,4 4 0,-5 1-1,-2-4-5,-13 6 0,23-4-11,-23 4-12,14-3 2,-14 3-5,0 0-8,0 0-10,21 8-26,-21-8-24,0 0-30,0 0-95,0 0-226,-1 18 100</inkml:trace>
  <inkml:trace contextRef="#ctx0" brushRef="#br0" timeOffset="114611.0889">24972 17561 11,'4'-6'151,"-4"6"-7,0 0-14,0 0-16,0 0-10,0 0-9,0 0-3,0 0-13,0 0-4,0 0-9,-6 23-1,6-23-7,-3 16 1,3-8-7,0 2-3,2-1 1,-2 3 2,5 3-1,-1 0-9,-3 1 7,3 3-6,-2 6 2,-2-6 27,1 1-1,-1 5-8,-7 0-6,5 0-6,-2-1 0,0 2-8,-3-1-2,2-6-2,-1-2-10,-4 7 0,1-8-3,9-16 3,0 0-12,-11 43 2,11-43-12,0 0-10,-7 31-12,7-31-18,0 0-12,0 0-14,0 0-19,0 0-2,-2 33-19,2-33-23,0 0-27,0 0-125,1 2-295,-1-2 131</inkml:trace>
  <inkml:trace contextRef="#ctx0" brushRef="#br0" timeOffset="115080.8467">25175 17722 62,'-13'3'117,"13"-3"-9,0 0 3,0 0 6,-10 3-26,10-3 6,0 0-10,-14 9-14,14-9 0,-12 12-10,6-7-7,-4 2-5,1 1-8,1-3-1,8-5-3,-18 16 0,11-11-9,7-5 0,-12 11-4,12-11-5,-10 9 0,10-9-6,-8 5-1,8-5-1,0 0-5,-7 9 0,7-9 4,0 0-3,0 0-7,0 0 9,0 0-5,0 0-1,18 15 1,-18-15-3,12 2-2,-12-2 1,20 5 0,-9-3 9,-11-2-13,20 6 12,-8-4-10,-1 2 10,0 1-2,1-1-2,-1 2-5,3-1 6,-4 2-2,0 0-1,2 0 4,-2 1-1,-1-1 4,0 3-13,0-4 6,-2 1 0,1 2-6,1-3 6,-1 1-8,-8-7-9,10 11-12,-10-11-14,6 11-7,-6-11-10,9 8-7,-9-8-17,7 9-21,-7-9-97,7 5-213,-7-5 96</inkml:trace>
  <inkml:trace contextRef="#ctx0" brushRef="#br0" timeOffset="115863.9114">25509 17689 114,'0'0'108,"0"0"-3,0 0-14,0 0-2,0 0 0,0 0-9,0 0-1,0 0 9,0 0-11,0 0-2,0 0 1,0 0-10,20 41 3,-14-26-9,-3 1-3,2 2-4,0-2 0,-4 4-13,-1-3 0,0 3-4,0 0-1,-1-5-3,5 4-7,-5-4 0,-1 0-2,2-15-5,-2 22-4,-2-13 2,4 1-1,0-10-4,-1 14 0,1-14 2,0 0-4,-1 15 0,1-15-7,0 0-5,0 0-4,0 0-4,0 0 0,0 0 2,0 0-1,0 0-2,0 0-3,-24-27-6,22 14 7,-3-3-6,1 2 3,1-6 2,2 1 2,2-5 1,-1 4-3,-1 1 8,4 0 1,-3-1-13,1 5 12,2 0 0,-3 15 7,4-23 7,-4 23 2,3-19 4,-3 19-5,4-12-1,-4 12 4,5-15-4,-5 15-1,7-12-2,-7 12 0,7-10 4,-7 10 3,0 0-3,15-9-3,-15 9 12,0 0-5,17-4 5,-17 4 7,15 0-6,-15 0-8,0 0 10,25 6 0,-15 1-5,-2-4 6,3 4 3,-2 1-2,0 0 2,0 0-2,1 3-6,2 0 2,-3-1-7,1 2 6,1 2-3,-2-6 0,-1 4 0,-2 0-4,6-2 2,-5 2-6,0-5 2,-2 5 1,2-6-1,1 2-3,-3 0 0,2-4 0,-7-4 3,11 9-7,-2-3 4,-4-3-3,-5-3 1,9 3 2,-9-3 1,0 0-4,17-4 7,-17 4-6,15-9 3,-8 1 1,3-1-4,-1-2 2,-3 1 0,1-5 0,2 0 1,-2-3 0,0 0-4,-1-2 3,3-2-2,-3-4 3,-2 2 0,0 0 2,0 7-4,-1-3-2,-1 3 5,3 1 2,-2 1-5,-2-2 1,-1 2-11,0-3-10,-1 4-4,1 14-14,-2-23-9,2 23-1,0-21-4,0 21-17,-1-20-19,1 20-12,-1-20-28,1 20-12,-3-12-119,3 12-277,0 0 122</inkml:trace>
  <inkml:trace contextRef="#ctx0" brushRef="#br0" timeOffset="121223.0204">23316 16310 22,'0'0'90,"0"0"-15,0 0-3,0 0-7,0 0-5,0 0-13,0 0-1,0 0-8,0 0 5,0 0-6,0 0-13,0 0 7,0 0-4,0 0-3,0 0 5,0 0-11,0 0-3,0 0 4,0 0-8,0 0-6,0 0 4,0 0-3,0 0 4,0 0-1,0 0 5,0 0 2,0 0-10,0 0 14,0 0-13,0 0 2,0 0 2,0 0-9,0 0 1,0 0-4,0 0 4,0 0 7,0 0-9,-14-5 7,14 5 2,0 0-8,0 0-1,0 0-1,0 0 6,0 0-1,0 0-7,-9-3 2,9 3-1,0 0-4,0 0 15,0 0-16,0 0 4,0 0-2,0 0 10,0 0-2,0 0-8,0 0 9,0 0-5,0 0 3,0 0-7,-8-2 1,8 2 9,0 0-7,0 0 8,0 0-8,0 0 3,0 0-8,0 0 8,0 0-2,0 0 1,0 0-5,0 0 13,0 0-10,0 0 2,0 0-6,0 0 4,0 0 8,0 0-4,0 0-1,-9 0 2,9 0-5,0 0 11,0 0-9,0 0-1,0 0 10,0 0-7,0 0-6,0 0-3,0 0 18,0 0-6,0 0-3,0 0-1,0 0 2,0 0 1,0 0 9,0 0 3,0 0-12,0 0 15,0 0 10,0 0-11,0 0-1,0 0-9,-10 2-1,10-2 21,0 0-18,0 0-2,0 0 4,0 0-11,0 0 11,0 0-14,0 0 13,0 0 2,0 0 7,0 0-1,0 0 1,0 0-8,0 0 9,0 0-6,0 0 2,0 0-5,0 0-7,0 0-1,0 0 12,0 0-9,0 0 4,0 0-1,0 0-5,0 0 2,0 0 1,0 0 1,0 0 6,0 0 2,0 0 1,0 0 2,0 0 2,0 0 0,0 0 7,0 0 0,0 0 2,0 0-3,0 0-3,0 0 1,0 0-5,0 0-3,0 0-1,0 0-2,0 0-2,0 0 0,0 0-5,0 0 5,0 0-5,0 0-1,0 0 3,0 0-5,0 0-3,0 0 0,0 0-1,0 0-2,0 0-2,0 0-3,0 0 11,0 0-6,0 0 1,0 0 3,0 0 4,0 0-11,0 0 5,0 0-1,0 0-1,0 0 0,0 0 2,0 0-1,0 0 3,0 0 0,0 0-5,0 0-2,0 0 5,0 0 0,0 0-1,0 0 1,0 0-3,0 0 2,0 0 0,0 0-3,0 0 0,0 0 7,0 0 1,0 0-9,0 0 0,23-7 5,-23 7 2,0 0-7,8-2 6,-8 2-4,0 0 0,8-3 9,-8 3-8,7-4 5,-7 4-10,6 0 3,-6 0 7,12-6-1,-7 5-7,-5 1 5,9-6 0,-4 1 1,0 1 0,-5 4-8,12-7 6,-7 4-3,0-1 2,0-2-3,1 3 3,1-1-3,-1-1 6,-6 5-3,10-7 0,-3 5 4,-1-1 0,-1-2 0,0 1-6,2 1 3,-7 3-2,11-8 2,-4 4 2,-1 2 0,-6 2-2,12-8 2,-4 1-5,1 2 2,0 0 5,-1-4-6,0 2 0,-1-1 2,2 1-2,0 0 0,1 0 0,-1-1-2,-1-1 0,2 3-2,-2-1 6,1 0 0,1-1-1,-4 4 2,-6 4-2,12-7 4,-7 2 2,-5 5-2,9-5-2,-9 5-1,9-7 2,-9 7-7,9-6 7,-9 6-5,9-4 1,-9 4 6,10-3-2,-10 3 0,10-6-9,-2 3 6,-8 3 4,13-9-5,-4 4-1,1 2 3,-2-3-1,-1 0 3,2 1 0,0-1 0,-1 1-2,0-1 0,-1 0 0,-7 6-2,14-6 2,-9 1 2,-5 5-3,12-7-10,-12 7 12,10-5-1,-10 5 4,8-7-5,-8 7-2,11-5-4,-11 5 5,10-5 1,-10 5 0,11-7 1,-5 4-1,-1-2 2,4-1-1,-1 1 1,-2-3-3,3 1 0,0 1-7,0-2 9,0 1 1,1-2-2,-1 1 1,4-4 7,-2 5-8,0 0 1,-1 0-5,1-1 4,-2 1 3,-1-1-4,3 2 2,-2-1-4,2 1 5,0-2-9,-1 1 7,-1 0 3,3 0-2,-2 2 3,1-5-6,2 1 4,0-1 0,-1 3 1,2-1-3,1-3 0,-3 0-1,4 2 1,-1-4-1,1 2 4,-1-1-3,0 1 0,0 0-2,0-1 1,1 0 2,0 2 0,-2-2 0,1 2-6,-1-1 7,1 1-2,-4 3 2,0 0-5,3-5 4,-3 6-1,-2 0 2,-1 0 1,0 0 0,-8 6-5,17-9 0,-10 4 5,-7 5-2,12-12-3,-4 8 5,-8 4 0,11-10-1,-3 2-2,-8 8 2,14-12-1,-7 5 2,0-2-4,1 2 2,-8 7-2,15-15 1,-6 6 1,-1 1-1,2-2 0,-4 1-3,3 1 3,-1-1 0,3 1 1,-2 1 3,-1 0-4,-8 7 2,16-12-2,-8 7 3,0-2-5,-1 3 6,-7 4-6,13-8 2,-8 3 1,-5 5 2,13-9-3,-8 5-7,-5 4 8,12-9-3,-8 4 2,-4 5 3,16-9 0,-11 3-5,2 0 2,-1 2 1,-6 4-2,13-13 5,-4 7-1,0-2-2,1 0-2,0 0 2,4-2-3,-2-1 4,1-2-4,-1 4 4,2-2 0,2-1-2,-4 3 2,0 0 1,1 1-6,-3-2 4,4 0-1,-4 4 0,2 0 2,-2 1-1,-1-1 0,-1 0-4,2 2 4,-10 4-3,13-10 1,-7 7-1,-6 3-4,13-6 4,-8 2-3,-5 4 4,11-9-1,-4 5 1,-7 4 1,11-10 0,-3 5-1,2-2-1,-2-3 2,1 3-3,0-3 0,5-1 1,-1 0-1,-1 1 0,0-2 3,1-1 1,-1 4-1,-1 0 1,-5 1 0,5 3 1,-4-3 1,-2 3-5,-5 5-1,11-8 0,-11 8 1,8-7 4,-8 7-5,6-5 1,-6 5 7,7-5-4,-7 5-2,0 0 5,0 0-6,13-8 2,-13 8 0,0 0 1,10-9 1,-10 9 1,6-7-1,-6 7-5,7-8 10,-7 8-9,7-10 2,-7 10 2,9-9-4,-9 9 1,9-11 0,-9 11 4,10-11 2,-10 11-6,14-9 2,-7 1 0,-7 8 0,13-9-3,-13 9-6,9-9 6,-9 9-1,9-7 3,-9 7-1,11-8 2,-11 8 2,0 0-5,13-6 2,-13 6-2,6-7 2,-6 7 3,0 0-7,12-11 9,-12 11-7,7-7 5,-7 7-3,7-8 2,-7 8-1,0 0 1,15-12 1,-15 12-6,10-8 4,-3 0-4,1 1 5,0 1-2,-8 6-1,14-12 1,-2 8-1,-3-4 0,0 3 3,0-2-5,2 2 2,-11 5 3,14-7-1,-14 7-1,14-7 0,-14 7 1,12-6-2,-12 6 2,9-5 0,-9 5 2,0 0-1,14-7 1,-14 7 0,8-7-5,-8 7 1,7-7 1,-7 7 0,10-7 2,-10 7-4,8-10 0,-8 10 4,9-8-6,-9 8 2,13-9 0,-13 9 7,9-8-4,-3-1-1,-6 9-2,13-10 3,-7 4 0,-1 1-2,-5 5 2,16-10 0,-9 4 0,1-1 2,1 3-3,-9 4 3,15-10-3,-8 7 0,-7 3-1,13-7 2,-6 4 1,2-1-1,0-3-5,-9 7 2,18-8 2,-9 2 3,2 0 0,-2-1-2,0 0-1,0 2-2,3-1-1,-3 0 5,1-1 5,0 2-4,-1-3-4,0 1 5,1 2 1,-1-1-1,0-1-3,1 1 3,1-1-1,-5 2 5,2-2-3,0 0 2,-2 2-4,-6 5 1,10-8 0,-10 8 1,11-6-4,-11 6 4,7-5 1,-7 5 0,0 0 3,5-6 2,-5 6 2,0 0-1,0 0-1,0 0 3,0 0-5,0 0 4,6-6-3,-6 6-3,0 0 0,0 0 0,0 0-3,0 0 2,0 0 1,0 0-4,0 0 2,0 0 0,0 0-1,0 0 1,0 0-4,0 0 1,0 0 1,0 0-1,-14 26 2,14-26-3,-6 5 5,6-5 1,-8 7-3,8-7 0,-9 7 5,9-7-3,-9 6-1,4-2-5,5-4 6,-11 7-3,11-7 2,-13 6 0,5-5-2,1 5 3,7-6-3,-17 6 2,6-3 1,2 1-1,-1-2 5,-1 1 1,2 0 6,9-3-4,-22 5 6,11-4-1,-1 2 0,1-1 1,1-1-6,10-1 0,-22 3 1,13-2 0,9-1 2,-17 1-3,17-1-3,-15 0 3,15 0 6,-14 0-7,14 0 1,0 0-2,-14-1 1,14 1-4,0 0-1,0 0-1,-13-1 1,13 1 2,0 0-3,0 0-3,0 0 2,0 0-1,-11-4 1,11 4-5,0 0-2,0 0 3,0 0 1,0 0-2,0 0-1,0 0-1,0 0 1,0 0-1,0 0-1,0 0 3,0 0-3,0 0 8,0 0-5,0 0-2,0 0 2,0 0-2,0 0 4,33-10-4,-20 8 2,-4 1 0,-9 1 0,20-5-3,-10 2 0,2 3 3,0-2-3,0-1 1,2 0-2,-2 1-4,-1-1-1,2-1-4,0 3 1,1-3 4,-1 0-7,-2 1-2,3 1-1,-1-1 4,1-1 0,-3 1-1,0 1-1,0-3-3,-2 3 6,-9 2 0,19-5 1,-14 0 0,6 4 2,-11 1 2,14-7 3,-8 3-4,-6 4 5,12-7 0,-9 1 2,-3 6-1,11-6-1,-5 2 3,-6 4 1,0 0 1,8-9-3,-8 9 3,0 0-4,1-9 2,-1 9 1,0 0 4,0 0 3,0-12 0,0 12-1,0 0-3,0 0 7,0 0-7,0 0 3,-10-8-2,10 8 2,0 0-2,0 0-1,-12-1 1,12 1-3,0 0 1,0 0 1,0 0 3,-20 9-3,20-9-3,-9 7 0,9-7 2,-9 9-1,4-6-1,5-3 1,-9 15-3,4-6 5,-3 0 4,3 1-2,-3 0 1,-1 4 5,-1 1-2,4 0 9,-2 2-2,-1 0-6,0-1 0,0 2 2,1-1 1,1 0-4,-3-1 1,3 1 1,-2-3-5,3-2-1,0 1-1,2-2 0,-1-3-1,5-8 2,-8 16-3,5-7 1,3-9 0,0 0 5,-7 13-6,7-13 4,0 0 3,-4 9 4,4-9 9,0 0-12,0 0 5,0 0-3,0 0 0,-12 2 2,12-2 3,0 0-7,0 0 4,-17-8-4,17 8 0,-11-10 0,6 6 0,-1-3 0,6 7 1,-9-16-3,4 5 2,0 1-4,1 0-2,-1-6 6,0 1-7,1-1 5,2 0 3,1-1-5,1 6-2,0-5-3,1 4 8,-2 0-9,2 1-2,1 0-9,-1 1-6,-1 10-12,0-13-13,0 13-19,0-12-17,0 12-33,0 0-28,0 0-37,-3-12-48,3 12-141,0 0-393,0 0 175</inkml:trace>
  <inkml:trace contextRef="#ctx0" brushRef="#br0" timeOffset="123501.2898">23799 16477 83,'0'0'136,"0"0"-11,0 0-10,0 0-6,-14-1-9,14 1-2,0 0-4,0 0-8,0 0-8,0 0 1,0 0-1,-10-2-4,10 2-17,0 0 13,0 0-3,0 0-5,0 0-2,0 0-7,-9-1-2,9 1 2,0 0-8,0 0-1,0 0-8,0 0-2,-12 1-1,12-1-4,0 0-2,0 0-4,-10 3 5,10-3-3,0 0-1,-9 0-4,9 0-5,0 0 2,-8 0-6,8 0 0,0 0-1,0 0 2,0 0-3,0 0-2,-11 0-6,11 0 6,-7 2-3,7-2 3,-6 4-2,6-4-2,-7 4 0,7-4 0,-8 4 2,3 1-2,-1-2-1,3 3-1,-5 0 1,2-4-1,0 4 0,-1 0-2,0-1 1,1 2 0,0-4 2,-1 5-1,-1-4-2,2 3 2,0 0-3,-1-1 1,0-1 1,2 1-1,-1-1 1,-1 0-1,2 2 0,0-1-1,-1 0-1,3-1 6,-3 0-6,2 0 3,0 0 24,4-5 0,-5 8-5,5-8-1,-4 10-2,4-4 1,0-6-3,-3 9-2,3-9-1,0 8-3,0-8-1,3 10-1,-1-6-2,1 3 1,-3-7-4,5 8 4,0-3-1,-3 1-2,2 0 0,-1 1 0,5 0-1,-6-1 5,3 0-4,-1-1-1,2 0 0,0 2 1,-1-2 0,-1 2 1,1-2-5,2 1 6,-2-2-1,2 1-4,-1-3 3,-1 2-3,5 2 3,-1-4 0,-1 1 1,2-2-1,1 2 1,1-2 5,0 0-6,-2 0-2,0-2 1,2 2-1,-1-2 1,0 0 0,0-2 2,-1 5-2,-2-4-1,-8 2 7,17-1-8,-10 0 1,1 1-3,2-3 6,0 1-5,-3-1 5,2-1-1,-2 1 0,4-2-2,-5 3 2,4-2-1,-1-1 1,0-1 2,1-1-4,-2 0 1,1-1 1,1 0 2,-1 0-2,0-1 0,-1 1-1,1 2 3,-3-2-3,0 2 4,0 0-2,0 0-1,-2 2-3,1-1 1,-5 5 5,6-8-4,-2 4-1,-4 4 2,5-8-2,-5 8-1,4-5-2,-4 5 2,0 0-1,6-5-5,-6 5-9,0 0 0,4-5-14,-4 5-4,0 0-1,0 0-11,4-8-8,-4 8-5,0 0-7,3-6-7,-3 6 0,0 0-20,3-5-3,-3 5-23,0 0 2,4-6-29,-4 6-96,0 0-261,0 0 116</inkml:trace>
  <inkml:trace contextRef="#ctx0" brushRef="#br0" timeOffset="126651.5078">26420 13585 48,'0'0'150,"0"0"-11,0 0-15,0 0 0,0 0-7,0 0-11,0 0-8,0 0-5,0 0-7,0 0-6,0 0-8,0 0-9,0 0-7,0 0-4,0 0 4,0 0 0,0 0-2,0 0-10,19-9-6,-19 9 1,11-4 6,1 0-9,-5 0-8,4-1 0,1 0-2,6-3-1,3-1 0,7-1 1,0-1-4,3 0-5,-1 0 3,2-2-3,0-2 0,0 5-3,1-3-3,-2 0 5,-3 1-3,2 0-4,-4 0 1,-4 5-3,-5-2 0,2 2-1,-5-2-3,-1 5-1,-3 0-2,0 0 2,-4 3 5,1-2-2,-7 3-7,9-2 4,-9 2-2,5-1-8,-5 1-8,0 0-12,0 0-13,0 0-16,0 0-4,0 0-24,0 0-8,0 0-14,0 12-22,0-12-124,0 0-273,-9 8 121</inkml:trace>
  <inkml:trace contextRef="#ctx0" brushRef="#br0" timeOffset="126999.1377">26821 13438 132,'0'0'146,"0"0"-16,0 0-9,-10 2-22,10-2 5,0 0-11,-3 8 5,3-8-10,0 0-8,1 14-3,-1-14-4,3 14 0,0-4-5,-1 0-7,3 6-9,-1-1 6,-2 2-4,4-1-9,-4 1-5,1 1-11,-1-1 12,1 0-10,-2 0-3,2 2-3,2-1-4,-3-1 1,1 1-9,-1-2 5,0 0 4,0 0-13,0 0-14,-2-5-5,0 3-9,-2-3-5,0 1-30,0-1-2,2-1-16,-1 0-20,0-3-15,1-7-27,-7 15-96,3-9-249,4-6 110</inkml:trace>
  <inkml:trace contextRef="#ctx0" brushRef="#br0" timeOffset="127553.5649">27248 13779 152,'-7'-5'144,"7"5"-7,0 0-13,-6-7-6,6 7-2,-5-5-15,5 5-8,-4-5 1,4 5-6,0 0-7,-8-5 0,8 5-1,-6-4-11,6 4-3,0 0-13,-9-1 2,9 1-10,0 0-6,-14 3 2,14-3-8,-14 4-2,7-1-4,1-1-2,-2 4 2,-2 1 0,1-2-6,1 4-1,0-1 2,0 1-6,0 1-4,0-1 2,-2 6-2,3-1 2,-2 3 4,0-2-7,4-4 3,0 4-3,1-3-2,1 0 0,1 3-6,-1-3 4,2 0 0,-1 0-3,2 0-2,2-2 2,0 0 0,1 1-3,-1-3 7,4 0-5,-1 0-5,4 0 1,0-2 0,-3 1-1,4-3-1,3-1-1,-3-1-1,3 0-8,-2-2 5,1 0-9,2 0-8,-2-1-14,2-4 1,-2 4-18,0-4 8,6 0-13,-7 1-13,6-3-13,-6 0-2,5-1-8,-5 2-13,1 0-16,-3-1-89,0 0-232,-2 1 103</inkml:trace>
  <inkml:trace contextRef="#ctx0" brushRef="#br0" timeOffset="127933.6065">27582 13616 133,'0'0'161,"0"0"-16,0 0-22,0 0-6,0 0-11,0 0-12,0 0-11,0 0-9,0 0-7,0 0 3,0 0-5,18 20-5,-14-15-1,0 2-1,2 3-7,-2 2-2,-1 0 0,1 2-6,0 3-3,-3 0-7,1 0 2,-2 1-4,2-2-6,-2 3 1,1-1-5,-2 1-3,1-2 2,-2 0-5,4-3-13,-4 1-11,2-3-3,0 2-15,-1-2-8,1-1-7,-1 0-26,2-1-9,-1-3-15,0 0-16,0-7-17,-1 12-88,1-12-231,-1 10 102</inkml:trace>
  <inkml:trace contextRef="#ctx0" brushRef="#br0" timeOffset="128483.6284">27547 13631 110,'0'0'136,"0"0"-17,0 0-11,0 0-5,0 0-13,0 0-12,0 0-12,0 0-1,0 0-3,0 0 4,18-5-6,-18 5-8,11 3 12,-11-3-3,14 0-5,-6 0 0,-8 0-9,14 3 1,-7-3 1,3 2-5,1-2-2,-3 4-6,2-4 2,2 2-7,-2 1-2,0-2 1,4 1-5,-3 0-2,-2 0-3,3 3-2,-2-2-1,0 1-4,0 1 0,-1-1-1,2 0-2,-1 3-1,-1-5 5,0 6-6,0-3 6,-2 2-7,2-1-5,-4-2 3,3 3 6,-3 0-5,-1-1-2,1 3-2,0 0 10,-1 1-2,-1 2 3,-1 0 0,-2 0 1,0-2-6,0 3 6,-2-1 1,-1 0-5,1-1-1,-5 5 5,3-4 2,-2 2-6,-3 2-2,0-3-2,0 1 0,3-2 4,-4-2 1,1-1-6,-1 1 2,-3 2-1,1-2-5,1-1 5,-1-1-4,-1-1 3,-1-2-3,3 1-3,-2-2 6,1 0-3,-1-1 3,0-1 1,0 1-12,0-2-12,1-1 0,-1-1-10,1-2-13,0 2-8,0-2-7,3 1-6,-2 1-12,4-1-19,7 2-16,-13-6-23,8 4-126,-4 1-278,9 1 123</inkml:trace>
  <inkml:trace contextRef="#ctx0" brushRef="#br0" timeOffset="129904.0898">23046 14404 52,'0'0'76,"0"0"-1,0 0 0,0 0-17,0 0 3,0 0-8,0 0-6,0 0-10,0 0 5,0 0 2,0 0 10,0 0-3,0 0-5,0 0 5,0 0 1,0 0-9,0 0 7,10 14-1,-10-14-15,0 0 14,2 10-3,-2-10-4,0 9-3,0-9-2,1 8-4,-1-8 4,0 9-2,0-9 1,0 9-1,0-9-8,0 9 0,0-9-2,1 11 2,-1-5-5,0-6 1,1 12-6,1-6-1,-2 2 1,0 2-3,1-3 3,-1 2-8,1-1 4,-1 1-1,2 0-2,0-1-2,-1 1-3,2 2 4,-2-5-2,-1 3 2,3 2-3,-1-2 2,-2-1-3,4-1-3,-2 2-17,0-1-18,-1 3-4,1-2-4,-1-4-8,4 3-12,-2 0-14,-1-3-6,1 3-7,1-2-18,-3 1-84,1 1-207,1-3 92</inkml:trace>
  <inkml:trace contextRef="#ctx0" brushRef="#br0" timeOffset="130333.6498">23097 15088 30,'5'5'97,"-5"-5"-5,3 7-5,-3-7-13,3 5-5,-3-5 0,3 7-4,-1-1-8,-2-6-2,0 14-2,1-9-5,-1-5 0,0 13-4,0-2-2,0-5-6,1 2-8,-1 0 0,0-8 6,3 16-12,-2-11-10,0 1-10,2 0-9,-1 1-4,0 0-16,1 1-15,0-2-12,1 1-16,0-2-78,-2 1-158,-2-6 70</inkml:trace>
  <inkml:trace contextRef="#ctx0" brushRef="#br0" timeOffset="130739.5439">23148 15550 73,'4'6'84,"-3"-1"-1,-1-5 0,4 9-18,-1-2 6,-3-7-8,4 11-9,-3-5-4,0 1 0,2 3-4,-1-4 5,2 2-14,0 0-2,-1 1 1,-1-1-2,1-3-6,2 6-5,-1-3-4,0 2 5,-1 1-8,0-1-10,2 0-15,-1 0-22,-2 1-14,0 1-4,0-2-15,0 2-76,-2-2-149,-2 0 66</inkml:trace>
  <inkml:trace contextRef="#ctx0" brushRef="#br0" timeOffset="131164.7161">23206 16065 12,'0'0'88,"-4"14"-16,4-14 0,1 6-7,-1-6-8,2 7-7,-2-7 2,0 12 2,0-12-4,0 9-9,0-1-2,0-8-5,0 15-3,0-6-8,0-2 5,0-7 2,0 17-13,0-9 8,0 4-20,0-5-1,0 1-6,1-1-7,1 0-16,-2-7-9,2 11 3,0-5-18,-1 0-2,-1-6-12,2 11-35,-2-6-106,0-5 47</inkml:trace>
  <inkml:trace contextRef="#ctx0" brushRef="#br0" timeOffset="131414.6574">23249 16390 20,'0'0'39,"5"6"-21,-1-2-18,-4-4-14,7 5-13,-7-5 7</inkml:trace>
  <inkml:trace contextRef="#ctx0" brushRef="#br0" timeOffset="133042.8932">23145 15451 9,'0'0'78,"0"0"-2,0 0-5,0 0 2,0 0 6,0 0-8,0 0-2,0 0-3,0 0 0,0 0-14,0 0 4,0 0-5,0 0 2,0 0-6,6-3 2,-6 3-2,0 0 1,0 0-7,0 0-3,4-4-3,-4 4-3,4-6 0,-4 6-6,6-6-5,-2 1-4,0 1 6,2-1-4,0-1-2,0 2-3,1-3-1,0 1 0,-1 1-5,2 1 5,-2-2-5,2-1 4,-1 5 3,-2-1 2,2-2-4,-1 3 2,-6 2-3,12-6 1,-6 6-6,-6 0 11,9-4-4,-2 4 1,-7 0 4,13-2-2,-6 0-7,-1-1 4,2 1 1,3 2 3,0-2 14,-3 0-8,3 1 2,-1-2-5,3 3 0,-2-2-4,0 0 2,0 0-6,1-1 1,-1 0-3,1 1-2,-1 2 2,2 0-1,-2 0-4,2 0-2,-1 0 6,-2 0-2,2 2-2,0 1-1,1-3 4,1 0 4,-2 2-10,1-1-3,0 1 3,-1 1-3,-2-2 7,2 2-8,-2-2 4,1 2 2,-3 0-4,1-2-1,2 1 2,-4 1-3,1-2 2,-2 2-3,4-3-1,-1 3 3,0-1 3,0 2-2,-1-1 3,-2-1-1,4 1-4,-1 1 2,-2-2 0,3 1-3,0 1 3,0 1-4,-3-3 0,4 1 4,-2 3 0,0-4-1,-3 1 3,3-1 0,0 2-8,-1-3 4,0 2-2,-2 0 4,2-1 9,-2 2-12,1-2 2,0 4-2,-2-5 2,2 3-6,0 3 8,0-3-2,0-1-2,-2 1 0,2-1 1,-1 2-1,-1 0 5,5 2 3,-3-2-4,-1 2-5,0-2 6,1 2-3,-2-2 2,0 0-4,3 2 3,-2-1 0,2 2 1,-3-2-20,0 1 5,-1-2-5,0 1 7,1-1 2,0 3 1,-1-1 2,0-2-3,-2 4 1,2-2 6,-1 1-3,-2 0 5,2-1 0,-2 3 6,0-4-8,1 0 8,-2-6-5,2 12 0,-2-12-3,2 10 0,0-4 3,0-2-3,-2-4-2,3 8 3,-1-1 2,-2-7-4,4 7 1,-4-7-3,3 6 4,-3-6-3,4 6 6,-4-6 2,2 5-4,-2-5 2,0 0 1,3 9-4,-3-9 8,0 0-8,3 4 3,-3-4 0,0 0-1,0 0 0,0 0-4,0 0 6,0 0-5,0 0 3,0 0-4,0 0 1,3 5 2,-3-5 0,0 0-2,0 0 7,0 0-4,0 0-5,4 7 4,-4-7 0,0 0-2,0 0 0,3 5-5,-3-5 8,0 0-11,3 8 4,-3-8-4,3 5-8,-3-5-1,0 0 3,3 7-6,-3-7 5,0 0-5,0 0-8,3 5 14,-3-5 7,0 0-3,0 0 1,0 0-2,0 0-3,0 0-1,0 0-10,0 0-6,0 0-9,0 0-11,0 0 0,0 0-11,-9-20-9,9 20-6,-6-2-17,6 2-88,-10-3-198,10 3 87</inkml:trace>
  <inkml:trace contextRef="#ctx0" brushRef="#br0" timeOffset="134139.2513">23961 14584 40,'0'0'133,"0"0"-6,0 0-17,0 0-8,-5-4-12,5 4-2,0 0-13,0 0-1,0 0-11,0 0-2,0 0-5,0 0-6,0 0 7,0 0-1,0 0-7,-14 7 6,14-7-11,-8 2 4,8-2-7,-9 6 3,5-2-6,-1 1-2,0-2 2,-2 2-3,-1 1 0,3-2 0,-4 4-4,0-1-5,1 0 0,1 3-3,-1-2 1,-2-1-4,2 0-7,2 1 2,-1-1 2,0 2 1,2-2-3,1-1-2,0 1 6,-1 0 3,-1 0-5,0-2 0,2 1-4,-1 0 3,1 2-5,1-1 2,0 2-1,-1-1 1,0 1 1,1 0 1,0-1 1,-1 4-4,0-4-1,3 2-7,0 0 9,1 2-3,0-3-2,1 3 1,0-2-3,2 2 1,-2-3-2,3 5 1,-1-3 2,2 1-4,-2-3-5,1 3 6,1-4-1,2 3 0,-2-2-5,2 3 6,-1-6 15,-1 2-4,0-3 3,3 2-4,-2-2-2,0-1-3,1 0 0,-1 0 0,4-1-1,-3-1 1,0-1 0,4-1-2,-11 0-2,18-1 1,-8-1-2,-1-4-1,1 4 4,-4-1-6,3-3 2,1 0 1,-1 0 0,-1-2-4,1 0-1,-1 1 5,-2-2-5,2 1 0,-2-1 4,0 3-4,-2-5 1,1 4 2,-1-3-3,-1 2 4,-2 1 0,2 0-5,-3 7 1,0-13 0,0 13 2,-3-11-1,1 6 0,2 5-1,-7-10-3,3 8 3,4 2-1,-10-5-4,3 3 4,7 2-2,-18 2 0,7 0 1,1 1 3,1-1-3,-2 1 3,0-2-3,2 5 0,-2-1 1,2-3-1,1 4 6,1-3-4,-1 3-4,3-4 2,-3 1-2,2 1 3,0-1 0,6-3-1,-9 9-2,5-5-4,0 0-1,0 2-1,0 1-7,2 0-11,-2-1-3,0-1-10,2 1-8,-1 2-18,3-8-10,-4 11-16,4-11-8,3 12-12,-2-5-30,-1-7-130,3 8-294,-3-8 130</inkml:trace>
  <inkml:trace contextRef="#ctx0" brushRef="#br0" timeOffset="134866.6874">24246 14682 156,'0'0'158,"0"0"-16,0 0-7,-6 0-13,6 0-12,0 0-6,0 0-1,0 0-11,0 0-9,-14 11 1,10-6-3,0 0-8,4-5-2,-7 12-2,3-7-2,-2 5-5,4-1 11,-2 2-20,0-2-4,0 2-2,2-1-5,-1 0-6,-2 0-2,4 1-5,0-1-4,-1 1 3,0-3-5,3 1 2,0 3-6,-1-3 1,0-1-4,2-2 0,0 4-1,3 0-3,-1-2-3,-2-2 3,2 3-1,0-2 0,3 0-3,-3-3-3,3 3 5,-2-1-3,0-2-3,0 0 1,2 1-1,0-3 1,0 1-1,-7-3 0,14 3 4,-7 0-7,-7-3 1,15 0 1,-9-3 1,-6 3-1,15-3-1,-8 1 1,-1 0-1,2-1-1,1-1 1,0-3 2,-2 1 1,3-1-3,-2-1 2,-1-1 5,-1 2-8,2-5-3,-2 4 4,0-1-1,-3 1 1,1-1 7,0-1-3,-2 2 4,3-4-1,-5 3 2,2-2-2,-4 1 1,2-1-1,0 0 3,-2 1-5,-1-1 1,1 3 3,-1-2-6,2 1 3,-3 1-2,-1-1 1,1 3-5,-1 2 3,-3 1 1,3-1-4,-1 0 1,-1 0 0,7 4 1,-17-5-4,8 3 0,1 2-7,8 0-9,-17-2 1,8-1-5,-1 3 1,10 0-10,-14-4-5,6 3-4,8 1-7,-14-2-3,14 2-3,-12 0-6,12 0-7,0 0 2,-17 3-19,17-3-4,-10 2-13,10-2-4,-9 6-18,4-2-12,1 0-114,-4 4-265,8-8 117</inkml:trace>
  <inkml:trace contextRef="#ctx0" brushRef="#br0" timeOffset="135589.7906">24426 14155 67,'0'0'142,"0"0"-10,-15 3-6,15-3-12,0 0 0,-10 0-14,10 0-9,0 0-5,-9 4 0,9-4-10,-7 2 1,7-2-14,0 0 3,-5 7-3,5-7 1,-6 7 3,3-2-2,1 1-9,2-6-1,-6 12-7,2-2 1,0-2-5,-1 2 5,1 2-1,0-2 0,0 2-1,-1 0-4,0 0-6,1 0-6,1 1 0,1-3-2,-1 3-4,2-1 0,0 0-5,1-2 0,1 0-5,0 2 3,1-3-6,1 1 4,1-2-5,-1-1-2,3 2 2,1-2-3,-1 1 0,-1-3-2,2-2 0,-1 0 0,2 3 2,-2-2-2,2-2-1,0-1 1,-8-1 3,16 0-6,-7-1 3,-2-1-2,4-2 2,-1 0-1,-2 1 1,2-5-1,-5 4-1,3-4 2,-2 1-4,-1-3 2,1 1 4,0 0 3,-2-1 4,-2 0 1,1 2 0,-1-2-1,-2 1 6,-2-3 3,0 5-2,1-3 2,1 10 2,-5-12-1,4 4-3,-3 0-1,0 2 0,-3-4-2,1 5-2,0-2-2,-1 0-2,1 0 1,-2 0-6,-1 0-2,2 2 3,-1-2-1,0 1 0,-2 1 0,4-1-7,-2 0-7,-2 3-9,1-3-14,3 3-10,0 0-11,-2-1-18,0 3-16,8 1-25,-14-1-5,2 1-14,3 1-5,-1 2-24,0 0-18,0 3-129,-2-1-329,1 1 146</inkml:trace>
  <inkml:trace contextRef="#ctx0" brushRef="#br0" timeOffset="139601.0332">23217 16256 30,'0'0'82,"0"0"2,0 0-5,0 0-14,0 0 0,0 0 0,0 0-8,0 0-4,0 0-2,0 0-3,0 0 4,0 0-7,0 0 5,0 0-4,0 0 12,0 0-24,0 0 4,0 0-4,0 0 4,0 0-5,0 0-8,0 0 0,0 0-4,0 0-3,0 0 2,0 0-9,0 0-14,0 0 16,0 0-3,0 0 1,0 0 0,0 0 6,0 0-6,0 0 7,0 0 4,0 0 0,0 0-2,0 0-3,0 0-3,0 0 0,0 0 3,0 0-2,0 0 5,0 0-3,0 0 4,0 0 1,0 0 1,0 0-2,0 0 5,0 0 0,0 0-5,0 0-3,0 0 8,0 0 5,0 0-5,0 0-1,0 0-2,0 0-1,0 0 4,0 0-6,-14-6 2,14 6 0,0 0 3,0 0 1,0 0-2,-5-5 0,5 5 2,0 0-2,0 0-1,0 0-1,0 0-1,0 0-5,-4-8 0,4 8-2,-2-8-1,2 8 1,-4-9 0,4 9 1,-4-8 1,4 8 8,-5-8 1,5 8 0,-6-6-4,6 6 6,-5-7-3,5 7-2,-7-8-4,7 8 4,-6-6-4,2 2-3,4 4-3,-9-11 2,5 9 0,0-5-5,0 2 3,4 5 0,-7-12-3,-2 5 0,6 1-1,0 1 3,-4-4-3,3 4-3,-2-4 0,2 1 2,-2 1-5,1 2 12,-2-4-3,2 1 3,-1 0-2,1 2-3,0 0 1,-2-1 1,2 1-3,1 1 3,-1-3-4,-1 4 5,-1-3-7,2 4 8,1-4-3,-2 3-1,1 0 1,0-2-3,0 1 1,-1 1-3,1-2 0,1-1 4,4 7-3,-11-8 1,3 2 0,2-1 0,-3 2-3,1 1 1,-1-3 3,0 0 0,-1 2 1,3-2-2,-1 2-1,0-4-2,-2 3-2,2-1 4,-1 0-3,1 1-2,-1 0 1,1-2 4,1 2-3,-1 0-1,0-1 1,0 1 0,3-1-1,-4 0 1,5 0-3,-5-1 1,2 0-1,-3 0 3,3-1-4,1 1 1,-2 0 0,-1 2 3,0-2-2,1 1 3,-1 1-4,1-2 0,-1 1 0,0 1 3,-3-1-1,2 0-1,0-1 1,-2 1-1,-1 3 1,1-2 1,1-2-5,-3 2 4,2-1-2,-4-1 2,1-1 5,3 2-4,-3 0-3,4 1 3,-3-4-3,2 5 0,2-3-2,-5-4 1,4 4-2,1 1 5,0-3 6,0 4-8,1 0-2,-2-4 4,2 3-1,0-1-1,-1 1 0,3 0-1,-2 0-1,-3-1 2,5 2 0,-2-1 4,1-1-5,-2 3 5,1-2-5,0 2-1,0-2 1,1 0 4,0 0-5,1 2-2,-3-2 4,1 1 0,1-2 0,-2 2 1,3-4 9,0 4-2,-2-3-8,-1 5 0,2-4-2,-1 1 4,-1 0-1,0-2-1,1 1 1,-2 1-1,2 1 2,-2-2-5,0 3 0,0-2 5,1-1-2,-1 3 1,0 0 3,0 1-4,1-2-2,-2 2 3,2-1 0,-2-2 4,2 2-7,1 1-1,-1-3-1,1 3 6,0-1-2,-1 0 3,1 0-3,1-2 1,-1 2-1,0-1 1,0-1-4,0 2 3,3 0 2,-2-1-4,1 0 10,0-1-9,-2-1-1,2 2 3,-1-2-3,-1 0 5,0-1-6,1 2 5,1 0-2,-3 0 1,1-1-3,0 2 3,1-1-2,-2 0 1,1-1 1,1 1 0,-3-2-1,2 1-1,-3 2 1,2-2 1,0 1 1,1 2-1,-3-3-1,3 2 2,0-1 5,-3-1-9,1 3 4,1-1-5,-1 0 4,-1 0-1,2 0 0,1-1 2,-2 2 3,0 0-5,0-3-1,1 1 1,-2-1-3,2-1 4,0 3-3,-2-2 4,2 1 1,-2 2-4,2-4-3,0 1 1,0 0 4,0 1 0,1 0 0,0 0 1,-1 2-4,1-1 5,-1 0-1,0 0-1,3 0 0,-2 1-1,1-1-1,8 6 2,-14-9-2,6 5 1,8 4 1,-14-6-3,7 0 1,-1 2 3,8 4 4,-12-6-6,5 2 1,7 4 0,-12-4-1,12 4 0,-9-5-3,9 5 1,-12-7 2,12 7-3,-11-2 0,11 2 4,-10-5 0,10 5 0,-9-5-2,9 5 2,-11-4-1,11 4 2,-9-7-2,9 7 2,-10-7-4,10 7 2,-9-10-2,2 6 2,7 4-1,-10-8-1,10 8 0,-10-6 2,10 6 0,-9-4-2,9 4 0,0 0 6,-12-6-8,12 6 1,0 0 2,0 0-2,-10-1 1,10 1-2,0 0 3,0 0 3,0 0-4,0 0 2,0 0-3,0 0 3,0 0 2,0 0-2,-14 0-2,14 0-1,0 0 4,0 0-2,0 0 0,0 0 0,0 0-1,0 0 4,0 0-3,0 0 0,0 0 0,0 0-1,-15 3-1,15-3 0,0 0 3,-5 8-4,5-8 3,0 0-1,-4 7 6,4-7-6,0 0-5,0 15 6,0-15-2,0 0-2,4 19 1,-3-11 5,3 1-4,-2 1 0,2 0 1,4 0-2,-3 1 4,0 1 0,-1 1-3,2 2 2,-1 2 0,3-4 1,-2 3-4,-1 0 6,1-1 0,-1 0 0,-3-4-4,2 1 0,-2-2 3,2 0-1,0-1-3,0 0 2,-4-9 3,4 14-4,-4-14 2,4 9 0,-4-9 0,2 7 3,-2-7-3,0 0 2,0 0 1,0 13 0,0-13-3,0 0 12,0 0-12,-6 9 1,6-9 2,0 0-5,0 0 0,-13 2 7,13-2-4,0 0 3,0 0-5,0 0 1,-20-11 0,20 11-2,-9-13 3,4 2-3,-2 0 1,2-3 2,0-4-2,0 1 2,1 0-3,-1-1 1,-1 1-2,-1-1 1,0-7-8,0 8 8,2-3-1,-1 3 0,-1 2 5,1-3-4,-1 3 0,1 0 3,1 3-1,0 0-2,-2-3 1,4 5 2,-1 2-1,1 0-2,-2-3 1,1 2 3,4 9-5,-6-12 6,6 12-4,-7-9 1,7 9 1,-3-9-3,3 9 2,-4-11-2,4 11 1,-3-10-2,3 10-2,-3-11 5,3 11-2,0 0 0,2-18-3,-2 18 3,2-9 2,-2 9-3,0 0 3,2-12-3,-2 12 0,0 0 9,0 0-8,0 0 3,0 0-6,0 0 5,0 0-3,0 0 6,0 0-1,19 21-2,-15-13 1,1-1 0,0 0 0,-1 3 1,-4-10 0,9 13-3,-5-7 2,0 0-1,-4-6-1,15 11 2,-9-7-2,6 0 1,-2-1 0,2-3 1,1 4 1,4-3-1,-3 1-2,4-2 3,0 1-2,1 0 1,-1 3-2,0-1 0,0-3 1,-2 5 1,2-3 0,0 2 2,-1-1-5,-3 0 6,4 0 0,-5 0-4,4 0-1,-5-2 4,1 0 0,-1-1-4,0 0 3,1 1-2,-2-1 0,-11 0 2,15-1 4,-15 1-6,15 0-3,-15 0 4,11-1-1,-11 1-1,0 0 1,13 2-3,-13-2 6,0 0-1,0 0 0,0 0 2,0 0-6,11 0 4,-11 0-2,0 0 6,0 0-5,0 0 3,0 0-3,0 0 1,0 0-3,0 0 0,0 0 4,0 0-1,0 0-3,0 0 3,0 0-4,0 0 2,0 0 0,0 0-1,-15 16 1,11-12 2,-2 1-2,0 4 3,-2 0-2,0 1-2,-3 2-1,-2 3 3,0-1-2,2-2 0,0 2 7,-3-1-6,3-1 8,-2-2-2,-1 2-7,5-4-2,-2 0-6,-1-2-4,3 1-6,-2 0-1,-1 0 0,-4-1-10,5 0-2,0-1-6,-1-1-11,1 0-4,-2 0-9,4-1-3,9-3-9,-17 2-7,17-2-15,0 0-31,-17 3-19,17-3-19,-11 0-149,11 0-341,0 0 151</inkml:trace>
  <inkml:trace contextRef="#ctx0" brushRef="#br0" timeOffset="142354.4156">18882 14908 94,'0'0'96,"0"0"-8,0 0 0,0 0-7,0 0 3,0 0-9,0 0 4,0 0 5,0 0-8,0 0 0,0 0-1,0 0-8,0 0-3,0 0 5,0 0-8,0 0-2,0 0 3,0 0-4,0 0 1,0 0 2,0 0 19,0 0-27,0 0 0,0 0-6,0 0-2,0 0-10,7-21 2,-7 21-3,0 0-7,7-4-2,-7 4-1,0 0-5,10-6 0,-5 4-1,2-3-2,-1 2 3,5-3-1,1 2-1,1-3-3,1-2 2,2 2-2,0 0-1,0-4 1,1 6-6,1-4 9,0 2-9,0-1 1,-1-1-1,1 2-3,0-1 3,0 0-1,1-1-4,-1 0 0,-1-3 3,2 5-6,-2-4 4,2 0 5,-4 2-4,2 1-1,-3 1-2,-3-1 3,-3 2-1,-3 3-3,-5 3 1,11-5 1,-11 5-4,11-5-2,-11 5-7,0 0-5,9-2-10,-9 2-9,0 0-2,0 0-8,0 0-18,0 0-12,0 0-22,0 0-12,0 0-23,0 0-23,0 0-104,0 0-278,0 0 124</inkml:trace>
  <inkml:trace contextRef="#ctx0" brushRef="#br0" timeOffset="142822.6947">19135 14764 141,'0'0'146,"0"0"-11,0 0-6,-7 4-13,7-4-15,0 0-5,0 0-10,-3 5-8,3-5 0,0 0-2,-3 7-8,3-7-7,0 0-1,-3 8-7,3-8-4,0 0 2,0 12-9,0-12 8,0 0-8,2 8 3,-2-8-6,0 0-1,0 11 2,0-11-4,1 10-3,-1-5 4,0-5 2,3 14 1,-3-4-4,1-1-3,0 1-1,2 5-3,-1-3-1,0 0-3,1 6 2,1 2-6,-1-1 1,-1-1-5,1 2-1,1-2-1,-2 2-2,1 0 0,1-2-1,-1-1 0,0 1-3,1-2 0,1 0 1,-3 0-1,1-4-8,0-2-5,-1 2-8,2-3-4,0 0-8,-3-1-6,2-1-1,0 0-8,0-1-6,-1 0-6,-2-6-5,3 11-9,-3-11-15,0 0 3,4 10-7,-3-8-10,-1-2-25,0 0-22,0 0-97,0 0-257,-10 7 113</inkml:trace>
  <inkml:trace contextRef="#ctx0" brushRef="#br0" timeOffset="143842.8903">19598 15090 92,'0'0'130,"0"0"-6,-8-2 3,8 2-17,0 0-8,0 0-5,-7-4-4,7 4-3,0 0-4,0 0-6,0 0-5,0 0-7,0 0-9,0 0-4,-11 4-10,11-4 1,-7 7-7,2-2 2,0 0-3,-1 2 0,-1 2-1,2-1 0,-1-1-2,1 2 3,0 3-10,-1-3 0,3 2 2,-3 0-3,2 0 0,0 2-1,1-3-1,-1 4 0,3-5 1,0 5-4,-1-3 3,4 2-2,-1-1-1,2 1-4,-1-1 4,1 1-7,4 0-2,-2-1 1,0-1-2,2-2-1,1 1-2,0 0-2,1-2 0,-1 1-2,2-4 0,1 2-2,-1-2-2,2-3-8,-1 1-8,0 0-4,3-2-6,-1-2-9,1 1-10,-1-3-4,3 2-2,-3-1-18,1-3-15,3 2-13,-5-1-15,0-1-13,-1-1-22,-1-1-86,-3-2-250,0 2 110</inkml:trace>
  <inkml:trace contextRef="#ctx0" brushRef="#br0" timeOffset="144888.7277">19887 15023 57,'0'0'137,"0"0"-7,0 10-12,0-10-3,-1 8-8,1-8-3,3 13-13,-1-8-2,1 2-3,-1 0-3,3 3 7,-2 1-7,1 0-7,-2 1-1,2 0-10,-1 3-3,1 4-3,0-4-2,-2-2-1,-1 3-10,2-3-5,-2 0-1,0 2-4,3-1-4,-4-2-2,1 0-6,-1-2-2,3 1-1,-2-2-2,1-2-3,-2-7 0,1 10-2,-1-10 1,1 8-4,-1-8 3,3 5 0,-3-5 0,0 0-3,0 0-3,0 0-2,0 0 3,-8 8 0,8-8-4,0 0 1,0 0-2,-19-13 0,14 9 1,0-4-4,-2-1 1,1 0 1,-2-1-3,2 0 3,-3-4 4,2 5-3,0-5-5,2 1 1,0-1 1,-1 0 8,4 1-10,-1-3 0,1 5 3,2-1-2,-3-1 0,2-2 0,5 4 2,-2-2-2,-3 1 1,2 1-2,2 0 0,-2-1 2,0 3-1,2-1 4,1 0-2,-3 4-2,3-4 4,-1 3-2,-2 1 2,-1 6-3,7-14 1,-3 10-1,0-1 1,1 0-3,2 2 2,-1 1 0,4-2-1,0 1 3,0 0-3,1 2 0,-1-1 0,-2 2-1,3 2 3,1-1-2,-2 2 1,1 0 2,0 2-5,-2-1 4,1 2-2,-4 2 4,3-1-2,-1 2 4,-2 0-1,-2 2 0,0-1 2,-1 7 2,-2-5 0,0-1 1,-2 1-5,-2 0 3,-1-1-2,1 6-3,-3-5 10,0 0-8,0 2-1,-1-3 1,0 5-1,-1-6 2,2-4-5,-1 2 5,3-4-1,-1 0 3,0 0-3,-1-1-2,-2 0 0,8-3 0,-10 2 0,10-2-4,-13-2 1,13 2 0,-9-8-1,9 8 1,-5-8-4,2 4 2,3 4 1,-1-9-2,1 9 3,0 0-3,1-11 1,-1 11 1,6-9-1,-4 2-4,-2 7 3,8-8 0,-2 4 0,-1-1 3,0 3-2,-5 2 2,15-7 2,-8 4 4,-1 1-9,2-1 3,0 2-2,-8 1 0,15-4-2,-7 4 1,2 0 0,0-1 8,1-1-7,-11 2 3,17 2-1,-9-4-1,0 2 0,3 3-1,-3 0 2,-2-3-2,1 4 3,-1-2 0,2 3 1,-3 1-1,1-2 3,-1 1 2,-1 0 4,1 0 1,-1 2 3,-3 2 0,-1-1 4,0 4 1,0-3 3,-1 3 0,1 1-1,-3 2 0,-3-3-4,1 5-1,-4-3 0,4-2 1,-4 2-5,0-1 3,3-2-5,-5 2-1,3-1 4,-3-1-7,2-1 2,1-2-2,-1 2-2,-2-5 2,1 2 1,2 0 1,-2-3-5,0 0-27,0 1-7,-1-1-17,-2-1-7,2-1-16,0 1-1,-3-3-13,3 1-10,-2-3-18,3 0-25,0 1 5,-2 0-25,4 1-13,-2-3-91,-3 3-282,4-1 125</inkml:trace>
  <inkml:trace contextRef="#ctx0" brushRef="#br0" timeOffset="149083.5143">22309 15524 28,'0'0'77,"0"0"-5,0 0-7,0 0-4,0 0-7,0 0 5,0 0 14,0 0-3,0 0-10,0 0-1,0 0-8,0 0-3,0 0 2,0 0-5,0 0 3,0 0-8,0 0-2,0 0-8,0 0 9,0 0-11,0 0-1,0 0 8,0 0-16,-9-20 7,9 20-4,0 0-2,0 0-2,0 0 0,0 0-3,-3-5 4,3 5-6,0 0 9,0 0-6,0 0 1,0-11-1,0 11 4,0 0-2,0 0 1,0 0 1,2-10-3,-2 10 0,0 0-2,0 0 1,0 0-5,0 0 0,0 0-2,1-8-4,-1 8 3,0 0-4,2-8 1,-2 8 2,4-4-3,-4 4 0,0 0 5,5-5-8,-5 5 5,0 0 10,6-8-16,-6 8 7,3-5 3,3 1-3,-6 4-7,6-7 5,-1 2 0,-5 5-7,6-7 6,-2 5 1,-4 2 1,7-7 3,-7 7 3,6-8-1,-4 3 3,-2 5 4,6-7-7,-3 2 6,-3 5-5,7-10 1,-5 6 3,2 1-4,0-4-1,1 2-2,-5 5 1,7-10 8,-4 4-6,3 1-2,-3 0-3,5 0-3,-3-3 5,-1 1-7,4 2 2,-2-2 2,2 1 0,-3 0-3,0 1 3,1 1-4,-2 1 1,3-2-2,0-1-3,-2 1 6,3-1-1,0 1 3,-1 0-4,-2-1-5,2 2 0,-1 0 7,-1 0-3,3 1 0,-2-3 1,-6 6-1,11-5 3,-6 2-5,1 2 5,-6 1 0,12-5-5,-7 3 7,-5 2-3,12-3 3,-8 0-2,3-1 0,2 1-2,-2 1 0,2-2-1,0-1-3,3 0 4,-6 3 1,2-3 1,-1 1-2,-1 1-4,-6 3 4,14-5-1,-8 1 1,0 3 7,-6 1-7,13-4-2,-8 1-2,2 0-1,-7 3 8,10-2-6,-10 2 2,11 0-1,-11 0-7,8 0 6,-8 0 2,10-3-2,-10 3 1,12 0-3,-12 0 0,10 3 6,-10-3 2,10 0-7,-10 0 6,13-3-5,-5 3 1,-8 0-3,14 0 0,-5 0 4,-9 0 0,15-3 2,-10 2-2,-5 1 1,14 0-1,-14 0 1,10-2 6,-3 1-7,-7 1-3,11-3 1,-11 3-1,11 2-2,-11-2 4,9 0-2,-9 0-2,10 0 5,-10 0-3,0 0 1,10 1 0,-10-1 4,9 1-5,-9-1 2,9 1 2,-9-1 0,0 0-3,11 0 5,-11 0-4,9 1 0,-9-1-1,13-1-2,-13 1 3,12-1 3,-12 1-4,11-1 0,-11 1 3,9-1-2,-9 1-1,9 0-1,-9 0 2,9 1 1,-9-1 1,10 0-1,-10 0 3,8 1-1,-8-1-2,9 2 1,-9-2 0,7 2-1,-7-2-4,0 0 1,12 2 4,-12-2-4,6 3 3,-6-3-1,9 1 0,-9-1-2,9 1 1,-9-1 2,10 0 3,-10 0-4,13-2 3,-13 2-4,10 0 0,-10 0 2,8 0 2,-8 0-3,9 0 2,-9 0-3,9-3-5,-9 3 5,9 3 3,-9-3 2,0 0-2,9 0-3,-9 0-5,0 0 5,10 0 5,-10 0-6,0 0 0,8 4 3,-8-4-2,0 0 4,6 1-3,-6-1 1,0 0-5,0 0-6,9 1 6,-9-1 9,0 0-3,0 0 5,8 2-4,-8-2-2,0 0 3,0 0-9,0 0 8,0 0-2,0 0-2,0 0 0,0 0-1,0 0 5,0 0-7,0 0-1,0 0-1,-3 10 4,3-10-7,0 0-2,0 0-11,0 0 0,0 0-15,0 0-9,-13 7-19,13-7-13,-5 4-17,5-4-13,0 0-36,-11 1-89,11-1-251,0 0 112</inkml:trace>
  <inkml:trace contextRef="#ctx0" brushRef="#br0" timeOffset="150413.8177">22292 14408 80,'-4'-7'102,"4"7"11,-2-6-3,2 6-6,-4-5-8,4 5 1,0 0-13,-6-7 6,6 7-4,0 0-6,-7-1-6,7 1-6,0 0-8,0 0-1,-11 0-11,11 0 2,0 0-5,0 0-9,0 0-4,-13 1-1,13-1 5,-5 3-8,5-3-2,-6 5 0,6-5-1,-7 5 0,5 0-2,2-5 0,-6 11-4,5-5 7,-1 1-4,-1 0-2,-1 0-1,1 3-4,0-2 1,2-1-1,-2 2 3,0 2 0,0 0 8,0 0-11,2-1-4,-1 3-2,2-1 1,-2 0-1,1 0 0,2 5-1,-1 0 6,1-6-3,0 1-3,1 0 2,-1-1-3,2 2 2,-2 0-2,3 2 0,-3 0 1,0-1 1,1-2-1,4 2 2,-5-1-1,-1-1 2,3 0-3,-2-1-1,3 1 0,0-1-1,-2 1-1,2-2 2,-1 0 0,1 1 0,0-1-4,-1 0 1,0-1 0,2 1-1,-3 0 2,2-1-3,0-4 0,0 4 0,0-3 0,2 1 0,-2-2-3,-2 1 4,2 0 0,1-1 2,1-1-5,0 2 1,-1-2 2,1-1-1,0 1-1,0 0 1,1-3-3,0 2 6,1-3-2,-8 0 2,15 0-7,-9 3 6,-6-3-3,14-3 1,-5 3 1,-2-3-2,-7 3 0,11-4 1,-3 2 0,-8 2 0,13-3 4,-8-1-3,1 1-1,-1-1 0,3-2 0,-2 2 1,-2 0-3,3-5 2,-3 5 0,3-3 3,-2-1-1,0-2 0,0-2 0,-1 2 2,0-1 2,0 0 1,1-3-2,-3 5 2,1-1-2,-2-2-2,2 1 9,-2 0-3,1-1-2,-4-1-1,2 1-3,-1-1-1,1-3 1,-1 2-1,-2 1 2,2-3-1,-3 4 0,0-3 1,3 3-5,0 0 1,-2 0 3,1 0-2,-1 0 2,2 0-4,-3 2 1,1 0 1,-1 0 11,3 4-13,-3-4 6,1 5 2,0-1-1,3 6 2,-6-11 0,2 6 2,4 5-5,-8-8-2,8 8-1,-6-7-1,6 7 1,-10-5-2,10 5 1,-8-7 2,8 7-2,-7-4-2,7 4-2,-7-4 7,7 4-3,-12 0-1,12 0 0,-9-1-3,9 1 1,0 0-3,-16 2 3,16-2-1,-9 4 0,4-3-6,5-1-2,-12 5 1,6-3-6,1 1-10,5-3 0,-9 6 2,9-6-1,-10 4-10,10-4-5,-9 7 1,9-7 0,0 0-2,-9 5-6,9-5-1,-7 6-3,7-6-4,0 0-6,-10 7 3,10-7-10,-6 4 3,6-4-8,0 0 6,-6 9-7,6-9-7,0 0 3,-3 13-4,3-13-3,-7 14-11,5-5-7,-2-2-89,-1 1-204,0 1 90</inkml:trace>
  <inkml:trace contextRef="#ctx0" brushRef="#br0" timeOffset="150942.7572">22301 14808 118,'0'0'120,"0"0"-11,0 0-5,0 0-6,0 0 0,0 0-10,0 0-6,0 0-2,0 0-8,0 0 1,0 0-9,0 0-8,0 0-1,0 0 3,0 0-4,0 0 3,4-6-9,-4 6-3,0 0 0,8-7 1,-8 7-5,6-3-4,-6 3-1,9-5-2,-4 1-5,0 1 1,0-1-3,2-1-1,-1 0-5,3-2 0,1 2-5,-2 1-1,2-2-1,0-1 3,-2-1-9,5 1 6,-3 0-6,2 0 1,-1-1 0,1 2-1,-1-1-2,-3 2-1,-2 2-2,1-1 3,-2 1-12,-5 3-3,8-7 0,-8 7-12,0 0-10,0 0-17,0 0-17,0 0-23,0 0-21,0 0-26,0 0-114,0 0-268,-19 22 118</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8T08:25:59.530"/>
    </inkml:context>
    <inkml:brush xml:id="br0">
      <inkml:brushProperty name="width" value="0.05292" units="cm"/>
      <inkml:brushProperty name="height" value="0.05292" units="cm"/>
      <inkml:brushProperty name="color" value="#FFFFFF"/>
    </inkml:brush>
  </inkml:definitions>
  <inkml:trace contextRef="#ctx0" brushRef="#br0">1647 3720 21,'0'0'96,"0"0"-7,0 0-11,-2-8 1,2 8-1,0 0-8,0 0 1,0 0-2,0 0-2,0 0-11,0 0 10,0 0-9,0 0-10,0 0 1,0 0 1,0 0-11,0 0-5,0 0 3,0 0-11,0 0 1,0 0 2,0 0-18,0 0 5,0 0-2,0 0 0,0 0-4,0 0 3,0 0-2,0 0-2,0 0 4,0 0-6,-6 22-2,6-22-3,-1 16-1,2-6 3,-4 1-3,3 6 8,-1-6-8,2 4 5,-2 1 3,1 0 2,-1 1-14,1 0 10,0-1-3,-1 1 6,1-5-14,0 5 9,0-2 8,0 2-1,-3-3-5,3 2-4,-2-4-4,2-1 22,0-1-23,-2-1-8,2 1 5,0-3-8,0-7 0,-1 11-6,1-11-3,0 8 1,0-8-18,0 9 17,0-9-12,0 0-25,0 0-2,0 0-18,0 0-22,0 0-52,0 0-167,0 0 75</inkml:trace>
  <inkml:trace contextRef="#ctx0" brushRef="#br0" timeOffset="979.724">1763 3524 19,'-5'-4'100,"5"4"-22,0 0 9,-4-7-14,4 7-2,0 0 0,-4-6-2,4 6-12,0 0-3,-8-5-3,8 5-7,-6-4 4,6 4-9,0 0-9,-9-3-6,9 3 11,-9-1-8,9 1 2,0 0-6,-14 4-10,9-2 6,-1 3-7,-4-1-2,-1 1-5,1 1 2,-3 0 3,3-2-3,1 3 15,-9-1-22,9 1 4,-3 1-3,-3 2 7,4-1 5,-1-1-16,2 0 3,-1 0 4,1 0-6,-1 0 2,1-1 5,1 0-4,-1 0 8,1 3-9,1-3 2,-1 2-1,1 0-4,-2 0 3,4 0 5,-3 1-8,4 1-2,-4-1 5,4 2 2,0-3-4,0 7 2,-1-4 0,3 5-6,-4-6 9,6 4 0,-3 2-2,2 1 10,-2-1-24,4 1 19,-2-1-10,1 0 4,2 3-1,-2-3 7,1 1-9,3-1 3,-1-2-3,0 2 1,0 0 7,0-1 0,3 2-5,0-2 4,1 0-5,-1 1 1,2 1 3,3-2 2,-4 1 1,4-1-10,-1 1 2,5-2 5,-5-1 3,8 1-6,-4-2-7,7 4 19,-7-4 2,5-1-15,5 0 4,-4-4 1,0 1-1,4-4 0,-6 1 0,4-4-2,-1 2-11,0-3 15,-1-1-8,-1-2 7,1-1-2,2-2 2,-4 1-6,3-2 7,-4-1 1,4-1-1,-3 0-7,0-2 5,-3 3 8,2-3-7,-3-1 10,2 0 1,-1 0-2,-2-3 7,0 3 6,-2-2 2,-1 1 0,1-3 7,-1-1 5,-2 1 0,-2 0 3,0 0 2,-1-2-3,0 0-1,-1-1 2,0 1-3,-1-2-3,-2 0-4,-1-1-3,0 1-1,-4 1-4,2-2-2,-1 2-4,-1-2 0,-1 4 0,2-10-8,-1 8 6,-3 0-10,0 1 6,2 0-5,-1 1 1,-2-1 5,1 3-9,2-3 0,-3 4-1,0-3-5,2 0-6,1 2 0,-3-2-1,4 7-3,-4-1-6,3 0-6,-3 1-2,0 1 0,0-1-3,0 2-3,-1-1 2,2 3 5,0 0-10,-3 1-6,2 0 2,-3 2-9,0 0-11,1 2-2,-2 0-13,1 4 0,-5-3-1,-2 6-3,1-2-6,-4 7-4,4-6-10,0 3-75,-1-2-186,-1 2 82</inkml:trace>
  <inkml:trace contextRef="#ctx0" brushRef="#br0" timeOffset="1947.6587">3287 3570 50,'0'0'92,"0"0"-17,0 0-5,0 0-3,8 10-6,-8-10 9,0 12-1,0-4-4,0 2 5,0 1-5,-4 3 6,3 6 8,0 3-9,-2-5-5,1 9 5,-2 2-11,-1-3 0,-1 2-4,-1 0 2,3 1-6,0-3-11,0 3-3,-2-1-1,1-1-4,2-1-4,1-5-2,-2 4 3,1-2-3,2-3-6,0-1-2,1-1 0,0-1-2,-3 0-2,3-1-4,-1-2 1,1-2-10,0-2-5,0 3-4,0-3-10,-1-5-18,2 2-12,-1-7 3,0 11-20,0-11-9,0 10-8,0-10-9,-1 8-10,1-8-15,0 0-62,0 0-192,0 0 86</inkml:trace>
  <inkml:trace contextRef="#ctx0" brushRef="#br0" timeOffset="2589.5158">3234 3609 41,'1'-8'104,"-1"8"-14,2-9-13,1 5 1,-3 4-9,8-13 1,-4 8 0,2-2-16,2-1-11,-1 1 1,2-2 4,0 1-9,1 0 0,5-3 4,-5 1-11,2 0 4,-1 3 0,-2-1-5,0 4-6,0-2-5,-2 1 5,2 2-8,-4 0-6,2-1 3,-1 2 2,-6 2-5,11-1-2,-11 1-10,11 1 9,-11-1 11,10 4-10,-5-2 6,-1 2-2,0 2 3,-2 1 13,1 2-8,-2 1 3,-2 0 4,1 1-2,-3 3-8,-1 1-5,-2 3 7,0-1-2,-3-2-1,1 2 1,-2 0-4,0 0-1,2-1-3,-1-3-5,0 2 4,-1-1 5,1 1-2,0-4-14,0-1 7,1 3-9,2-4-1,-2-1-6,2 1 5,1 0-2,0-3-4,5-6 2,-7 11 6,2-6-4,5-5-2,-6 10 0,6-10-2,-7 12 3,7-12 4,-2 13 11,1-6-11,1-7-7,0 18 13,0-18-11,3 18 5,-3-7-1,3-1 6,0 1-2,2-1-1,-1 2 0,3 4-2,-3-4 9,4 1-1,-2 2-14,2 0 9,-1 0 4,1-1 11,0 2-14,3-3-3,-2 4 1,0-2 1,2 2 14,1 0-9,-3-2-4,5-1 0,-4 3-6,4-2 4,0-1-3,-2 2 4,3-3-7,-2-1-12,2 2-2,-3-1 12,2-2-13,-4-3 4,0 2-11,2-3 9,-2-2-19,-1 2-2,0-2-14,-1-1-2,1 0-16,-3-3-19,2 2-55,-8-3-160,9 0 71</inkml:trace>
  <inkml:trace contextRef="#ctx0" brushRef="#br0" timeOffset="3160.0245">3755 3931 90,'0'0'149,"0"0"-16,-4-5-4,4 5-10,0 0-23,0 0-13,0 0-6,0 0-11,0 0-2,0 0-9,0 0-7,-6 15-11,6-15 6,-1 15 5,1-4-5,0 1-9,-2 0 1,2 5-2,-2 0 1,0 0-9,4 0 2,-2 0-4,0 1 1,0-1-3,1 1-4,0-1-8,2 0 9,0 0-5,0-1-6,2-2 9,-2-1-3,1-2 5,-2-1-10,5 1 2,-2-2-3,2-1-2,1-1 0,0-2-1,0 2 9,0-5-5,3 1-3,-2 0 1,-1-3 3,5-3-6,-2-1 6,-1 0 2,0-2-7,-1-1 10,2 2 8,-3-3 3,1-1 9,-1-1 3,-2-1 9,2-3-1,-4 3-3,-2-7-1,-1 7-1,-1-7-4,0 4-8,-1 0 2,-1-2-6,-4-1-4,1 3-4,0 0 5,-2 2-4,-1-2 0,1 2-4,1 2-3,-5-3 1,3 4-2,0 0-2,2-1 2,-3 2-13,0 0-4,1 1-14,1 1-6,-2-2-4,0 1-15,1 2-4,-2-1-8,2 2 2,1-2-13,1 2-11,6 4-9,-12-7 13,7 5-30,5 2-22,-9-5-13,9 5-86,0 0-246,-17-2 109</inkml:trace>
  <inkml:trace contextRef="#ctx0" brushRef="#br0" timeOffset="4899.8636">4200 3601 47,'0'0'147,"0"0"-17,0 0-15,0 0-11,0 0-16,0 0-7,0 0-12,0 0 0,0 17-1,-1-7-1,-1 3-1,2 1-1,-2 3-5,0-1-12,1 4 6,4 6 4,-3 2-6,2 1-2,1-3-7,-1 3-2,1 0-9,2-3 1,-1 4-2,1-4 6,-1 1-12,2 1 0,-2-2-8,4 0 3,-1-2 1,-2-5-3,-1 1-6,6 2 5,-5-4-3,2-2-2,-2 1-1,0-3-6,3 0-1,-4-3 1,1-1-4,0-1-2,0 0 0,0 1-1,1-5 3,-2 1-5,0-2-2,0 0 2,1 0 2,-5-4-3,10 3 5,-10-3 9,13-3-8,-5-1 1,1-4-8,1 0 9,-1-5-7,0-4 2,4 2-5,-2-7-3,-1-2 4,1-2-1,-4 0-3,1 0 8,-1-4-10,-1 1 0,-3-1 3,-1-1 2,-1 2-4,-2 0 3,-2 0 0,-1 2 6,2 8 0,-6-8-6,3 12 2,-1-2 2,-2 0-2,0 3 1,2 2-1,1 3 6,0-1 0,0 1 2,1 2 4,-2 2 4,3-2-2,3 7 0,-5-10-2,2 6-2,3 4 1,0 0-3,-4-8-2,4 8 0,0 0-3,-4-6 2,4 6-6,0 0 0,0 0 3,0 0 2,0 0-2,0 0-1,0 0 0,0 0 0,11 22-4,-7-15 6,-2 3-3,1 0 6,0-1-1,0 8 4,2 1-5,-2-1 5,1 2 6,-2-2 5,2 1-2,-1 7 3,0-7-4,1 0 1,0 7 0,0-6 2,0 1-4,1-2-2,0 0 5,1 1-8,-2 1 8,4-3-4,-3-1-3,3 0 3,2 1-5,-1 0-2,-2-3 6,4-1-4,-1 0 2,0 2 0,1-3-1,-2-2-3,3 1 3,2-1 1,-5-2-2,1-1 1,3-2 0,-3 4 2,3-4-4,-1-2 1,2 1-1,-3-1 0,1-2 1,2 0 0,-4-1-1,0-1-2,1 0 3,2-3 2,-1-1-5,1-1 5,-3 0 5,3 0-6,-3-2-3,-1 1 10,2 0-12,-3-3 0,1 1 0,-1-1 2,0 0 1,0 0 4,-1 0-6,-3-3 0,2-2 0,-2 4 3,-1-3-3,0-2-1,-2 2-2,1 3 5,1-1-5,-1-2 0,-2-1 3,0 4 3,-2-2-5,2 1 0,-1 1-5,0 1 7,0 1-5,-2-2 2,0 6 0,3 5-2,-2-12-1,2 12 5,-3-8-4,3 8-1,-2-8-3,2 8-5,-6-4 3,6 4-2,0 0-2,0 0 7,0 0-4,-17 12 2,13-7 1,-2 0 3,2 5-3,0 1 1,0 0 0,0 1-2,2 1 6,0-1-1,0 1-1,1 0 5,-1 2-1,0 0-2,2-2 0,2-2 0,-2 0 0,3 1 3,-1 1-2,1-1 2,0-2 1,2-1-2,-3 2 1,5-3-1,-2-3 2,1 3 1,0-3 1,1 0-4,2-2-3,-3 0 11,3-2-5,1-2 3,3 1-3,0-3 9,0-1-13,3-5 2,2-1 0,-1 0 8,1 0-10,-2 0 2,4-1 0,-5 1 3,-1-1 2,1 0-3,-2 2 0,-4 2 8,0 0 4,-1 1 2,-3 2 2,0-3 2,0 4-4,-5 3 1,9-6 1,-7 2-3,-2 4-6,7-4-3,-7 4-1,6-4 0,-6 4-1,9 0-1,-9 0 3,10 0-2,-10 0-3,12 0 4,-6 3-5,3-2 8,0 2-5,3-2-3,0 3 1,1 0 3,1 0 2,-2 0-1,-1 0-5,5 0 4,-5 1-3,3 0 0,-2-1-3,-2 2 3,1-1-1,-2 2 3,0-1-10,0-2-5,-1 3-2,-2 0 5,1 0-11,-2-3-11,-2 1-6,1 1-8,-4-6-5,6 10 6,-6-10 0,0 8 7,0-8 4,0 0 2,-7 11 0,7-11-3,-10 5-3,4-4 18,6-1-1,-13-2-3,13 2-1,-16-4 18,11 1 8,-1-2-4,6 5 21,-9-10 4,4 5 7,1 0-9,0 0 9,4 5 3,-5-13-1,4 6-2,2-2-2,0-1 1,2 2-1,1-2-4,1-2-5,5-2 3,0-2-8,1 0 2,3 2-4,1-6-1,-2 5-3,0 1 2,2 0-19,-2 0 4,-1 2-18,-1-2-3,1 2-25,0 3-1,-2-3-33,-1 4-13,-1-1-22,-3 5-125,-5 4-264,5-13 117</inkml:trace>
  <inkml:trace contextRef="#ctx0" brushRef="#br0" timeOffset="6519.5895">4934 4091 105,'0'0'108,"0"0"-5,0 0-10,0 0-7,2-10-6,-2 10-2,0 0-6,0 0-8,0 0 5,0 0-7,0 0 0,0 0-4,0 0-1,0 0-7,0 0 2,-4-10-19,4 10 2,0 0-2,0 0-7,0 0-12,0 0 8,0 0-1,-6-7-2,6 7 0,0 0 5,-7-5-8,7 5-2,-5-4-8,5 4-4,0 0 7,0 0-1,-6-5-10,6 5 10,0 0-2,-8-4-7,8 4 4,0 0-6,-6-4 5,6 4 2,0 0-5,0 0-2,-9 0 1,9 0-4,0 0 1,0 0 1,0 0 1,0 0 2,-12 3 4,12-3-4,-7 4-4,7-4-1,-7 6 4,5-2 2,2-4-3,-8 12-6,4-5 9,-1 3-5,1-3 8,0 3-6,0-1 3,2 1-2,-1 0 0,-1 2 6,3-3-4,-1 2-3,0-2 3,1-1-5,1 1 5,0-9-3,1 15 0,1-9 3,0-1 0,-2-5-3,1 11 2,3-6-9,-1-1 14,-3-4-6,5 5 6,-5-5-5,5 3 5,-5-3 3,8 3-8,-8-3 12,0 0 3,0 0 2,13-8-1,-7 2-11,-1-1 5,-2-3 6,4 1-10,-2 0 0,-1-3 0,3-3 5,-5 4-3,1-2-9,-2 1 9,3 0-5,-2-1-2,-2 1-18,2 1 19,0-1-10,-3 2 6,1 0 4,0 2-7,1 1 0,-1 7 9,0-15 0,0 9-5,0 6-2,0-8 6,0 8-4,0 0-3,-1-10 1,1 10-2,0 0 3,2-7 7,-2 7-12,0 0 9,0 0-4,0 0-10,0 0 7,0 0 7,0 0-5,2-9-10,-2 9 18,0 0-10,0 0 1,0 0 4,0 0 2,0 0 0,0 0-3,0 0-6,0 0 7,18 9-6,-18-9 4,6 7-6,-2-2 16,0 0 10,0 4-5,-1-1 5,3 1-5,-4 1-2,3 0 5,-2-1-9,-2 2 5,0-1 1,3 1-4,-1 2-1,-1-4-1,2 3 0,1-3-2,-1 1 4,2 0-4,-3-1-8,2 1-13,0 0 1,-1-1-10,0 0-7,3-1-9,-1 0-16,-1 0-10,-1-1-12,2 0-16,-2 0-98,-2-1-209,-2-6 92</inkml:trace>
  <inkml:trace contextRef="#ctx0" brushRef="#br0" timeOffset="8269.8137">6364 4238 172,'0'0'180,"0"0"-17,0 0-14,0 0-19,-10-20-9,10 20-14,0-9-9,2-1-12,-1 0-14,4-1-2,-3-1-7,5-4-7,-1 0-6,2-1-5,2-1-5,2-6-6,0 0 0,0 0-5,2-3-3,2 0-6,0 0 1,-1-1-5,-2 2-2,2 0 0,-4-3 1,2 5-7,-1 2 3,-4 5-1,2 2-2,-4 1-4,-1 6 3,-1-1-2,0-1 3,-1 8 1,-3 2-2,2-11-3,-2 11-1,0 0-9,-2-9 2,2 9-1,0 0-9,0 0 3,0 0 6,0 0-4,-20 10 3,14-6-10,6-4 5,-6 11-9,3-5-3,2 0-2,-2 0 8,3-6-3,2 17 9,-1-5-3,3-2 0,0 0-1,1 0 5,2 4 4,-2-3 0,4 3-4,4 0 2,-1 1 1,1-1 0,-1 1-2,0-1 8,2 1-3,-1-1-1,-1-2 3,0 2 0,-2 0 0,1 0 3,0-1-6,-2 0 7,0 2 5,-4-3-7,0-1-1,-1 0 0,0 0 2,1 4 4,-4-2-2,0-2-3,-1 6 0,-1-5 3,0-2-2,-1 2 2,-1 0-2,-3-3 2,4 2-5,-5-2 4,2 0 4,-2 0-1,0-2-7,0 1 5,-2-2-2,0 1 20,2-4-10,1 1 9,-2-2 2,8-2-2,-15 3-3,15-3 1,-12 0 4,12 0-3,-8 0-7,8 0 0,-8-6-2,8 6-4,-1-11-1,1 11-1,6-21 2,2 10-2,1-5-5,2-1-4,8-5-4,2-1-1,-3 0 3,2 2-5,-1 2 3,3 1 6,-3-2-9,-5 8 7,1 1-1,-2-1 3,-1 4 1,-5 3 3,0 1 1,-2-2 8,0 3-1,-5 3 3,8-5-1,-8 5-5,0 0 3,0 0 4,0 0 4,0 0 3,0 0-2,2 18-1,-2-18-2,-6 14 1,3-3-5,1-4 0,-2 3 8,3-1-11,-2-1 0,3-1-5,0 3 3,0-10-1,-1 14-1,3-7-4,0-1-5,0 0-10,2 1 1,-1-1 1,3-2-9,-2 1 3,2-2 2,1 0 2,0-1 2,1 0 2,1 0-5,0 1 5,-9-3-4,15 0 1,-8 1 4,-7-1-5,11 0 6,-11 0-1,13 2-3,-13-2 5,8-3 2,-8 3 4,7 0 1,-7 0 1,8-5-4,-8 5 6,7-5 6,-3 1 3,-4 4 5,8-7-4,-5 2 5,-3 5-3,6-8 0,-2 4-2,-4 4 0,5-8 2,-3 2-1,-2 6-1,6-6 1,-6 6-6,3-8-4,-3 8 1,7-5 2,-2 1-4,0 1 1,0-2 3,-5 5-3,12-5 5,-6 2-4,-6 3-5,14-4 3,-7 1 0,3 2-1,-1-2 0,0 0-3,1-1 4,1-1-4,1 2 4,0-4-2,0 3 4,-2-2-2,3 2 0,-4-2 0,0 0 1,4-4 2,-6 3 0,1 1-2,0-2-1,-1 1 5,-3 1-1,1-2 2,-1 1 2,0 0 4,0 0 7,-3-1-1,2 2-1,-3 6 1,2-11-1,-2 11 2,0-9 0,0 9-6,1-8-2,-1 8-10,0 0-9,0 0-3,0 0 3,0 0-4,0 0 2,0 0-1,0 0 7,0 0-4,2 34 0,0-22 3,0 0-3,3 6 0,-1-2 2,-2 0 1,6 8 3,-3-5-4,0 7 1,-1-1 10,1 0-6,0 4 1,2-2 4,-1 0-1,-1 0 1,-1 2-1,1 0-2,0-1 2,0 2 7,1-1-9,-2-2 2,1-1 0,-3-1 2,-1-6-3,2 8 0,-1-3 0,-1-3 1,-2-6 4,2 2-4,-1-2 5,0-3-6,0 2-4,-1-5-6,0 2-8,0-6 0,1-5-7,0 12-6,0-12-1,0 9-6,0-9-8,0 0-11,0 0-22,0 0-12,0 0-29,0 0-17,0 0-131,0 0-285,0 0 126</inkml:trace>
  <inkml:trace contextRef="#ctx0" brushRef="#br0" timeOffset="8599.1567">7393 3900 97,'2'-4'142,"-2"4"-15,10-4-16,-5 1-8,-5 3-8,11-4-2,-1 2-17,1-1-2,-2 1-8,3 2-7,1 2-3,0 0-7,4 1-2,-4 1 11,-1 3-12,5 2-2,-2-1-8,-5 0-5,2-1 1,-1 7-1,-2-3-7,-3-1 0,1 1-2,-1 2 0,-3-1-4,0-1 1,-3 4 3,0-3-10,-6 3 5,2-3-3,-1 0-3,-2 3-3,-5-1-11,3-2-6,0-1-11,0-2-15,-2 3-19,-1-5-24,-2 0-12,-1 2-20,1-3-105,-4-2-232,1-2 103</inkml:trace>
  <inkml:trace contextRef="#ctx0" brushRef="#br0" timeOffset="9553.3887">7897 3957 111,'0'0'108,"0"0"-5,0 0-12,0 0 2,0 0-8,0 0-8,0 0-5,0 0-4,0 0-9,0 0 3,0 0-19,0 0 7,0 0-6,0 0-4,0 0 5,0 0-5,0 0 3,10 23 12,-5-12 1,-4 4-2,2 2 5,-1 10 16,1-2-2,-2 5-5,-1-1-8,1 3-2,-3-1-8,-1 1-2,-1 2-3,3-1-3,-3 1-6,2-5-5,1 3-5,1-2 0,-3-2 0,4 1-3,-2-3-4,0-6-3,2-3-5,0 0-4,1-1-1,-1-3-3,1-1-11,-2-2-12,0 1-10,3-1-5,-3-2-13,1-1-5,-1-7-13,3 11-8,-3-11-11,1 6 3,-1-6-11,0 0-16,0 0-24,0 0-96,0 0-248,0 0 111</inkml:trace>
  <inkml:trace contextRef="#ctx0" brushRef="#br0" timeOffset="9949.8744">7916 3871 8,'3'-5'150,"-3"5"-7,4-6-24,-4 6-11,7-5-9,-2 1-3,-5 4-14,11-5 2,-3 2 1,1-2-9,1 1-9,2 2 0,-2 0-8,4 2-7,-2-1-5,1 1-10,-1 3-3,2-1-6,-4 2-3,2 3 4,-1-1-12,-3 2 1,-2 1 2,1 3 9,0-3-13,-3 7 0,-4 0-3,-1-7 0,0 7 0,-4 0 1,1 1-4,-3-1 4,2-2-2,-1 0 2,1-3-2,-3 1-4,2-1-2,1 0-12,-2-1-11,0 0-5,0 0-14,-1-2-7,2-1-11,2 0-16,-1-4-6,1 2-24,-1-1-16,5-4-84,-9 9-217,5-8 95</inkml:trace>
  <inkml:trace contextRef="#ctx0" brushRef="#br0" timeOffset="10946.9162">8431 4000 168,'0'0'151,"-8"-4"-12,8 4-20,-8-3-7,8 3-13,0 0-10,-11-2-9,11 2-11,0 0-9,-12 4 0,12-4-12,-9 8-6,4 1 3,0-1-11,0 2 0,1 2-1,-2 5-5,1-2-3,2-1-3,2-2-1,2 5-4,-1-4 1,-1 3-3,2-6-3,2 1-3,2 0 3,-1-2-5,3 0 3,-2 0-4,1-4 5,0 1-7,0-4 1,3 1 4,-2-1 1,0-1 0,-7-1 6,18-3-10,-10 0 3,1-4-6,1 1-4,-2-3 0,-2 1 6,1 0 2,0-1-2,-2 0 8,0 0 6,-2 2 1,0 2 7,-1-2 8,1 2-1,-3 5-4,5-9-8,-2 6-2,-3 3-2,0 0-5,7-5-2,-7 5 1,10-2-2,-10 2 3,14 1-4,-6-1-4,2 1 4,1-1-4,0 4 1,2-3-1,1 2 1,-2 1 2,2 0-2,2 0-3,-2 1 0,-1-4 2,-2 4-2,3-2-3,-2 1 0,-1 1 2,-1 0-2,-1 1-2,1-2-1,-3 1-6,-2 0-10,-1 0-1,-1-1-5,-1 4-9,-2 0 1,0-8 0,-2 13-7,-4-4 5,3-1-6,-5 0-5,-1-1 0,1 0 3,-1-2 0,-3 0 6,1 1 7,0-2-1,-3-1 8,2-1-5,1 0 16,2 0 0,-3-4 12,2 2-1,10 0 15,-14-2 6,9 0 5,-2-1-5,7 3 6,-8-7-4,5 1 2,3 6-5,1-14-4,1 6 1,4-2 10,0-1-9,2-3-1,2-1-2,7-6 7,0 3-4,3-1 2,2-3-2,1-1-2,2 2-1,2 0-6,0-3 0,1 1 2,3 1-2,-3-1-3,0 0-2,1 0 0,-2 2 0,0-1 0,-4 2-2,1-2 1,1 3 2,-4-3-2,2 2 2,-2 0-4,-2 2 9,-8 2-1,3 2 11,-3 0 3,-1 3 0,-1 1 14,-4 0 5,-1 5 7,0-1-1,-2 0-2,-2 6-4,3-10-1,-3 10-5,0-9-5,0 9-4,0 0-1,-3-9-3,3 9-3,0 0 1,-5-5-6,5 5-2,0 0-6,-10-1 0,10 1-3,0 0 1,0 0-5,-14 7-1,10-1-3,4-6 1,-5 9 1,1 2-1,1 0 3,-1 1 0,2 0 1,-3 5 0,2 2 1,2-2-1,1 8 2,0-2-3,-1 3 0,0 0 2,2 0-1,0-1 3,2-1-1,1 2 1,-4-8-2,1 2 1,4-2 1,-3 1-3,2 1 7,-1-3-9,2 1 5,0-1-8,-1 0-10,3-2-5,1 1-4,-3-5-8,3-1-4,-1 2-3,0-5 2,-1 0-17,1 1-7,-1-1-14,2-3-8,-1-2-9,1-1-30,4-3-8,-3-1-22,0-2-95,3-3-265,-3-1 118</inkml:trace>
  <inkml:trace contextRef="#ctx0" brushRef="#br0" timeOffset="11258.8949">9149 3837 97,'0'0'173,"0"0"-6,0 0-8,0 0-7,32 1-8,-21-2-14,-1-4-7,4 3-13,3-1-6,2-4-16,1 3-7,6-5-8,1 2-8,-1 0-11,2-3-12,-3 2-25,3-3-22,-1 1-21,-1-2-30,5-2-28,-11 7-21,0-1-36,-3-2-86,1 2-247,-4 0 110</inkml:trace>
  <inkml:trace contextRef="#ctx0" brushRef="#br0" timeOffset="12908.8645">3399 4996 28,'0'0'81,"7"0"-2,-7 0-6,12 2-9,-12-2 6,10 1 0,-10-1-9,13 1-3,-6-1-3,4 3 4,-2-2-4,2 0-6,-1 0 2,3 0-5,0 0 12,0-1-14,4 2-1,0-1-5,1 0 1,-4 0-8,4-1 1,-4 0-4,4 4-3,0-1-6,1-1 3,0-1-2,1 1-2,0 1-4,8-2 0,-6-1 2,6 3 3,0-3-1,0 2-2,-2 0-2,2-4-7,1 4-1,3-2 7,2 0-2,-3 0 1,3-2-8,0 2-3,-1 0 1,3-2 11,1 2 0,2-3-8,-2 3 1,2 0-5,-1-2 4,3 0-3,-3 2 1,2 2 2,0-1 21,-5 0-26,1 2 0,0-1-3,0 0 0,0-1 3,-3 1-6,0 3 5,0-4-5,2 0 12,3-1-4,-2 3 1,1-3-6,0 0 3,3 1 3,-3 0 2,3-1-6,0-1 5,14 1-1,-6-1 0,3-2-11,-11 6 8,1-6 1,10 2 3,1 1-2,2 0-3,0 0-5,-2-1 11,2-1-2,3 0 3,1-1 4,-1 0-7,1-2 1,3 4 1,2-4 1,-1-1-2,2-1 3,-1 1 0,0-2 2,3 3-8,-2 2 0,1-1 3,0-4-4,27 1 1,-31 4 12,5-6-4,0 4-3,27-5 4,-29 7-5,-1 1 4,2-2 4,1 1 0,0 1-5,26-4 3,-31 4 7,4 0 2,27 1-2,-30 2-1,0-3-3,29-1 3,-28 3-5,-1-2 0,5 2-2,-5-2 1,3-1-4,-1 1 2,27 1-1,-32-1 6,3 1-10,1-3-3,2 0 3,26 0-1,-31 2 0,-1 2 3,1-4-5,-3 1 11,1 2-10,-4-3 0,3 0-6,1 1 1,-1 1 3,0-3 2,-3 3-4,0 0 5,0 3-3,-16-3 0,14 2 0,-13-2 5,-1 1-4,0 2 3,1 1-6,-5-4 5,-1 2-3,-2 0-3,-2 0 3,-7-1-1,0 2-1,-1-2 5,-3 1-4,2 0 2,-4 0 2,2-2-2,-1 2 1,-5-1-2,1 0 3,-1-1 2,1 1-5,-2-1 1,2 0 3,-2 0 0,1 1-2,-2-1 5,-2 0-2,1 0 0,0-1 4,0 2-6,-2-1 2,-7 2 6,13-2 1,-13 2 13,5-3 3,-5 3 12,0 0-5,9 0 0,-9 0-3,0 0-1,9-2-4,-9 2-3,0 0-4,6-2-4,-6 2-2,0 0 2,8-7-4,-8 7-1,6-1 1,-6 1-7,0 0-1,9-3 3,-9 3-6,0 0 6,0 0-5,0 0 0,7-2 3,-7 2-11,0 0-9,0 0-6,0 0-2,0 0-16,0 0-12,0 0-8,0 0-9,0 0-9,0 0-6,0 0-7,0 0-14,0 0-24,0 0-30,0 0-98,0 0-277,0 0 123</inkml:trace>
  <inkml:trace contextRef="#ctx0" brushRef="#br0" timeOffset="13689.7554">10370 3733 110,'0'0'151,"0"0"-11,0 0-15,0 0-14,0 0-14,0 0-8,0 0-14,0 0-7,0 0-11,0 0-3,0 0-8,0 0-3,7 6-8,-7-6 3,4 10 3,-4-10-13,2 6 1,-2-6-15,5 8-24,-2-3-21,-1 1-12,-2-6-11,3 9-26,-1-3-17,-2-6-76,0 16-188,0-11 84</inkml:trace>
  <inkml:trace contextRef="#ctx0" brushRef="#br0" timeOffset="13979.4475">10530 4235 74,'0'0'188,"0"0"-3,0 0-12,0 0-10,0 0-12,0 0-13,0 0-15,0 0-15,0 0-15,0 0 0,0 0-11,0 0-9,1-14-7,-1 14-12,0 0-1,0 0-13,0 0-23,0 0-22,0 0-11,3-8-19,-3 8-41,0 0-6,5-7-16,-5 7-30,5-6-111,-5 6-260,2-11 116</inkml:trace>
  <inkml:trace contextRef="#ctx0" brushRef="#br0" timeOffset="14372.4904">10691 3973 127,'0'0'149,"0"0"-18,8-3-7,-8 3-11,0 0-18,0 0-6,10-3-10,-10 3 3,13-1-4,-2-1-8,1-1-5,1 1-13,4-4 2,4-1-5,6 2-9,1-1-4,1-3 2,2 4-3,-2-6-4,1 1-3,0-1-1,1 4-5,-1-4 4,0 3 2,0-1 1,2 0-5,-2 1 1,1-1-3,-2 1-5,-8 0 2,-1 3-8,-3 3 2,-3-3 2,-1 3 0,0-1-7,-1 1 4,-3 0-7,-1 0 4,-1 1-4,-7 1-2,11-3 3,-11 3-6,7-4 11,-7 4-9,0 0-12,10-1-11,-10 1-8,0 0-12,0 0-17,8-3-11,-8 3-6,0 0-21,0 0-11,0 0-8,0 0-15,0 0-65,0 0-211,0 0 93</inkml:trace>
  <inkml:trace contextRef="#ctx0" brushRef="#br0" timeOffset="24162.1629">5772 6832 27,'0'0'101,"0"0"-4,0 0-11,0 0-2,0 0 4,0 0 3,0 0-9,0 0-8,0 0-4,0 0-2,0 0-10,0 0-1,0 0-3,0 0 0,0 0-6,0 0 2,0 0-5,0 0-6,0 0 5,0 0-7,0 0-4,0 0-15,0 0 7,0 0 1,0 0-2,0 0-1,0 0-9,0 0 5,0 0 2,0 0-16,0 0 8,0 0-7,0 0 1,0 0-4,0 0 1,0 0 3,0 0-2,0 0 1,0 0-3,0 0-6,0 0 14,0 0-3,0 0 1,0 0-3,0 0 2,0 0 6,0 0-3,0 0 4,0 0 4,12-10-6,-12 10 3,0 0-5,0 0 0,10-4-3,-10 4 4,8-3 1,-8 3-2,8-2-7,-8 2 4,7-1 0,-7 1-2,0 0-3,13-2 6,-6 0-1,-7 2-4,11-2 0,-11 2 2,10 0-6,-10 0 8,9 0-6,-9 0-1,10-1 3,-10 1-2,9-2-2,-9 2 6,11 0 0,-11 0-4,12 0-2,-5-1 2,-7 1 1,13-2-5,-13 2 1,12-1-1,-4 0 2,-8 1 3,13 0 2,-13 0-2,14-3 0,-8 3 3,2-1-4,-8 1 1,15-1-4,-7-1 4,-8 2-2,16-1 2,-8 1-3,0-1 7,-8 1-8,15 0 5,-7-1-6,1 2 5,-1-1-4,-8 0 1,14 0 1,-7 1 3,-7-1-3,15 0-1,-4 0-2,-5 0 0,6 0 4,-1 0-4,1 0 2,0-1 2,0 0-3,1-1 6,-2 2-7,1-1 5,0 0-2,0 1 3,1 0-5,-2 0 0,1-3 1,-1 3-2,1-2 3,-2 4 1,-1 0-6,-1-2 8,1 0-9,-2 1 6,-7-1 0,17 1 1,-9 0-2,0-1 0,3 2 5,-4-2-4,1 1-3,3 0 4,-1-1 0,0 1-2,2 1 1,0-2 0,3 0-2,2 0-1,-4-2 3,0 1 3,6-1-1,-1 0-3,1 1 0,1 1 0,-2 1-3,1-2 4,-2-1-2,-2 2 4,-1 1-2,4-1-3,-6 2 0,3-2 6,-3 0-4,1 4 2,-1-4-4,0 4 4,0-3 0,0 2-3,-2-1 0,2 1-1,-3-1 1,3 0 1,0-1 1,-1 2-2,2-1 0,-3 0 6,4-2-6,3 2-1,-4 1 1,1-3-1,4 2 4,-2 0-2,3-2-3,-2 3 5,3-1 0,-2-2-4,0 5 5,0-5-2,0 2-1,0 2 0,0-4-4,-5 0 2,-1 1-5,2 0 1,1 1-1,-3-1 4,5 0-4,-3 2 3,-1 0 0,1-1-3,-1-1-3,-1 1 3,1 0-4,0-2 5,2 2-1,-3-2 0,-1 0 1,1 0 6,-1 0-5,2 2 6,-3-2-6,4 0 0,-2 0 3,1 0-1,1-2-3,0 4 7,0-4-4,2 2 2,-3 2-2,0-4 3,2 0-1,-3 1 3,2-2-5,-1 2 4,-1 0 0,4 0-3,-3-1-4,0 1 8,0 1-1,3 0-2,-4 0 3,4 0-5,-5 0-1,3 1 7,0-2-8,-1 2-1,5 2 5,-5-4 0,2 1 4,-2 1-4,0 1-1,1-2 4,-3 3-5,1-2 2,-1-1-1,3 2 6,-3-4-5,1 4 1,0-2 3,-2-2-1,3 4-5,0-2 2,0 0 3,-2 0 0,2 2-4,1-4 4,-3 2-1,3-2 1,-1 2 1,1-1 2,-2 1-3,-1 0 4,3-3-7,-1 2 3,0 0 1,-2 1-2,3 0 1,-1 0 3,0-1-5,-1-1 6,1 4-3,-2-2-3,1 0-2,0 0 1,2 0 5,-4 0 2,3 0-7,0 0 2,0 1-1,0 0 2,0 0-3,1 1 5,-1-2-4,1 2 1,-1-2 0,0 2 0,-2-2-2,1 2 1,2-2 3,-1 0 0,-1 2-3,2-1-1,-1-1 1,1 1 4,-1-1-3,1 1 0,1-2-1,1 2 3,-2-3-6,4 2 3,0 0 1,-3-1-1,-2-1 2,6 2 4,-6 0-1,6-2 4,-6 0-4,1 2 7,-2-1-10,2 1 3,-2-1-1,2 1 3,-1-2 3,-2 1 1,2 1-4,-3-1 0,3 1-3,-1-1 2,-2 1-2,1-2 0,0 1-4,0 2 8,0-2-3,-2 1 1,2 0-3,0 0-3,-1 0 2,2 0 2,-1-3 0,1 3 1,-1 0-1,1 0-3,-3 0 1,4 0 4,-2 0-1,1-1-2,-1 0 3,-3 1-1,2 0-3,1 0-1,-1 0 2,0 0 6,2 0-6,1 0 3,-6 1-5,4-2 4,-1-1-1,3 1 2,-1 1-1,-2 0 2,3 0-2,-1-1-4,1 0 0,-1-2 1,-1 3-1,1 0 2,1 0 0,-3-2 1,2 2-1,0-2-4,-2 2 3,0-3 3,1 3-3,1 0-1,0 3 0,-2-3 2,3 0-4,-1-3-1,0 6 3,0-3-2,-2 0 2,3-3-2,-3 6 0,0-3 0,3 0 3,-3 0-2,2 0 3,-2 0 0,-2 0-1,3 0 1,-1 0-6,1 0 3,0 0 5,2 0-3,-3 0 0,3 0 5,0 0-3,-1 0 6,1 0-1,0-3 5,0 3-5,-2-1 3,1 0-1,-1-2-2,0 2-1,2 1-2,-2-1-1,0 1-2,-1-2 2,2 2 0,-1 0 0,-3 0-2,2 0-2,2-2 3,-12 2-4,16 0 3,-7 2-1,0-2-1,2 0 1,-4 0 2,3 0-3,-10 0 1,20 0 2,-10 0-4,0 3 0,0-2 1,2 0-1,-2 1-1,-2-4 1,0 4 3,3 0-1,-1-3 3,1 1-7,-3 1 3,4-1 1,2 0-3,-1 0 6,-1 3-6,0-6 1,-1 6 0,3-6 1,-2 3-1,1 0-1,-3 0 4,1-1-2,1 2 5,-2-1-5,-1 0-3,2 0-3,1 0 2,-2 3-3,3-3-5,-3 0-2,3-3-2,-1 3 0,0 0 1,0 0-3,2 3 6,-1-3-3,-1 0 2,0 0-5,1 2 3,-2-2 4,2 2 2,0-1-1,2-1 0,0 0-3,3 2 3,-1-1 3,-3-1-1,3 1 1,0 2 0,0-5 1,1 4 8,-5-2-10,1 1 3,-1-1 1,1-1 4,-3-1 8,0 2-3,0-1 0,-1 1 0,-1-1 4,1 2 3,-2-1-3,-8 0-1,16-2 3,-9 2-1,3 0-1,-2-2-5,-8 2 2,14 0 0,-6-3-2,2 5 0,-1-4 1,0 2-1,-9 0 2,16-2-3,-8-1-3,0 3 3,-8 0 1,17-1-3,-10 0 4,-7 1-2,13 0-3,-13 0-1,14 0 2,-8-2 0,2 4-2,-8-2-1,15 0 5,-9 0-4,-6 0 3,16 2-1,-6-2-3,0 0 11,1 3-10,0-3-1,-3 0 1,1 2 2,2 0-1,-3-4-1,2 4 1,1-1 1,-3-1-3,-8 0-2,13 2 1,-4-2 3,-1 0-2,-8 0 7,12 1-8,-3-2 4,-9 1-5,14 1 5,-2-1-4,-12 0 1,13-1 1,-6 2-1,1 0-1,-8-1-6,15 1-4,-15-1-4,13-1 3,-4 0-2,-9 1-1,12 0-2,-12 0-4,10 2 1,-10-2-5,9 0-6,-9 0-3,0 0-6,10-2-7,-10 2-3,0 0-8,0 0-3,9 1 6,-9-1-6,0 0-6,0 0-4,10 1 4,-10-1 2,0 0-13,0 0-6,0 0-3,6 3-22,-6-3-61,0 0-183,0 0 81</inkml:trace>
  <inkml:trace contextRef="#ctx0" brushRef="#br0" timeOffset="27467.7782">5851 6900 28,'0'0'78,"0"0"-2,0 0-9,0 0 3,0 0-7,0 0-7,0 0 5,0 0-9,-2-11-4,2 11-1,0 0-8,0 0 4,0 0-6,0 0 0,-5-7-6,5 7 2,0 0-4,0 0-1,-9-7-7,9 7 0,0 0-6,0 0 21,0 0-11,0 0-2,0 0 7,-3-4-9,3 4 2,0 0 4,0 0-1,0 0 4,0 0-3,-6-8-3,6 8 2,0 0-2,0 0 1,0 0 7,0 0-4,0 0-2,0 0 4,0 0-6,0 0 1,-3-4-6,3 4-1,0 0-1,0 0-2,0 0-3,0 0-13,0 0 9,0 0 2,0 0-6,0 0 4,0 0-2,0 0-1,0 0 0,0 0 1,0 0 2,0 0-3,-3 19-4,3-19 10,-1 9-2,1-9 3,-2 9-5,2-9 1,-1 11 8,0-5 0,1-6 1,-4 11-3,2-6 4,0 2 3,1 1-1,0 1-5,1 0 4,-2-1 0,2-8 1,0 16-2,-1-7-3,1 0-2,0 0 1,0 0 2,0 1 1,-1 0-6,1 1 2,0-1-3,0-2 4,1 2-3,-1 0-2,-1 1 1,1-3 0,1-1 3,-1 1-7,1 1 2,1-1 0,-2-8-1,1 15 0,-2-6-2,2-2 0,-1 3-1,0-10 0,-1 16-1,1-8 2,0 2-2,-3 0-3,1-2 4,0-2-2,1 2-2,2 1 2,-2-2 1,1-7-3,1 14 0,-1-6-2,0-8 4,2 12-1,-1-5 4,-1-7-4,2 12 1,-2-7 1,3 1-3,-3-6 3,3 10 2,-3-10-4,2 8 11,-2-8-13,1 7 0,-1-7 5,5 8-1,-5-8-2,3 5-2,-3-5 1,3 4 2,-3-4-1,0 0-5,0 0 6,0 0-1,1 8 2,-1-8-4,0 0 4,0 0-1,0 0 0,0 0 3,0 0-2,0 0 2,0 0-2,0 0-2,0 0 2,0 0-1,0 0 2,0 0-2,0 0 1,0 0-2,0 0 1,0 0-2,0 0 2,4 6-1,-4-6-2,0 0-3,0 0 0,0 0 1,0 0 2,0 0-1,0 0 0,0 0-1,0 0 1,0 0 1,0 0-2,0 0 0,0 0 0,0 0-2,0 0 4,0 0 2,0 0-2,0 0 4,0 0-3,0 0-2,5 4 4,-5-4-2,0 0-2,0 0 3,0 0 0,0 0 0,0 0 0,0 0-2,0 0-1,9 0 1,-9 0 3,0 0 1,0 0-6,0 0 2,7 3 1,-7-3 1,0 0 2,0 0-3,0 0-3,9-2 3,-9 2 0,0 0-1,0 0 1,0 0 1,9-1-1,-9 1-2,0 0 0,10-3 1,-10 3 3,0 0-3,12 0 2,-12 0 2,10-3 1,-10 3-2,12 0-3,-12 0 1,13 0 1,-13 0-1,12-1 8,-4 1-11,0-1 1,-8 1-1,19-2 2,-9 2-1,-1-1 5,2 1-5,0 0 5,-2-1-5,-9 1 0,19 0 2,-10-3-2,2 3 3,-3 0-1,-8 0 1,19 0 0,-10 0-8,0 0 0,4 3 0,-2-3 2,0 0 1,0 0 1,0 1-2,0-1 4,3 1 0,-3-1 2,2 2-5,0-1-2,0 0 7,-1 2-2,1-3-1,1 0-1,-2 3 2,2-2 2,-1-1 1,-1 2-1,2-2-11,3 0 8,-3 2 0,-1-1 3,0-1 2,-1 3-5,2-3 3,-1 2-2,2 0 0,-3-1 8,0-1-9,2 3 2,2-2-4,-3 0 1,0 1 0,-1 0 3,0-1 3,-2 1-6,2 0 2,-1-1 1,3 2-1,-1-2 3,0 1-4,0-1 2,-2 2-1,3-2 4,-2 2-3,-1 0-2,3-2 4,-2 0-4,0 2 2,0-2-2,0 2 4,-1-1-1,1 1 0,2-2 7,-2 2-7,0-2-1,2 2-3,-1-2 1,-1 2 2,1-1-2,1-1 1,-1 0 6,-1 0 3,2 1-10,-1 1 1,-1-2 1,1 0-2,0 1-1,-2 1 2,1-3 2,-2 1-1,2 2 2,-2-2-4,-1 0 2,1 0-3,0 2 3,-1-2 3,-1-1 0,1 1-3,-2-1-1,2 2 3,-1 1-3,2-3 0,0 0 5,1 2-2,-1-2 1,1 2-5,0-2 1,0 1 4,2-2-3,-4 1 0,3 1 0,-1-1 0,-1 0 2,3 0-2,-3 1 2,3-2-1,-2 1 0,1 1-2,0-3 1,0 2 3,-2-2-2,2 6 0,1-4-2,-3 0 3,3 0 2,-1-1-1,1 0 1,-1-1 1,-2 1 0,0 0-1,3 1 0,0 0 1,-2 0-4,-1-3 2,4 1 5,-3 2 0,-1 0 2,1-2 5,0 1-3,0-1-4,1 0 2,-5 3 1,5-2 1,-2-1 2,0-1-4,2 3 4,-1-3-3,0 1-3,0 1-1,-1 0 1,0 0-6,1-2 5,0 2 1,2 1-3,-4 0-1,4-2 3,-2 1-5,-1-1 2,3 4 0,0-4-2,0 2-1,-1 2 1,0-4-3,0 2 2,-1 0 4,0 0-3,2 0-4,-3 2-2,1-2 5,1 0 2,-1 0-3,-4 0 1,3 0 1,-2 0 2,2 0-3,-2 1-1,-8-1-1,19 0 3,-11 0-3,1 0 3,-1 0 7,-8 0-11,14 1 1,-7-1 3,-7 0-1,14 1 2,-14-1-3,13 0 3,-5 0-3,-1 0-4,-7 0 5,13 1-1,-4-1 1,-1 0 0,-8 0-2,14 0 0,-7 1-2,-7-1 4,13 0 1,-5 0-5,2 2 0,-10-2-5,12 0-1,-6 0 1,-6 0-3,17 1 0,-11 0 4,1 2-9,0-3-2,-7 0 8,14 3-6,-6-3 3,2 4 2,-4-3 0,2-1 2,-8 0-2,13 2 4,-4 0 2,-4-1 0,-5-1 3,12 2-3,-6-2 4,1 2 1,-7-2 0,11 3 0,-11-3-2,9 1 2,-9-1-7,11 1 3,-11-1 2,10 0-7,-10 0 5,11 3-5,-11-3 2,14 0 1,-8 0-1,-6 0 3,14-3-3,-14 3 2,14 0-3,-9 2 5,-5-2-1,14 0 1,-6 0-7,-8 0 7,13-2-2,-4 2-2,-9 0 1,11 0 3,-3 0 2,-8 0-3,13 0 2,-13 0-4,11 0-1,-4 2 3,-7-2 1,14 1-1,-14-1 0,10 1-1,-10-1-1,12 0 2,-4 0 0,-8 0 1,14 1-6,-5-1 3,3 0 5,-3 0-3,1 0 0,3-1 0,-3 2-3,3-1-1,-2 0 2,1-1-6,1 2 2,-3 0 1,2-2-2,-1 0-6,-1 1 7,3 0-3,-3 0 0,-1 0-3,2 1 6,0-2-1,-11 1-6,13 0 0,-5 1-11,-8-1 8,13 0 5,-13 0-4,13 0 9,-13 0-5,11 0-4,-5 1 3,-6-1-6,12 3-5,-12-3-3,11 0 3,-11 0 1,9 1-5,-9-1-7,7 3 0,-7-3-12,9 0-6,-9 0-6,0 0-16,9 0-1,-9 0-6,0 0-95,0 0-194,0 0 87</inkml:trace>
  <inkml:trace contextRef="#ctx0" brushRef="#br0" timeOffset="29760.736">8804 7527 30,'0'0'95,"0"0"-14,0 0 0,0 0-6,0 0-1,0 0-10,0 0 3,0 0-17,0 0 2,0 0 0,0 0-1,0 0 7,0 0-10,0 0-3,0 0 3,0 0-20,0 0 3,0 0-4,0 0 1,19 4-7,-19-4-1,0 0-2,0 0 1,0 0-3,0 0 1,5 5 3,-5-5 0,0 0-8,6 3 4,-6-3-5,6 2 7,-6-2 8,7 2 1,-7-2-4,12 3-4,-6-3-1,-6 0 2,12 4-6,-5-2 10,0-1-12,-7-1 3,14 0 0,-5 3-4,-3-3-2,2 1 2,-1 0-3,1 1-2,0-1 0,-8-1 5,14 2-8,-7 0 2,1-2 6,0 2-8,1-2 3,2 0 1,-11 0 1,13 0 5,-5 3-6,1-3-2,-9 0-1,14 0 3,-7 0 1,-7 0-2,14 2 3,-3-4 3,0 2-5,-1 0 4,1-2-4,-1 2 8,-1-1-4,1 1-2,1 0 3,-2 0-3,2-2 0,1 2 0,1-2 0,1 1-2,-2 1-5,1 0 1,1-1 1,4 1 0,-5 1-2,7-2 3,-6 2-4,3-2 4,3 1-1,-2 0-1,1 0-2,0 0 3,0-1 2,2 1 0,-1-2-1,0 2-2,0 0 0,0-1 9,2 2-7,-2-1 0,1 0-2,0 0 8,-1 0-11,1-1 6,-2 2-3,1-1-2,0 2 4,-1-4-5,-1 5 2,0-4-2,0 2 0,-4-1 3,4 0-1,-4 1 5,4 2-5,-1-3 0,-4 0 1,5 0 1,0 0-1,-1 2 0,-3-4 2,3 2 1,2 0-3,1 0 1,-2 0 3,1 0-1,-1-3 5,1 4-6,0-2 4,-2 1-7,2-2 2,-2 3 3,-3-2-3,3-1-3,-3 2 2,-2-2 1,2 2-3,-3 0 1,1 0 1,-1 0-1,0-3-1,2 3 1,-4-1-3,2 1 2,1-3-1,-1 3 0,2-3 6,-1 2-5,2 0-1,-2 0 4,0-2-2,3 2-2,-3-2-1,2 3 3,-3-3 1,2 1-3,0 2 3,-3-2 0,4 1-7,-2 0 6,-2 1 0,4-3 1,-4 0 0,1 2-1,1 1-2,-2-1 1,3 0 2,-1 0 2,-2-2-7,3 2 4,0 0 0,-1-1 1,0 2-3,-1 0 3,1-3-3,-1 2 0,0 1 0,-1 0 0,0-2-3,2 0 4,0 2 0,-1-1-1,2 0 3,0 0-5,6 1 5,-7-2-1,6 1-2,-5 1 4,1-1-5,-3 1 2,3 0-3,-2-3 0,-1 6 3,1-6 5,-5 3-6,2 0-2,-1-2 1,-8 2 0,15 2-3,-8-2 6,-7 0-3,11 0 0,-11 0 1,13 0 0,-13 0 2,12 0 1,-7 3 5,-5-3 1,10 0 1,-10 0-5,9 0 5,-9 0-4,10 0 2,-10 0 3,0 0 0,13-3-1,-13 3-2,6-2-2,-6 2-2,0 0-1,12 0 1,-12 0-1,11-1 1,-11 1-2,13-1 1,-13 1 2,18-1-3,-8 1 1,-2 0-3,-8 0 3,18 1-3,-11-2 0,3 2 3,-2-1-3,-8 0 2,13 0-1,-13 0 3,14 0-4,-8-1 1,-6 1 2,12 0 0,-12 0-5,9 0 5,-9 0-1,0 0 5,9 1 1,-9-1 3,0 0 0,0 0-2,8-3-1,-8 3-1,0 0 1,0 0-2,0 0 1,0 0-2,0 0-2,0 0-2,0 0 0,0 0 0,0 0 4,9 3-3,-9-3-1,0 0 4,0 0-2,0 0-1,0 0 0,0 0 1,13-3 5,-13 3-4,8-2 1,-8 2-1,8-2-1,-8 2 0,10-3 0,-10 3 0,0 0-2,10-3 1,-10 3 2,5-2-3,-5 2 5,0 0-1,0 0 0,0 0 1,7-3 3,-7 3-1,0 0-2,0 0 3,0 0-1,0 0 0,0 0-4,0 0 1,0 0 1,0 0-2,0 0 0,0 0 1,0 0-1,0 0-3,0 0-2,0 0-10,0 0-6,0 0-12,0 0-22,-30 2-11,20-1-9,0 1-18,-3 1-25,2-3-14,-2 1-28,0 1-141,-5-2-321,3 0 142</inkml:trace>
  <inkml:trace contextRef="#ctx0" brushRef="#br0" timeOffset="31528.7163">11109 6295 52,'0'0'131,"0"0"-15,0 0-13,0 0-10,0 0-8,0 0-12,0 0-9,0 0-13,0 0 3,0 0-6,0 0 4,0 0-3,0 0 7,0 0-3,1 23-8,-1-23 1,0 11-1,-1-4-2,1 5 3,0-2 13,0 2-2,-1 2-9,-2 2 3,2 1-7,-2 0 0,1 1-1,0-1-5,-1 0-3,1 2-3,1-1-3,0 1-1,-2-2-6,3 2-1,-1-1 1,-2 2-3,2-2-5,0 0 6,0 0-9,-2 1 1,-1-1 2,2 0-3,-2 2 3,-1-2-3,4 3-2,-3-3 2,1-2-3,2 0 4,-2 0-6,2-3 4,1-3-4,-1 2-3,-1-2-2,2-1 4,2 0-1,-2-9 1,0 14 1,0-8-3,1-1-2,-1-5 8,1 10-7,-1-10 2,1 8 0,-1-8 0,3 9-1,0-6-3,-3-3 2,0 0 5,5 7-6,-5-7 0,5 4 2,-5-4-1,0 0 2,5 3-1,-5-3-4,0 0 1,9 0 1,-9 0 2,8 2-3,-8-2 2,12 0-2,-4-2-3,-8 2 1,15 0 4,-7 2-4,1-2 1,-1 0-2,0 3-1,0 0 0,0-1-1,-2 1 1,2-2-1,-8-1 2,14 6 1,-8-4-1,1 2-6,0-1 9,-2-1-3,2 2 4,-2 0-3,2-2-2,-3 3-2,3-2 3,-7-3 2,9 6-2,-9-6 4,6 3-6,-6-3 10,4 5-5,-4-5 2,0 0 1,0 0 4,0 0 0,-17 15 0,8-7-2,-4-4 1,-4 2 5,0 2-1,-2-4 2,0 2 7,1 1-3,-1-3 0,2 1-2,-3 0 3,2-2 0,0 2-1,0-1 2,-1-1 0,5-3-4,0 2-4,1 0 2,-1-1-1,2 1 0,0 0-1,-1-1-3,4 1 1,-1 0-2,2-2-1,8 0-1,-13 3-3,13-3-2,-9 0-3,9 0-1,-6 4 2,6-4-2,-1 6-1,1-6 1,0 0 4,0 0 1,11 12-3,-3-5 0,1-3 4,1-1-1,1 2 0,1 0-5,0 0 4,5-1-2,-5-1 1,3 2 0,1 0-2,-2-1-1,2-1-2,1 2 4,2 1-2,-1-3 4,1 3-4,-1-2 0,0 1 6,1-2-5,-1 2 1,-4-1-1,-1-1 0,-1 2 1,1-1-1,-2-2 1,-1 2-4,-4 0 5,-1 0-1,0 0 1,1 0 6,-3-1-4,-3-3-2,7 6 4,-7-6 1,2 7-2,-2-7 2,0 8-1,0-8 0,0 0 2,-6 12 0,2-7-3,4-5 2,-6 10-3,3-7 1,3-3 1,-5 7 0,5-7-3,-6 9-1,3-6 1,3-3 0,-6 7-1,6-7 0,-3 10 1,3-10 2,-4 6-5,4-6 6,-2 11-2,2-11 0,-1 9 2,1-9-4,-3 8 2,3-8-3,0 9 3,0-9-2,-3 10 2,3-10-1,0 10 1,0-10 2,0 9-4,0-9 1,2 7 0,-1 0-1,-1-7 0,1 12 4,-1-12-2,0 12 3,2-5-4,-4 1 1,1 2 0,0-2 3,-2 1 2,2 3-2,-3 0 0,1 5 5,-1-5 1,1 5 2,-2 0 3,1 1-2,-1 0-3,0 1 1,-2 5 0,0 1 2,-1-1-3,1 1-4,4-7 1,-3 7 0,0 1-3,1 0 2,1-2 1,0 3-5,2-1 1,2-1 0,0-5 0,0 0 2,2-2 1,1 0-2,2-1 1,-1-2 0,1 0 1,-1-2 1,0-3-8,1 2 4,-1-4-1,-2 1-1,2-1-1,-1-1 2,-1-1-1,2-1 0,-4-5-1,4 10 2,-4-10-1,2 7 1,-2-7 1,4 5 3,-4-5-1,0 0 4,0 0-6,0 0 3,0 0-6,0 0 1,0 0-6,0 0-1,0 0-3,0 0-7,0 0-13,9-19-10,-9 19 0,4-8-4,-4 8-13,5-6 0,-1 0-17,-4 6-3,5-6-25,-5 6-18,5-8-25,-2 3-135,-3 5-304,0 0 135</inkml:trace>
  <inkml:trace contextRef="#ctx0" brushRef="#br0" timeOffset="35599.6406">5869 7408 14,'0'0'56,"0"0"4,0 0-5,0 0-7,0 0 1,0 0-8,0 0-1,0 0-1,0 0 2,0 0 0,0 0-11,0 0 2,0 0-2,0 0 6,0 0-7,-3-10 9,3 10 11,0 0-2,0 0-5,0 0 2,0 0-4,0 0-4,0 0 4,0 0-6,0 0 2,0 0 1,0 0-8,0 0 0,0 0-3,0 0 10,0 0-10,0 0-2,0 0 1,0 0-1,0 0 6,0 0-4,0 0-6,0 0-7,0 0-4,0 0 10,0 0-1,0 0 2,0 0 1,0 0 0,0 0 2,0 0 5,0 0-8,0 0 3,0 0-3,0 0 2,0 0-1,0 0-2,0 0 0,0 0 4,0 0-8,0 0 6,0 0-2,0 0 6,0 0-1,0 0-3,0 0-3,0 0 2,0 0 5,0 0 0,0 0-3,-19 14 1,13-13-5,6-1 5,-6 7 3,6-7 0,-6 5-8,1-2 3,5-3 0,-7 5 0,2-1-3,5-4 3,-9 8-4,3-4 1,0 0-2,0 1-5,-2 1-1,0 0 2,1-1 3,-2 4-6,2-3 0,-2 1 1,0 0-1,-1 1-1,1 1 1,-1-2 0,1 1-2,1 0 4,-2 1-5,1-2 2,-1 0-2,1 1 2,0 2-4,-1-1-1,1-1 2,0 1-1,-1-3-1,-2 6 2,3-3 1,-4 2 1,4-3 0,0-1-3,-1 0 5,0 3-1,1-2-3,-4-1 0,4 0 1,-1 1-1,-1 1 3,-1 0-2,-2 1-3,4-3 0,-1-1 2,1 0 2,1 1-10,-1 1-9,0 0 8,1-4 0,2 4 5,-2-2-4,1-2 2,0 3-1,0 0 1,0 0-2,0 0 5,-1-2-12,1 3 12,-1 1-2,3-5 0,1 2-3,-2-1 2,3 1 2,-1-1-3,-1-1 2,0 4-4,0-2 7,3-1-1,-3 1-2,2-1-2,0 0-2,0 1 3,0-1 3,0 4-2,0-2-4,0-2 3,0 1 1,-2 1 3,4 0-3,-1-3-5,-1 3 5,2 1 0,-1-3 3,-1 1-3,0 0-1,4-6 1,-8 9-1,5-2 6,-1-2-2,4-5-1,-6 9-2,4-5 0,2-4 3,-7 6 0,7-6-3,-6 5-3,6-5 3,0 0 2,-6 6 0,6-6 0,0 0 1,0 0 0,0 0 1,-4 4-1,4-4-2,0 0 1,0 0 1,0 0 0,0 0-9,0 0-4,0 0-2,0 0-8,0 0-14,0 0-1,0 0-4,14-15-12,-14 15-18,7-9-3,-3 7-11,1-4-20,-1 1-23,1 1-18,0-1-140,0-4-307,0 3 137</inkml:trace>
  <inkml:trace contextRef="#ctx0" brushRef="#br0" timeOffset="36892.3846">5913 7415 56,'0'0'107,"0"0"4,0 0-17,0 0 5,0 0-13,0 0 0,0 0-5,-4-12-2,4 12-7,0 0-4,0 0-9,0 0 0,0 0-2,0 0-3,0 0-4,-6-3-3,6 3-2,0 0-1,0 0-6,0 0-8,0 0-1,0 0-2,0 0-3,0 0-4,0 0-8,0 0 2,0 0-4,0 0 2,0 0-6,0 0-1,0 0 1,0 0 11,0 0-14,0 0 0,0 0-1,0 0 4,0 0 1,0 0-2,0 0 0,0 0-1,12 18 10,-12-18 2,3 7-10,-3-7 6,6 7-2,-4-4 10,-2-3-6,8 9 7,-2-4 0,-1-1-6,0 1 6,1 0-7,4 0-6,-5 2 5,2 0 1,1 1-3,0 1-5,2-2 2,-1 1 0,1 2 0,0-2 1,1 0-3,-1 1 0,1-1 7,2 5-9,-1-5 2,0 0 0,4 2-4,-2 0 1,-1 0 4,2-1-4,-2 1 2,-1-2-3,1 1-1,-1-1 2,-3 1-4,1 0 0,0-1 4,-1 0-3,0 0 3,0 0-3,-1 0 3,-1 2-4,1-3 9,0 3 2,1-2 3,-3 0-6,2 0 5,-3 4 3,4-5-7,-3 1 3,1 0-3,-1 1-2,3-1-1,-2 3 3,2-4-6,-1 0 6,4 0-4,-5 1-1,4-1 2,0 1 1,1 2-2,-3-2 0,1-2-4,-3 2 3,4-1 1,-1 2-2,-1-2-2,0 0-3,1 0 4,-1-1 0,0 0 2,-3 2 0,2-1-3,-1 1 1,-1-2-1,0 2 1,2 1-2,-5-4 6,3 1-5,-3 1 1,3 0 2,-4 0-1,3-2 8,-2 1-12,0-1 1,1 2 2,-1-1-1,-3-6-1,3 5 3,0 1-6,-3-6 9,6 7-7,-6-7 2,2 5-1,-2-5 2,0 0 5,7 3-6,-7-3 2,4 5 1,-4-5 3,0 0 9,0 0-4,0 0 3,0 0-2,6 3 0,-6-3 0,0 0 2,0 0-4,0 0 0,0 0 1,0 0 0,0 0-3,0 0 0,0 0-2,0 0-1,11-8 5,-11 8-7,0 0 2,0 0-2,0 0 1,0 0 7,0 0-16,0 0-7,0 0-9,0 0-7,0 0-9,0 0-5,0 0-13,0 0-11,0 0-5,0 0-21,0 0-23,0 0-34,0 0-132,0 0-303,-24-3 135</inkml:trace>
  <inkml:trace contextRef="#ctx0" brushRef="#br0" timeOffset="38687.4292">5200 8116 87,'0'0'79,"0"0"7,0 0-1,12 0-4,-12 0-3,7 1-6,-7-1-8,0 0-4,13 1 7,-13-1-10,12-1-4,-5 0-7,-7 1 11,11-2-15,-11 2-4,12-2 3,-12 2-2,12 0-11,-12 0 8,13-1-10,-13 1 2,10-1-6,-10 1 9,10-2-1,-10 2-3,11-1-19,-11 1 9,10 1 0,-4 1 2,-6-2-1,13 0-4,-6 0 3,-7 0 5,17-2-5,-8 1 1,2 1 0,0 0 2,1-3-3,1 2-2,0-1 2,-1 1 0,0-1-1,1 0 3,0 1-7,1 1-4,-1-2 8,-1-1-10,-1 3 2,-1 0 6,-1 0-13,-9 0 8,15 0-2,-7 0-3,-8 0-1,14 0 5,-6 0-3,2 0-7,2-1 5,-4 1 2,3-1-2,0 1-5,-1 0 5,2-1-4,-2 1 5,0-1-3,0 1-1,-10 0-1,17 0 4,-8 0-3,2 0 4,-2 0-4,-9 0 0,16 0 3,-7 0-3,-9 0 5,14 1-4,-8-1-4,-6 0-1,14 1 1,-7 0 2,-7-1 1,9 1 3,-9-1-3,12 0-3,-4 0 6,-8 0-3,18 0 3,-9 0-1,1 0 1,1 0-4,0 0 2,-1 0-4,3 0 3,-2 0 2,3-1 1,-2 0-6,1 0 10,-1 0-8,0 0 2,0 2-1,0-1 2,0 0-2,0 0-2,-4 1 3,1-2 0,0 2-1,-1 0-2,1 1 4,-3-2-2,-6 0-5,14 5 7,-8-4-1,1 0 1,-7-1-2,14 3 3,-9-2 0,3 0 0,-8-1-3,14 2 3,-8 1-3,2-3 1,-1 0-2,-7 0 5,17 0-3,-9 0 6,-8 0-7,16 0-3,-8 0-2,2-3 5,0 3 2,-2-1 0,-8 1-5,14 0 3,-14 0-1,13 0-3,-7-1 6,-6 1-2,12 0-5,-12 0 10,11 0-7,-11 0 4,11 0-2,-11 0 0,9 0-1,-9 0 2,10 0-1,-10 0-1,11 2-5,-11-2 4,8 0-3,-8 0 5,13 3-2,-13-3 4,10 0-4,-4 0 2,-6 0 2,14 0 1,-6-3-2,1 3-4,0-1 8,-9 1-3,15-1-4,-8 0 5,1 0 2,-8 1-3,18-2 0,-6 2-2,-6-1 3,2 0 2,-8 1 2,16-1-16,-8-1 9,-1-1 3,-7 3 0,15 0 4,-7 0-8,-8 0 2,11-1 2,-4 0-7,-7 1 5,0 0 2,16 0-6,-16 0 1,8 0 0,-8 0 6,0 0-4,11 0 7,-11 0-8,0 0-2,0 0 4,0 0-5,10 1 4,-10-1 0,0 0 0,0 0 2,7 1-4,-7-1 3,0 0-5,8 0 6,-8 0-1,0 0-3,10 0 2,-10 0 2,0 0-5,0 0 9,10 0-16,-10 0 10,0 0 1,0 0 2,9 0-1,-9 0 0,0 0 1,0 0-4,9 0 3,-9 0 1,0 0 0,0 0-3,0 0 3,0 0 1,0 0-12,0 0-10,0 0-9,0 0-17,0 0-9,0 0-19,0 0-17,0 0-27,-22 8-123,12-6-259,-4-1 115</inkml:trace>
  <inkml:trace contextRef="#ctx0" brushRef="#br0" timeOffset="40142.7815">5370 8116 55,'0'0'93,"0"0"-11,0 0 0,0 0-11,-9-9-2,9 9-6,0 0-11,0 0 6,0 0-1,0 0 1,0 0-4,0 0 7,-14 3-5,14-3-5,0 0 6,0 0-12,0 0-3,-11 1-2,11-1 7,0 0-10,-10 3 4,10-3 0,-8 1-3,8-1 0,-9 1-5,9-1 1,0 0 1,-13 3-5,8 0 8,5-3-11,-12 2-6,7 1 2,-1 1-3,-2-2 1,2 3 0,0-3-6,-1 2 0,1 0 1,-1-1 4,1 2-6,1 0 1,5-5-5,-13 9-2,9-5 0,-1 1 1,1-1-7,-1 2 7,5-6-6,-9 8 3,6-4 5,-1 2-5,4-6 1,-8 10 3,4-6-8,4-4 10,-5 10-9,2-5 2,-1-1 2,4-4-5,-4 10-1,4-10-2,-4 12 0,1-7 7,3-5-2,-2 11-6,0-6 6,2-5 0,3 13 0,-2-8-4,-1-5 0,3 11 0,-2-5 3,0 1-2,2-2 1,0 1-2,0 0-3,1 1 4,-3-1 1,2 0 1,-1-1 1,2 0-5,0 0 2,-1 2 1,-1-2-2,3 2 4,-5-7-3,5 8 2,-1-4-6,0 1 7,0-2 0,1 2-11,-5-5 8,11 4 3,-4-2-2,-7-2 1,11 1 0,-2 3 3,-2-3-1,-7-1-1,14 1-2,-3 1-2,-3-1 3,0-2 3,2-1-4,-10 2 1,19-1-1,-10 1-4,0 0 3,0 0 0,0 0-1,-9 0 4,16-1-4,-5 1 3,-1-3 2,0 1-6,0 0 4,-1 2-1,-1-3 3,1 2 0,0-4-3,0 4-2,-3-1 7,2-3 1,-2 3-4,-1-1-1,-5 3 6,13-7 0,-4 2 4,-4 0-3,0 2-1,3-1 3,-2-1 8,-2-1 4,1 2-6,-5 4 0,8-11 3,-3 6 3,0-1-3,-2-2 0,-1 3-1,-2 5 0,4-10-2,-3 3-2,-1 7 3,3-12-7,-2 7-1,-1 5 2,3-12-3,-3 12 0,0-10-1,0 10 0,1-11-1,-1 11 0,1-9 2,-1 9-5,3-12 1,-3 12 1,-3-8-1,3 8-2,0 0 2,-1-11 1,1 11-1,-2-7-3,2 7 0,-6-7 0,6 7-6,-5-6 3,0 2 0,5 4 3,-6-6 0,-1 3-4,7 3-1,-9-6 2,9 6 0,-10-5 0,5 2 3,5 3-6,-13-4 4,8 2-1,5 2-2,-13-3 4,6 1 0,7 2-3,-13-4 1,5 3 0,8 1-2,-15-2-1,7-1 3,8 3 0,-14-2 1,8 2-2,6 0 1,-12-5-3,12 5-3,-9-2 5,9 2-6,-10 0-2,10 0 2,0 0-2,-10-3-6,10 3-4,0 0-5,-8 4 2,8-4-4,-7 4-2,7-4-10,-7 4-7,7-4-14,-7 7-4,7-7-5,-4 5-15,4-5-6,-6 8-12,6-8-5,0 8-9,0-8-10,-1 8-117,1-8-262,0 0 116</inkml:trace>
  <inkml:trace contextRef="#ctx0" brushRef="#br0" timeOffset="41469.6875">5881 8175 110,'0'0'88,"0"0"15,0 0-6,-5-3-11,5 3 7,0 0-9,0 0-2,0 0-3,0 0 7,0 0-20,0 0-11,0 0-4,0 0-2,-6-4-6,6 4 1,0 0-15,0 0-3,0 0-8,0 0 11,-13 2-2,13-2 0,0 0-2,-10 2 5,10-2-11,-10 2-4,10-2-1,-11 3 0,6-1 2,5-2-7,-11 3 11,11-3-9,-9 3 1,9-3-1,-8 2 5,8-2-1,-6 2 1,6-2 0,-9 2-9,9-2 0,-6 5 6,6-5 2,-10 6-8,7-4-1,3-2-1,-8 7-1,8-7 2,-8 6 0,6 0 1,2-6-4,-8 8 5,4-5-5,4-3 1,-5 6 3,5-6-5,-6 10 2,3-6-1,3-4-3,-5 6 7,5-6 0,-5 8-2,5-8-4,-4 8 8,3-2 1,1-6 2,-7 7-1,7-7-6,-4 9 4,1-4-6,3-5 5,-4 10-2,3-3-3,1-7 2,-3 9-1,3-9-2,0 10-4,0-10 4,0 10 4,3-4-3,-3-6-3,0 8-2,0-8 5,2 7-7,-2-7 8,6 8 0,-4-3-7,-2-5 3,5 9-1,-1-6 2,-4-3 4,6 4 0,-2 0-1,1 0 4,-1 2-7,2-2 2,-6-4-3,9 7-1,-2-4 5,-2-2-3,4 3 2,-9-4-4,11 3 6,-5-2-2,1 2 4,1-1-10,2 0 7,-2 1-1,-1 0 0,4-2-2,-4 0-1,1-1 2,-8 0-3,16-1 5,-5 2-3,-3-2-1,3 2 2,-11-1 0,14-1 2,-6 0 0,-1-2 1,-7 3-1,14-3 10,-8 2-7,0-2 3,-6 3 6,10-4-7,-10 4 3,12-3-4,-5-2 3,2 2 0,-2-1-4,-2-1 3,0 2-1,2-2-1,-1 3 0,0-3 7,0 1-4,-2 0 4,-4 4 2,12-8 5,-10 5-3,-2 3 1,8-8 3,-4 4-7,-4 4 1,4-11-3,-2 8 3,-2 3-3,5-10-1,-5 10-3,4-8 4,-1 3-5,-3 5 0,2-7 0,-2 7-2,4-10-4,-4 10 5,1-9-1,-1 9-3,3-10 1,-3 10 2,0-10-4,0 10 2,1-11-6,-1 11 5,0-10 1,0 10-2,0-8-3,0 8 1,-1-12-1,1 12-3,-1-11 2,1 11 1,-4-6 0,4 6 0,-5-10 0,5 10-1,-6-5-1,6 5 0,-11-5 2,6 4-3,-3-2 6,8 3-8,-15-1 1,7 1 3,-2 0-3,-3 0-2,2 0 1,0 0-1,0 0-1,1 1-9,-1 1 6,11-2-1,-15 1 0,9 0-6,-2 1-7,8-2 2,-15 0-7,15 0-2,-12 0 7,12 0 1,-11 1 3,11-1 3,-8 0 0,8 0-6,0 0 1,0 0-3,-9 0-4,9 0-8,0 0-10,0 0-7,-8 3-1,8-3-13,0 0-3,-7 3-9,7-3-12,-4 6-12,4-6-6,-2 5-107,2-5-233,-4 6 103</inkml:trace>
  <inkml:trace contextRef="#ctx0" brushRef="#br0" timeOffset="42809.7875">6468 8174 70,'0'0'100,"0"0"-14,0 0 3,0 0-2,0 0-13,0 0-9,0 0-3,0 0-3,0 0 1,0 0-2,0 0 3,0 0-7,0 0-7,0 0 3,0 0-8,0 0-14,0 0 8,0 0-1,0 0-3,0 0-4,0 0-5,-26 5 3,26-5 2,-10 6-6,6-2 2,-2-2-2,0 2-2,6-4-3,-13 4-3,8 1 2,-1-1-5,-1-1 4,7-3-6,-10 5-1,3-2 5,2 1-5,5-4-4,-13 5-5,8-2 8,0 0 1,5-3-2,-13 5 5,7-1-11,1-2 4,5-2 1,-10 7 8,4-6 4,6-1-7,-11 4-2,6 0 2,1-1-7,4-3 0,-9 5 1,3-2 7,6-3-10,-7 8 4,3-5-1,4-3-2,-5 8 5,5-8-3,-2 10-4,2-10-6,-4 6 8,4-6 9,-3 8-12,3-8 5,0 8-8,0-8 7,-3 7-2,3-7 1,0 0-8,0 10 2,0-10 7,0 0-4,3 9 7,-3-9-6,3 8-2,-3-8 1,2 6 6,-2-6-7,6 4 10,-1 0-2,-5-4-3,8 5 0,-2 0-4,-1-2 9,-1 1-5,2 0 3,-1-1-3,2 0 0,0-1 3,0 0-2,0 2-3,0-3 8,2 2 2,-2-1-5,-7-2-5,13 2 8,-4-2-6,-9 0 4,12 1 2,-6 2 0,-6-3-2,13 0-1,-13 0-1,14 0 1,-8 0-8,-6 0 5,13-1 4,-13 1-1,10 3 3,-10-3-1,9-3-5,-9 3 9,14-2-7,-14 2 3,10-3 0,-4 2-5,-6 1 6,11-4 2,-6 2 1,0-1-2,-5 3 5,11-7 3,-5 5 1,-6 2-3,10-7-5,-5 4 6,2 1-5,-3-3 4,0 0-5,-4 5 8,9-7-4,-5 1-9,0 0 9,1 3-2,-5 3-2,7-7 1,-2 2 3,-5 5-4,5-8 1,-1 5-2,0-3 0,-4 6 1,6-7-6,-3 2 1,-3 5-2,8-7 2,-4 3 2,-4 4-1,7-8-2,-3 2-2,-4 6 2,6-8 1,-3 5-3,1-4-1,-4 7 0,7-8 2,-3 4-3,0-3 1,-4 7 1,4-10 2,-2 6-2,-2 4 0,1-8 1,-1 8-4,2-9 6,-2 9-2,0 0-3,-4-13 3,4 13-2,-4-7-1,4 7 4,-8-7-4,8 7-1,-6-7 0,2 3 2,4 4-2,-9-7 1,5 2 2,4 5-4,-9-4 7,4 1-9,5 3 3,-9-7 1,4 4-2,5 3-1,-11-7 5,5 5-1,6 2 0,-11-7-4,5 5-2,-2-1 3,8 3 0,-14-3 2,8 3 0,-3-2-1,9 2-7,-16-2 4,9 1 1,7 1 2,-16 0 0,9 1-1,7-1-1,-15 2 2,8-2-13,-2 0-2,9 0-5,-13 4-8,8-3-6,0 3-8,-3-2-9,8-2-18,-10 6-11,7-2-19,3-4-17,-9 8-13,4-6-140,-1 3-290,1-2 128</inkml:trace>
  <inkml:trace contextRef="#ctx0" brushRef="#br0" timeOffset="45250.6155">4869 8475 93,'0'0'105,"7"-4"-8,-7 4-1,0 0-16,3-6 1,-3 6-10,0 0-6,0 0-2,6-3-8,-6 3 0,0 0 2,0 0-1,7-2 0,-7 2-12,0 0 0,0 0-13,12 0 11,-12 0-11,0 0 0,9 0-1,-9 0-4,0 0-7,10 2 1,-10-2 0,6 2 5,-6-2-2,11 1 3,-11-1-3,10 3 2,-10-3-1,6 2-5,-6-2-4,9 1 0,-9-1 1,9-1 1,-9 1 3,12 0-2,-12 0 6,11-2-4,-11 2 4,14 0-1,-7 0 0,-7 0-2,14-3-2,-8 3-3,-6 0 2,13-1 0,-6-2-11,-7 3 10,13 0-8,-13 0 0,13-4-1,-5 4-6,-8 0 6,12-1 2,-5 1 0,-7 0 1,11 0-4,-11 0 2,14-3 2,-7 6-1,-7-3 1,14-3-2,-14 3-1,13 0-3,-5 0-9,-8 0 11,13-3-4,-6 2 1,-7 1 1,14-3-2,-14 3-2,11 0 4,-6-2-3,-5 2 2,13-3 0,-13 3 0,10 1-1,-3-4-1,-7 3-2,12 0 8,-12 0-8,12 0 0,-12 0 5,12 0-7,-5-3 3,-7 3 2,14 0-2,-7 0 0,-7 0 1,16 0 2,-9-1-7,2-1 7,-1 1-4,-8 1-7,16 0 9,-10 0-2,-6 0-2,16-1 4,-10-2 1,-6 3-3,10-2-1,-10 2 5,10-2 2,-10 2-5,8 0 1,-8 0-3,0 0 1,10 0-2,-10 0 2,0 0 3,9 0-2,-9 0-2,0 0-3,0 0 2,8-2 1,-8 2-1,0 0 5,0 0-2,0 0-4,0 0 2,12 0 6,-12 0-5,0 0 1,0 0-2,11 0 5,-11 0-2,0 0-4,8 2 3,-8-2-6,0 0 6,0 0 0,11-2 3,-11 2-11,0 0 9,10 2 1,-10-2-3,7 0 0,-7 0 0,0 0-2,10 0 3,-10 0 0,0 0-4,8 0 2,-8 0-8,0 0 11,0 0 1,0 0 0,14 0-3,-14 0 2,7 0-3,-7 0 0,0 0 2,9 0-3,-9 0 1,0 0 3,14 0 0,-14 0-2,8 0 0,-8 0 0,9 0 0,-9 0 0,11 0 3,-11 0-3,11 0 1,-5 2 0,-6-2-6,13 2 2,-7-2 3,-6 0 3,13 3 1,-13-3-1,13 1-2,-7 0-4,2 1 4,-1-1 0,4-1 1,-4 3-5,-1-1-1,1 0 2,1-1 2,-8-1-6,13 2 9,-7 1-2,3-1-3,-1 0 2,-2 1 0,2-3 4,-8 0-3,15 1 0,-3 0-1,-1 2-6,-2-3 7,1 1-7,2-1 9,-3 0-6,1-1 1,-1 0 9,1 1-9,-10 0 2,19-2 3,-12 2-3,-7 0 0,14 0 1,-6 0-3,-8 0 0,13-2 2,-6 2 2,-7 0 1,11 0-5,-11 0 4,9-3-3,-9 3 0,0 0-2,9 0 4,-9 0 0,0 0-4,8 3 2,-8-3 1,0 0 2,10 1-4,-10-1 0,0 0 2,10 0 3,-10 0-2,8 1-4,-8-1 14,10 0-8,-10 0-5,12 0-1,-12 0 3,15-1 0,-7 1 0,1 0-2,-9 0-3,15-1 11,-7 1-11,-8 0 1,14 0 1,-14 0 5,12 0 3,-5 0-8,-7 0-3,13-3 5,-6 6 2,-7-3 3,10 0 0,-10 0-3,0 0-4,13 0-1,-13 0 7,10 0-6,-10 0 5,11 1-3,-11-1-2,11 1 4,-3 1-5,-8-2 4,11-2-3,-11 2 0,14 0 8,-14 0-4,13-1-2,-5 1 0,1-1 1,-9 1-1,14 0 7,-14 0-5,11 0-4,-2 0 4,-9 0-5,11 0 3,-11 0 0,9 0-5,-9 0 4,10 0 0,-10 0 1,6-3 3,-6 3-2,9 0-5,-9 0 4,0 0 7,10 3-6,-10-3 3,9 0-4,-9 0 2,9 1-1,-9-1 0,10-1 5,-10 1-3,12 1-2,-4-2-1,-8 1 6,11-3-3,-11 3-1,17 0-2,-10 0 2,-7 0-3,14 0 1,-7 0 0,-7 0 1,13 0 6,-6 0-5,-7 0-2,12 0 1,-6 0-2,-6 0-2,13 0 5,-13 0-6,11 0 8,-4 0-1,-7 0-2,15 0-2,-15 0 4,10 0-1,-10 0-1,11 3 3,-4-3-1,-7 0-3,12 0 1,-6 0-5,-6 0 7,14 0-1,-7 0-1,-7 0 2,11 0-1,-11 0 1,15 0 0,-10-3-3,-5 3 0,13 0 2,-4 0 0,-9 0-3,14-2 2,-7 2 0,-7 0-3,15 2 1,-9-4 0,-6 2 1,12 0 1,-5-1-2,-7 1 2,12 0 1,-12 0-3,10-1 1,-10 1-1,10-3 2,-10 3-1,8 3 3,-8-3-3,10 0 7,-10 0-6,11 0 0,-11 0 5,9 0-6,-9 0 2,9 1 3,-9-1-2,10-1-2,-10 1 2,9 0-6,-9 0 1,0 0 4,11 0 1,-11 0-1,9-3 0,-9 3-1,9-2 0,-9 2 0,9 0-2,-9 0 3,8-3-1,-8 3-1,9-2 3,-9 2 3,7 0-7,-7 0 4,0 0-7,0 0 5,0 0-5,11 0 3,-11 0 3,0 0-4,0 0 3,0 0 4,8 2-6,-8-2-2,0 0 7,0 0-4,0 0 2,0 0-2,0 0-5,0 0 5,0 0-2,0 0 0,0 0 0,0 0-2,0 0-6,0 0-8,0 0-4,0 0-4,0 0-7,0 0-11,0 0-22,-14 12-18,14-12-26,-7 3-159,7-3-292,0 0 130</inkml:trace>
  <inkml:trace contextRef="#ctx0" brushRef="#br0" timeOffset="48689.6893">5174 6940 136,'0'0'136,"3"-4"-6,-3 4-10,0 0 2,0 0-12,0 0-14,0 0-12,5-5-5,-5 5-8,0 0-9,0 0-6,0 0-8,0 0-9,0 0 1,0 0-1,0 0-3,0 0-1,0 0-2,0 0-3,-4 26-1,1-18-3,3 1 1,-3 1-1,1 1-2,-1 1 0,1-1 4,-2 5-1,0 0-3,-1 2-2,-3 0 0,3-1-1,0 8-7,-3-8 3,4 1-6,-1 0-3,-1 0 5,1-3-5,1 2 4,0-5-2,1 1-5,0 1 1,0-2 4,0-3-7,0 2 0,-1-2 3,1 1 0,1-2-2,-1-1 3,2 2-1,1-9-4,-3 11 0,2-5 2,1-6-4,-3 9 4,1-3-2,2-6 1,-4 9-5,4-9 4,-5 6 1,5-6-2,-2 6 6,2-6-4,0 0 4,-3 5-3,3-5 4,0 0 14,0 0-8,0 0-1,0 0-1,0 0-2,0 0-1,0 0 0,0 0-3,0 0-2,-3-22 1,3 22-2,0-17 1,2 7 0,0 1 0,0-3-2,0 1 0,-2 0-1,4-5-3,-2 0-6,1-1-1,-1 0 1,2 0-5,-1 2 1,2-1 0,0 1 4,-2 3-7,3-2 1,-1-2 2,0 5 1,2-5-1,-1 6-1,3-5 3,-3 4 2,1 0-3,2-3 1,-2 4 0,1 2 3,-1-1-4,0-1 7,2 2-1,0-3-6,-3 4 4,5-3 5,-4 1-6,0 1 2,0 2-1,-1 2 5,2-3 2,-1-2-2,-2 6 2,0-3 2,-1 0-6,1 2 5,-5 4 2,6-8 3,-2 5 0,-4 3 2,5-6-2,-5 6 0,0 0-4,7-5 3,-7 5 0,0 0-4,4-5-4,-4 5 2,0 0-2,0 0 4,0 0-5,0 0 2,0 0-4,0 0 3,0 0 5,8 12-1,-8-12-7,6 10 8,-5-3-4,1 1 4,1-1-5,0-1 4,-1 4-1,2 0 4,1 0 0,-1-1 3,-2 4 1,2-2 1,1 4-2,-2-2 4,1-2-3,1 4-1,-1-2 1,2 3 6,-2-3-1,1 1-1,0 1-4,-2-2 3,-1-1-4,5 3 4,-2 1-3,-3-4-5,2 4 9,0-1-8,-3-3 4,3 5-1,-3-6-3,2 1-2,0 0 4,0 0-1,0-2 1,-1 2-1,0-2-5,-1 0 6,2-1-1,-1-1 1,-1-1 0,1-2-3,-2 4 2,0-9 1,4 10-3,-4-10-3,2 7 5,-2-7-3,1 6 1,-1-6 6,0 0-4,0 0 4,0 0-6,0 0-10,0 0-4,0 0-7,0 0-11,0 0-13,0 0-8,0 0-21,0 0-15,-3-29-14,3 29-13,-3-13-21,2 6-118,-3-1-273,1-1 120</inkml:trace>
  <inkml:trace contextRef="#ctx0" brushRef="#br0" timeOffset="49179.4675">5195 7190 76,'0'0'140,"0"0"-7,0 0-16,0 0-9,0 0-10,0 0-7,7-3-10,-7 3-22,0 0 6,0 0-5,8-3-6,-8 3-5,9-5-5,-2 4-1,-7 1-7,12 0-4,-4 0-1,-8 0-5,14-5 0,-5 4-10,1 0 9,1-2-3,-1 1-7,0 1 6,2-1-10,0 0-2,0 0 6,1 0-12,-2-1 5,0 2 3,1-2-9,-2-1 5,1 3-1,-1-2-1,-4 1 1,1-1-5,-7 3 3,11-3-6,-5 3 2,-6 0-14,0 0-1,11-5-4,-11 5 2,0 0-13,5-2-14,-5 2-28,0 0-16,0 0-30,0 0-72,0 0-206,0 0 92</inkml:trace>
  <inkml:trace contextRef="#ctx0" brushRef="#br0" timeOffset="52919.7509">7436 5306 18,'0'0'88,"3"7"1,-3-7-9,0 0-4,4 4-16,-4-4-1,0 0 0,1 8-6,-1-8-3,1 7 10,-1-7-9,2 9 0,-2-9 8,0 10-11,0-10-2,0 12 1,0-12-9,0 12 5,-2-5-2,2-7 1,0 11-1,-1-2-2,1-9-2,1 14-4,2-6-10,-3-1 3,0 0-5,-1 3 3,2-3-3,-1 1-1,0 1 9,3-2 6,-3 0-11,2 3 0,-2-3-7,0 3 3,3-1-5,-3-2 6,0 3-5,0 0 1,0 0-6,0-1 6,0 1-7,0 1 5,0-1-3,-2-1-8,2 3 5,-1 0 1,-1 0-5,0-1-1,2 1 2,0-1 2,0 1-1,0 0 0,0 0-5,-1-2 3,1 4-2,-1-4 3,1 0-7,0-1 4,-2 3-3,2-2 3,0 0 1,0-4 0,2 5-6,-1-4 6,-1 0-5,1 1 6,-1-8-3,2 13-2,0-7 1,-2-6-1,0 12 5,1-5-2,1 1-5,-2-8 2,2 11 2,-1-4-1,-1-7-4,2 8 3,-1-1-2,-1-7-2,1 10 7,1-3-4,-2-7-1,2 11 9,-1-5-3,1 2-6,-1-1 6,-1-7-6,0 12 2,1-5-1,-1 1 1,2 1-1,-2-2-2,-2 3 7,2 0-8,2 0 5,-2-10 1,-2 13 2,5-5-7,-3 2 2,1-1 2,2 1 0,-2-3 4,0 2-1,3-3-6,-4-6 4,2 14 2,1-6 0,-2-1-4,2 0-1,0 0-1,-1-2 2,2 2 0,-1-1 4,-1 0-1,1 1 1,-3-7-4,3 10-1,-1-5 0,-2-5 1,1 12 7,0-7-2,-1-5-1,-1 10-5,1-10-2,0 9 4,0-9 3,-1 10-4,1-10-2,-4 11 4,4-11 2,2 9-6,1-4 1,-3-5-2,2 8 2,-2-8 2,2 9 1,-2-9 3,1 7-7,-1-7-1,3 9 6,-2-4-4,-1-5-1,0 10 2,0-10 3,1 9-3,-1-9 0,1 8 1,-1-8-4,0 0 5,-1 10-2,1-10 0,0 9-1,0-9 1,-1 8 3,1-8-5,0 9-1,0-9 2,-1 7 5,1-7 1,0 0-7,-2 11 1,2-11-1,2 9 2,-2-9 2,2 6 1,-2-6-8,0 0 4,1 11 2,-1-11 0,-1 9-3,1-9 7,0 0-9,0 12 4,0-12-5,-1 8 7,1-8-3,-1 9 2,1-9-1,-2 7 2,2-7-3,-1 10-2,1-10 3,0 8 1,0-8-3,0 10 4,0-10-2,-1 9 1,1-9 0,-2 8 1,2-8-2,-2 9 2,2-9-1,-3 5-4,3-5 0,-2 9-1,2-9 0,0 0 8,2 10-5,-2-10 2,2 7 0,-2-7-1,0 0-1,1 9 1,-1-9-3,0 8 9,0-8-8,0 0 4,0 9-2,0-9 2,2 6-2,-2-6 3,0 0-3,-1 11 0,1-11 0,0 0 1,1 8-3,-1-8 0,-3 7 4,3-7-3,-5 7-1,5-7 6,-2 8-3,2-8-2,-2 7-1,2-7 0,0 0 2,-1 10 0,1-10 0,0 0 4,2 12-8,-2-12 6,1 5-3,-1-5 5,2 9-6,-2-9 0,0 0 3,0 11 2,0-11-6,-3 6 4,3-6-1,-4 10 0,4-10 1,-1 7 0,1-7-1,0 0 4,-1 12-4,1-12 2,-2 5-3,2-5 3,0 0 4,-2 8-4,2-8-5,0 0 0,0 0 2,-1 9-1,1-9 2,0 0-2,0 0 1,0 0 5,0 0-3,0 9 4,0-9-5,0 0-2,0 0 1,0 0 4,0 0-2,0 0 4,0 0-11,0 0 13,-2 7-4,2-7-3,0 0 0,0 0 6,0 0-8,0 0 3,0 0-3,0 0 0,0 0-2,0 0 6,0 0-2,0 0-2,8 4-2,-8-4 5,0 0-2,0 0 3,0 0 0,4 4 0,-4-4-1,0 0 3,0 0-7,0 0 8,5 3-9,-5-3 5,0 0-1,0 0 0,0 0 4,0 0-2,0 0-3,4 7 1,-4-7 0,0 0 2,0 0-4,0 0 3,0 0 0,0 0 4,0 0-9,0 0 4,0 0 4,0 0-6,0 0 0,0 0 3,0 0-3,0 0 6,2 6-4,-2-6 3,0 0-3,0 0 0,0 0 2,0 0-2,0 0 5,0 0 8,0 0 0,0 0 5,0 0-2,0 0-2,0 0 1,0 0-7,0 0 1,0 0 5,0 0-4,0 0-2,5-18 0,-5 18 1,2-7 1,-2 7 0,0-8 2,0 8-1,1-9 3,-1 9-5,-1-10 3,1 10-4,-2-10-3,2 10 1,-1-12 3,-2 7 2,0-2 1,-2 2-1,0-4 1,-1 4 0,1-2 4,-1 1-4,-2-2 0,3 2 2,-3-1-2,2 0 2,0 1 0,-2 1-3,2-1 2,-3 3-3,3-1 1,0-1-6,0 0 5,1 0-2,5 5-2,-9-6 7,9 6-5,-7-6 0,7 6 0,-7-6 1,7 6-2,0 0-2,-7-4-2,7 4 0,0 0-1,0 0 4,-2-5-6,2 5-1,0 0 2,0 0-2,0 0-1,0 0-1,0 0 0,0 0-1,-7-4 0,7 4-2,0 0 6,0 0 1,0 0-3,0 0 0,0 0 1,0 0-2,0 0 4,0 0-3,5 21 2,-5-21-1,4 8 4,-4-8-2,7 7 0,-3-2 0,0 0-3,0-1 2,0 1-3,0 2 0,1-2 3,0 0 2,-1 2-7,4-4 4,-4 4 2,3-1 3,-2 0-2,4 1-2,-5-2 2,1 0 3,0 1-4,-1-2-6,0 1 6,0 0 0,2-1 0,-1 0 2,-5-4-4,9 9 0,-7-5 2,2-1-1,-4-3 0,3 9-2,-1-2 2,-2-7 4,3 8-6,-1-3 1,-2-5 5,0 0-6,2 9 1,-2-9 0,0 0 2,0 0-4,1 6 6,-1-6 0,0 0 0,0 0-3,0 0 5,0 0-4,0 0 4,0 0 1,0 0 1,0 0 0,0 0-4,0 0-2,0 0 0,0 0 0,0 0 1,0 0 2,0 0-2,8-18-2,-8 18 1,3-12 0,-2 7 0,2-2 1,-3 7-3,5-16 1,0 6 2,-4 4-4,3-2 0,-2 0 0,2 0 0,-1-1 0,-1 2 3,1 1 0,3-1 0,1-2-6,0 3 8,0-2-7,-1 2 3,3-1-5,0 0 3,-1 1-3,1 0 0,0-2 0,0 1-1,0 1 2,-1-2 0,1 1-3,0 1 4,-1-1-1,-2 3 1,-2-1-2,1 2 3,1-2-1,-3 0 1,-3 5 4,6-7-4,-6 7 1,6-5 1,-6 5 1,2-6-1,-2 6-3,0 0 2,4-8 3,-4 8-2,0 0 3,0 0-4,0 0 2,0 0-1,0 0-1,0 0 2,-16-3 0,16 3-1,0 0 0,-16 8 0,10-5-2,-2-1 1,2 2-2,-2-1 4,-2 1-1,4-1 0,-2-1 1,1 2-1,0-2 2,-1 0-1,0 3-2,-1-3-1,-1 1 2,1 1-5,2-1-2,0-1 1,-2-2-9,9 0-3,-15 5-3,6-5-2,-1 2-18,1-1-9,0 2-13,9-3 5,-15 1-18,8-1-14,7 0-25,-15 0-9,9 0-19,6 0-110,-13 0-274,13 0 122</inkml:trace>
  <inkml:trace contextRef="#ctx0" brushRef="#br0" timeOffset="54299.6752">7814 5235 65,'0'0'154,"0"0"-19,0 0-8,0 0-16,0 0-14,0 0-7,0 0-14,0 0-4,0 0-10,0 0-5,0 0-2,0 0 3,0 0-7,0 0-6,0 0 1,0 0 8,0 0-7,6 17 5,-6-17 4,-4 12 1,4-12-4,-2 15-7,0-3-3,1-1-4,1-1 0,-1 6-6,-1 1 8,1-1-4,1 1-1,-2 0-2,0 0-6,2 2-3,0-2 3,2 0-3,-1 0-5,1 0 2,0 0-5,0 0 0,1-5-2,-2 3-4,1-4 0,1 1-2,-2-2 0,1 2 4,0-2-4,-1-3-8,1-1 1,-1 0 0,2 0-4,-1 0-7,-2-6 2,3 7 0,-3-7 6,4 6-4,-4-6 4,0 0 0,0 0-6,0 0 3,15-13 6,-10 4-5,0 0 5,-1-2-3,0 0 2,-1 0 3,3 0-5,-4-2-1,2 2-1,1-3 4,-2 3-2,-1 1-1,1 1-1,-2-1 1,2-1 2,0 5 2,-3 6-2,3-11 1,0 6 3,-3 5 4,2-8-2,-2 8 0,1-8-8,-1 8 3,0 0-6,3-5 5,-3 5-4,0 0 0,0 0 1,0 0 0,0 0 0,0 0-1,13 1 5,-13-1-3,7 9 1,-1-4 1,-1 1 1,0 3 1,1-2-1,0 0-3,1 1 2,-1-1-1,1 2-3,-1 0 5,3-1 1,-4 1-3,2 1 3,-1 0-4,2-2 5,-2 2 2,-1-3-2,2 0-4,-2 1 2,2-2 0,-2-1 2,-1 1 1,0-2-4,1 1 1,-5-5-2,8 8 0,-4-6 2,-4-2 0,5 7 0,-5-7-2,0 0 5,5 2 4,-5-2-3,0 0 4,0 0-1,0 0-1,0 0 3,0 0-6,9-14 1,-6 9-1,-3 5-2,2-12 2,-1 3 1,2 0-2,-1-2-1,0 5 4,0-5-3,-1 3-1,1-2-4,-1-1 2,2 1-5,-3 3 4,0 7-1,1-17 1,-1 9-4,0 8 2,-1-13 1,1 13-3,-3-12-1,3 6-4,0 6 2,-1-10 0,1 10-9,-3-9 5,3 9-10,0 0-11,-1-10-13,1 10-20,0 0-12,0 0-12,0 0-5,-1-7-4,1 7-12,0 0-6,0 0-21,0 0-80,0 0-236,0 0 104</inkml:trace>
  <inkml:trace contextRef="#ctx0" brushRef="#br0" timeOffset="54682.4129">8304 5589 35,'0'0'146,"0"0"-14,0 0-20,0 0 0,4 5-9,-4-5-17,0 0-10,0 0 0,0 0-3,4 5 0,-4-5-10,0 0 4,5 6-3,-5-6-15,2 7 4,-2-7 9,4 5 8,-2 2-2,-2-7-9,1 12 1,-1-3-2,0 0-9,-1 3-1,-1-3-2,1 4-3,1-1-5,-4 4-1,0-1-5,0 0-1,2 0-5,-2-2 2,-2-1-12,3 3-24,-1-3-17,2-3-22,-1 2-13,2-2-30,0-2-26,-2-2-29,0 1-122,3-6-289,-5 11 128</inkml:trace>
  <inkml:trace contextRef="#ctx0" brushRef="#br0" timeOffset="57789.3239">10420 5218 11,'0'0'78,"0"0"-14,0 0-11,0 0 11,0 0 6,-13 16-6,13-16-10,-5 4 2,5-4-11,-6 4 14,6-4-10,-5 5 10,5-5-9,-7 7-3,5-2 1,-3-2 0,0 3-7,5-6 3,-14 9-10,8-2 6,1-2-10,-2 2-3,-1 2 4,2-1-9,-1 2 3,1-4-2,-4 4-3,3 0-5,1-3 1,-2 3 2,2-1-3,-2 1-6,2-2-2,-1 3 5,1-1-6,-2-1 0,2 1 2,1-2-2,0 3-4,-2-2 9,-3 4-12,4-3 7,-2 5-13,0-6 11,-2 5 0,0-1 8,2-2-2,-1 2-3,-1 1-1,1 1-4,2-5 11,-4 3-4,2 1-10,0 1-3,0-2 1,0-3 3,2 5 4,-3-4-6,3 1 2,-1-2 0,2 0 1,-3 2-3,2-4 8,0 3-5,2-2-3,0 0 2,-1-1 2,0 1-4,3 0 17,-3 0-16,3 2-1,-1-5-3,0 4 6,-2-4 1,3 1-2,-1 0-4,0 0 9,0 3-1,1-3-7,-3 2-1,2 0 9,0-3-8,-1 2 5,1 1 0,0-2 1,-3 1-6,2 2 2,0-2 2,-1 3 4,1-2-5,0-1 3,-1 1-1,0-1 2,2-2-4,-1 2 3,0 0-9,1-1 2,-1 2 5,2-4 0,0 2-2,-1 3 2,1-4 4,-2 3-5,1-2 2,1 2 2,-1-1-4,0-1 7,-1 3-9,1-3 0,1 0 2,-2 0 3,3-2 7,-3 4-11,1-1 1,0 2-1,-2-2 2,0 1 0,3-4-1,-3 4 5,1-1-9,-1 0 10,1-2 17,0 1-6,-2 1-2,1-1-2,0-1 4,1 0 0,-1 1-5,-1 1 3,0-2-1,0 1 3,2-1-4,-2-1-5,2 2-3,0 0 6,0-1-7,-1 2 2,-1-2 3,3-2-3,-1 4 2,0-1-5,0-2 2,1 0 4,0 0-9,0 2 9,4-7 2,-7 8-2,3-4 0,4-4 6,-8 7 0,4-2 6,1 0 1,3-5-1,-7 5-2,3-1 1,4-4 2,-7 8-6,0-6 3,4 2-1,3-4 0,-8 8-2,3-3-7,-1-1 3,6-4-3,-10 6 0,7-1 0,3-5 2,-8 7 1,3-3-5,0-1 0,0 2-5,5-5 0,-8 8 1,4-4 3,-1 1-1,5-5-1,-5 7-2,5-7 0,-7 6-2,2-2 0,5-4 3,-2 5-3,2-5-2,-4 8 7,4-8-7,-5 6 4,5-6-2,-4 5-4,4-5 4,-4 6 3,4-6-2,-4 6 2,4-6-3,-5 6 2,5-6-2,0 0 2,-5 6 0,5-6 3,-2 5-15,2-5 10,-7 7 3,7-7-2,-5 5 0,5-5 4,-7 8-5,7-8 4,-6 4-1,6-4-2,-4 5-3,4-5 5,-5 4 0,5-4-4,0 0-2,-5 5 3,5-5-5,0 0 7,0 0-6,-6 3 6,6-3 2,0 0-3,-8 8-1,8-8 5,0 0-3,-5 4 0,5-4-7,-2 5 4,2-5 1,0 0-2,-7 8 4,7-8-5,-4 4 0,4-4 1,0 0 3,-4 8-7,4-8 5,-4 6 4,4-6-4,-4 4 0,4-4 1,-4 5 1,4-5-1,0 0 1,-4 5-1,4-5 0,0 0 3,0 0-3,0 0 2,-3 6-4,3-6 1,0 0-1,0 0 3,0 0-3,0 0 3,0 0-4,0 0 6,-4 6-6,4-6 6,0 0-7,0 0 0,0 0 4,0 0 1,0 0-5,0 0 4,-3 6 0,3-6 1,0 0-4,0 0 2,0 0 0,0 0 1,0 0-5,0 0 3,0 0 1,0 0 2,0 0 1,0 0 1,0 0-9,0 0 6,0 0 5,0 0-4,0 0 1,0 0 0,0 0 9,0 0-9,0 0 4,0 0-3,0 0 5,0 0 6,0 0-3,0 0-1,0 0 0,0 0-1,0 0-1,0 0 3,0 0 0,0 0-3,0 0-2,0 0 2,0 0-3,0 0-1,0 0 1,0 0 1,0 0-2,0 0-1,0-22-1,0 22 2,0 0-2,2-10 3,-2 10-3,0-9-1,0 9 2,1-8 2,-1 8-2,3-12-2,-3 6 0,0 6 0,-1-13-1,1 13 2,-2-14-3,2 7 0,0 7 0,-2-13 0,1 6 3,1 7 0,-4-12-1,1 7 5,3 5-4,-3-12 4,3 12 0,-6-6-1,6 6 0,-4-8 1,2 1 2,2 7-3,-4-6 8,4 6-4,0 0-2,-5-5-4,5 5 4,0 0-4,0 0 0,-4-7-1,4 7 0,0 0-4,0 0 4,0 0-4,0 0 2,0 0 0,0 0-1,0 0 1,0 0-4,0 0 3,0 0-5,0 0 6,0 0 0,-4 17-7,4-17 9,0 10-2,0-10 0,1 10 2,-1-10-2,0 14-2,2-9 2,-1 3 0,0 1 0,1-2 3,0 0-2,-1 3 0,-1-1-3,2-3 2,-2 5-2,0-5 1,0-6 1,2 13 2,-2-6 2,0 1-3,2 1-2,-2-9 6,-2 14-4,1-7 1,-3 0 1,3 0 1,-2 0-3,2 1-2,-3-3-2,4-5 3,-2 12 1,-2-8 3,4-4-1,-4 10-1,4-10 1,-3 7 0,3-7-4,-2 5 1,2-5 1,0 0-3,-3 5 5,3-5-7,0 0 6,0 0-4,-2 7 2,2-7-1,0 0 1,0 0-1,0 0 3,0 0 0,0 0-2,0 0 1,0 0 1,0 0-2,0 0 0,0 0 4,-4 5-7,4-5 2,0 0 1,0 0 0,0 0-1,0 0 5,0 0-10,0 0 6,0 0-2,0 0 1,0 0 5,0 0-5,14-17 1,-10 13 1,-4 4-2,9-8 1,-5 3 0,-1 0 2,3 1-3,-3-2 3,0 0 0,-3 6-5,10-8 5,-7 3-3,1 1-1,-1-1 0,-3 5 1,8-7-5,-3 2 4,1 1 1,0 0 2,3-1 0,-4 1-2,5 0 1,-1-1-6,1 1 4,0-2 1,2 1-1,1 1 4,-2 0-3,2-2-1,0 3-5,-2 0 7,1 0 1,2-2-3,-4-1 1,3 4 1,-2-1-2,-2 1 2,1-2-6,-2 3 3,1-2 1,0 1 2,0 0 1,-3-1-5,-6 3 1,11-2 2,-11 2 0,6-3-3,-6 3 1,0 0 6,0 0 0,11-2 2,-11 2-4,0 0 1,0 0 2,0 0-1,4-4 1,-4 4-4,0 0 0,0 0 5,0 0-2,0 0-5,0 0 4,0 0-1,-16-11-3,16 11-4,-7-6-2,2 2 4,5 4-4,-10-7-1,5 5 2,-4-3-2,1 0-2,-1 1-2,2 1 3,-2-4 1,-2 0-2,1 4 5,0-4-3,0 4-1,-2-4 5,2 1 1,0 2-1,-2-2-2,1 3 0,-1 0 2,-2 0 1,3 1 4,-2 0-6,-1 1 3,0 0 1,1 2-1,-6 0 0,6-1-5,-2 2-14,2-2 1,1 2-9,4 1-20,-3-3-10,2 3-19,2-3-21,0 3-22,7-3-32,-11 6-114,6-5-289,5-1 128</inkml:trace>
  <inkml:trace contextRef="#ctx0" brushRef="#br0" timeOffset="59123.0283">10673 4720 117,'0'0'133,"7"-4"-17,-7 4-15,0 0-18,0 0 0,0 0-4,0 0-9,0 0 0,0 0-16,10 9-5,-9-4 6,-1-5 7,1 13-6,1-3 2,-4 3 2,1-1-7,-1 2-1,-1 3-7,-1-1-7,2 0 6,-4 1-8,4 0-7,-2-1 2,3-1-5,-2 1-4,2-3 3,0-1-5,1 0-1,1 0-5,-2-2 9,1 0-11,1-1 3,2 1-5,-2-4 3,-1 1-3,1-1 1,-1-6 3,3 13-11,-2-9 6,-1-4-4,2 12-11,-2-12 3,2 5-3,-2-5-10,0 0 9,1 9 2,-1-9 2,0 0 3,0 0-1,0 0-3,3 6 3,-3-6-7,0 0-2,0 0 3,0 0 0,14-17-1,-10 9 3,2 4-3,-1-5 5,0 3-3,-1 0 2,1 0-2,-1 0 0,2 0-3,-1 1 9,0-1 1,-5 6-3,10-8-1,-8 5-3,-2 3 1,8-6 2,-8 6-3,3-5-1,-3 5 4,7-2-5,-7 2 0,0 0 4,10 1 11,-10-1-10,0 0-6,14 5 10,-9-1 1,-1 0-3,3 0-7,-1 1 3,-1 1-1,0-2 9,3 3-4,1 0 1,-2-1 1,1 0 4,1 1 0,-1-2-2,3 2-4,-1-2 1,1 0-3,0-1 5,-2 0 2,3 0 3,-1-1-9,-3-2 4,-1 0 1,1 1-3,2-2 2,-10 0 4,12-3 10,-3 2-5,-3-2 3,-6 3 3,12-8-4,-8 4 4,-1-1 8,2-2 3,-1 0-7,0-3 9,0 3-7,-3 0-6,2-3-3,-2 0 0,2-2 3,-5 1-3,4 1 8,-2-1-11,0 0-4,-2 1 1,2 0-3,0 1-2,-1-2-15,2 2-1,-1 9-4,-1-14-3,1 7 3,0 7-11,1-13 2,-1 13-2,2-9 0,-2 9 0,0 0-17,-2-10 5,2 10-1,0 0-7,0 0-2,0-8-18,0 8-4,0 0 11,0 0-7,0 0 0,0 0-7,0 0-12,0 0-89,0 0-190,0 0 84</inkml:trace>
  <inkml:trace contextRef="#ctx0" brushRef="#br0" timeOffset="59779.1108">11206 5061 141,'0'0'123,"5"-6"-15,-1 2-17,-4 4-3,10-5-5,-2 5-12,1-2-8,0-1-4,1 3-5,0 0-6,2 0-16,-3 1 4,1 1-6,1 0-2,-4 1-9,3-2 13,-1 3-10,-4 0-3,1-1 1,0 2-4,-1 0-5,-3 2 11,2 2-4,-4-4-3,0-5-1,0 17 13,-2-7-3,-2 0 0,1 0-7,-3 0 4,1-2-8,-1 2 6,-2 0-1,1-3-3,1 3 11,-3-3-9,1 1-7,1-1 2,0 0 2,2-2 0,0 0 0,-1-1 10,2 1 3,4-5-2,-7 5-7,7-5 7,-6 5-7,6-5 11,-5 2-5,5-2 6,0 0-5,0 0-1,-8 3 4,8-3-4,0 0-4,0 0 2,0 0-8,0 0 4,0 0-5,0 0-4,0 0 1,0 0-1,0 0 0,0 0-1,23-8 1,-13 4 1,2 1-9,1 0 2,1-1 3,-1 1-1,6-1 0,-4 1-4,3-2 4,-3 1-7,3-1 2,-5 0 0,1 2 1,-1-1 3,-1 1-4,-1 2-2,0-3 4,1 2 1,-3 0 0,-2 1-4,2-1-1,-9 2 4,13-5-9,-5 5 4,-8 0-6,10-2-7,-10 2-4,8-2-1,-8 2-3,0 0-7,9-1-4,-9 1-4,0 0-9,6-2-10,-6 2-9,0 0-5,0 0-15,0 0-9,0 0-16,0 0-107,0 0-236,0 0 105</inkml:trace>
  <inkml:trace contextRef="#ctx0" brushRef="#br0" timeOffset="61122.9139">9882 6122 40,'0'0'135,"0"0"-6,0 0-13,0 0-4,0 0-14,0 0-2,0 0-6,0 0-14,0 0-9,0 0-2,0 0-15,0 0-10,0 0 0,0 0-6,0 0-3,0 0 0,0 0-3,0 0 0,0 0-9,0 0 5,0 0-5,0 0 0,21 6 7,-16-2-4,0-1 4,1 1 1,1 2 2,-2-4 2,1 3-1,4 0-7,-2 2 0,1 0-2,1-4-4,-3 2 4,2 2-6,-3-2 3,3 0-1,1 1-2,-1 0-4,2-1 1,0 2-1,-2-2-3,1 2 4,-2 0-4,-2 0 0,3 2-1,0-1-5,-1 1 1,-2 1 5,0-2-5,0 3 5,-2-2-2,2 2-6,-2-1 9,1 0-4,-1 2 5,-1-2-1,1 2-3,-1-1 4,0-1-5,-1 2 0,-2-2-1,2 2 0,0 3 4,-1-4-2,0 1-2,0 1 0,1 0 0,-2-2-1,0 1-3,0 0 5,0 0 1,0-2-1,-2 2-1,1 0 1,0-2-5,-2 1 1,-1 0-2,2-1 4,-2-1 4,2 1-6,-2 0 6,0 0-3,0-4 2,2-1-1,-2 1 0,4-6 0,-7 11 3,6-6 0,-4 0 4,5-5-3,-5 8 10,5-8-2,0 0-1,-4 5 7,4-5 4,0 0-2,-5 4 2,5-4-1,0 0-1,0 0-3,0 0-4,0 0-2,0 0 1,0 0-6,0 0 3,-8 2-5,8-2-3,0 0-1,0 0 0,0 0-4,0 0-8,0 0-6,0 0-5,0 0-2,0 0-2,0 0 0,-7 3-3,7-3 4,0 0-6,0 0-2,0 0 5,0 0 1,0 0 3,0 0 8,0 0-6,0 0 3,0 0-16,0 0-8,0 0-17,0 0-11,0 0-19,0 0-16,0 0-31,0 0-127,-8-13-281,3 9 125</inkml:trace>
  <inkml:trace contextRef="#ctx0" brushRef="#br0" timeOffset="62119.4417">10578 6017 110,'0'0'148,"0"0"-4,0 0-18,0 0-7,0 0-16,0 0-8,0 0-11,0 0-11,0 0-13,0 0-5,0 0-8,0 0 2,0 0-8,0 0-6,0 0-6,0 0 4,0 0 2,2 17 10,-2-17-3,0 0 8,-8 16-5,6-9-3,-2 3 0,-3 1-5,1 3 4,0-3-9,-3 2-1,2-1-5,1 1 1,-4 2-2,5-3-4,-3 1 3,0-3-6,-2 4 0,2-3 0,2-2-1,0 2-2,-4-1 0,2-1-1,0-1-4,0 1-2,1-1 4,0 0-4,1-4-1,1 1-1,0 0 6,-3 0-6,2-1 2,1 2-3,-2-2 2,1-1-2,-2-1 4,8-2-3,-9 3-2,9-3-2,-10 4 6,10-4-3,0 0-2,-14-6-2,14 6 1,-6-5-1,2 1 2,4 4-6,-5-12 2,2 7-6,2-1-1,-2-4-11,3 10 9,-1-18-6,0 12 3,2-6 3,-1 4-1,0 8 6,4-16-2,-3 8-3,2 3 5,-2-2-7,0 0 4,2 0 2,1 2 1,-2-4 0,2 3 3,0 2-5,0-3 3,-4 7 1,10-8-2,-6 5 1,-4 3 2,6-7 0,-6 7-3,7-2-1,-7 2 1,7-5 4,-7 5-1,0 0 4,12 2-2,-12-2-3,10 2 7,-10-2-2,10 6 2,-5-5 3,0 3-7,2 0 4,-1-1-1,0 1 3,-1 3-3,2-3-2,-2 0-1,0 4 6,4-1-2,-4-2 1,0 1 2,-1-1 1,3 4-1,-2-3 0,0 1-3,0 1 2,-1-1 0,1 0 0,-1-1-3,-2 0 1,3 2 2,-1-1-5,0 0 3,-2-1-1,4 3-4,-4-3 0,2-1-3,-1 2 2,1-3 2,-4-4 2,6 9-4,-2-4 3,-4-5 1,6 8-2,-2-4 3,-4-4 1,8 5-1,-4-3 1,-4-2 1,10 3-8,-10-3 1,9-1-1,-9 1-5,10-1-8,-10 1-11,10-4-10,-10 4-21,8-7-1,-3 3-20,0-1-26,-1 2-15,-4 3-32,6-12-86,-5 7-258,-1 5 115</inkml:trace>
  <inkml:trace contextRef="#ctx0" brushRef="#br0" timeOffset="81378.82">2480 9308 62,'0'0'125,"0"0"-9,0 0-3,0 0-14,0 0 1,0 0-6,0 0-9,0 0-10,0 0-3,0 0-5,0 0-10,0 0 3,0 0-3,0 0-5,4-4 0,-4 4-4,0 0-11,0 0 2,0 0-6,0 0 2,0 0 4,0 0 8,0 0 2,0 0-1,0 0-3,-3 30 3,3-21 0,-3 7-2,1-2-2,-2 4 2,2 2-9,-1-3-9,-1 9 2,0 2 2,0-3-5,3 3-2,-5 1-3,4-3-3,-2 6 0,1-5-3,0-1 3,-2 0-2,4-1-6,-3 0 4,-1-1-7,3-3 1,0-2-3,1 1 2,-3-1-4,3 5-9,-3 1-3,3-9-3,-1 4-6,0-1 7,2-1-9,-3-4 1,2 0-2,-3-3-5,3 0-7,-2 0-3,1-1-5,0-3 11,0-1-7,-2 1 3,4-7-4,-2 8 0,2-8-7,-3 8 6,3-8-16,-3 6 2,3-6-14,0 0-15,0 0-1,0 0-15,0 0-8,0 0-106,0 0-226,0 0 100</inkml:trace>
  <inkml:trace contextRef="#ctx0" brushRef="#br0" timeOffset="81873.8856">2434 9389 36,'0'0'117,"0"0"-6,0 0-15,0 0 2,0 0-15,0 0-20,0 0 0,0 0 5,0 0-4,9-2 1,-9 2 1,0 0 1,9-5 3,-9 5-3,7-2-3,-7 2-7,11-7 6,-5 3-7,-1 0-5,1 0-2,2-1 0,2 0 3,-1 0-6,0-1-7,4 2 9,-2-3-12,0 2-5,7-3 0,-2-1-3,2 2-4,0 0-1,-1 1-1,0 1-6,-1 1 0,2 0-2,-3-2-2,0 4-4,0-4 5,-2 3-7,-2 2 4,-1-1-9,1 2-8,-3-1-2,-8 1-18,15 0-12,-8 0-1,-7 0-11,10 1-4,-10-1-8,9 2-10,-9-2-9,9 1-19,-9-1-11,4 4-112,-4-4-241,0 0 106</inkml:trace>
  <inkml:trace contextRef="#ctx0" brushRef="#br0" timeOffset="82249.7334">2459 9791 92,'0'0'128,"3"7"-16,-3-7-5,6 1-9,-6-1 1,0 0-1,9 4-3,-9-4-3,10 0-5,-10 0-14,12-2 1,-2 2-10,-1-2-4,0-3-5,4 2-3,0-2-8,1 1-4,1-4-7,1 3 9,-4 0-15,6-2 0,-1-2-9,0 4 1,-1-2 2,-1 2-13,2 0-15,-3-3 4,-3 4-21,2-1-8,-3 0-19,-1-2-11,0 4-21,-2 1-19,0-2-116,-7 4-234,8-6 104</inkml:trace>
  <inkml:trace contextRef="#ctx0" brushRef="#br0" timeOffset="82675.0264">2993 9844 74,'0'0'206,"0"0"-13,0 0-10,0 0-18,0 0-14,0 0-17,0 0-16,0 0-8,0 0-9,0 0-11,0 0-13,0 0-1,0 0-12,0 0-8,0 0 0,0 0-7,0 0-2,0 0-7,0 0-7,0 0 4,0 0-7,0 0-3,0 0 1,6-19-10,-6 19 1,2-8 2,-2 8-5,3-11-4,-3 11 0,1-7 3,-1 7-3,0 0-3,0-10 0,0 10 0,0 0-6,1-7 5,-1 7-5,0 0-3,0 0-7,0 0-7,0 0-10,0 0-4,0 0-18,0 0 5,0 0-4,0 0-3,0 0-8,0 0-3,0 0 6,0 0-18,0 0-11,0 0-16,0 0-4,-11 17-11,11-17-125,-7 5-257,7-5 114</inkml:trace>
  <inkml:trace contextRef="#ctx0" brushRef="#br0" timeOffset="83789.0209">3489 9501 46,'0'0'136,"0"0"-13,0 0-6,0 0-2,0 0-16,0 0 2,13 6-9,-13-6-7,8 8-5,-6-5-4,2 4 0,-1-2 8,0 5-3,0 0 0,1 1-4,-1 4-3,-2 2 2,-1 0 2,-3 2-11,2 5-2,-2-4-4,-1 4 3,-1 5-10,-2-5-2,-3 2-6,3 1 0,-1 1-7,1 2-2,-1-5-9,3-1 1,0 2-4,1-9-1,0 2-3,-1-1 1,1-4-6,2-3 2,-1 0 0,1-1-6,2-2-4,-3 0 5,3-8-6,-1 9 7,1-9-6,-2 6 6,2-6-3,0 0-9,-5 4 8,5-4-2,0 0-3,0 0-1,-5-18 2,5 7-4,-1 0 1,-2-5-13,1 0 0,-1-2-1,1-3-7,1-5 0,-2 7-2,0-6 5,2-1-1,-1 6 0,2-4 5,1-2-1,0 1 0,2 9 2,-2-4 0,3 2 4,1 0-2,-1-1 0,1 2 0,0 0 4,-1 0-1,1 0-1,0 2 3,3 1-3,-2-1 3,-1 4 1,2-5 2,-1 2-1,3 4-1,-1 1 0,1-5-7,-1 5 12,1-2-3,-1 4 1,2-2-1,0 2 2,1-2-1,-1 3-2,1 0-1,0 2 2,-1 0-1,0 2-1,-1-2-3,-1 6 3,3 0-2,-1 0 1,-1 4 1,3-1 5,-3-1 1,-1 6-1,2 2 2,-3 5 1,-1-5 2,0 5-1,-1 0 0,0 0 0,-2 1 1,-1-2 0,-2 3 0,0-2-4,0-2 1,-2 2 3,0-3 0,0-3-6,-3 5 8,2-4-4,-2 0-4,-1-2 4,0-1-3,0 1 0,-3 0 0,0-3 0,0 1-2,-1 1-5,0-4 0,1 2-3,-1-2-2,0-2-2,-1-1 1,2 0-6,-1-2-1,0 2 0,1-2 1,9 0 2,-15-2 1,15 2 2,-12-2 4,12 2-4,-9-2 4,9 2-7,-6-3 3,6 3 0,0 0 7,-4-7-5,4 7 0,0 0-1,0 0 4,12-8-3,-6 5 5,-6 3-7,15-4 5,-5 0 0,2 3 2,-1-2-1,2 0 1,-1 3-2,1 0 2,-1 0 2,0-1-5,0 4 6,0-2 1,0 2-5,-1 0-1,-1 2 3,1-1-3,0 4 3,-3-1-2,1-2 5,1 5 0,-5-3 3,1 2-3,-1 1-2,-2 0 4,0 1 3,-2 0 2,0 5-3,-1-3 2,-1-4 0,-2 3 4,-2 2 0,-1 1-1,-2 0 2,-1 1 0,0-6 1,0 3-2,-2-1 2,1 0-5,-2 0 5,-2-2-4,2-3 1,-2 3-5,0-3 3,4 2-1,-3-6 1,3 3 1,-4-2-2,4-1-3,-3-2-3,2 2 3,-2-3 4,0 0-5,1-2 5,2 2-3,-1-2-1,1 0-10,-2-3 0,2-1-2,1 3-11,1-4-7,2 0-7,-2 1-15,3 0-6,0 1-12,1-2 1,1 2-26,3 5-15,-2-15-9,2 15-18,0-10-117,0 10-271,4-13 121</inkml:trace>
  <inkml:trace contextRef="#ctx0" brushRef="#br0" timeOffset="84221.231">3964 9916 5,'0'0'208,"-12"-2"-8,12 2-8,0 0-19,-9-3-13,9 3-14,0 0-17,0 0-11,0 0-11,-9-1-17,9 1-6,0 0-4,0 0-10,0 0-5,0 0-1,0 0-5,0 0-2,0 0-9,-1-8-4,1 8 0,0 0 0,0 0-4,0-9-4,0 9-1,0 0-5,0-11-3,0 11-4,0 0 1,0-9-5,0 9 2,0 0-2,1-9-5,-1 9-4,0 0 3,0 0-6,1-7 1,-1 7-2,0 0-3,0 0 2,0 0 4,0 0-9,0 0-3,3-8-10,-3 8-7,0 0-1,0 0-8,0 0 3,0 0 2,0 0 5,0 0-3,0 0 0,0 0 7,0 0-3,0 0-6,6 21-7,-6-21-11,1 8-12,-1-8-18,0 10-30,3-5-26,-3-5-35,0 10-119,0-10-305,0 0 135</inkml:trace>
  <inkml:trace contextRef="#ctx0" brushRef="#br0" timeOffset="87250.8719">4104 5494 15,'0'0'134,"0"0"-10,0 0-3,0 0-25,0 0 7,0-10-23,0 10-7,0 0-5,0 0-10,13-5-1,-6 4 0,5-2-13,1-2-1,5 1-13,2 3 1,2-4 3,3 2-6,3 2-2,7 0 2,-2 2-18,0 0 6,3 0 11,0 3-17,0-1 7,0-1 0,3 6-13,-2-4 6,-1 6-2,2-3 0,2-2-2,-2 0 3,13 5-2,-14-1-7,2 0 11,0-1 3,-2 2-10,12 5 19,-15-5-22,1 4-1,-5-2 7,-2 2-9,-6 3-3,1 0-1,-4 2 11,-6-4-3,-2 2-2,-3-1 3,-1 2 5,-5 1 3,1 0-3,-4 1 4,-1-1 5,-3 5-12,-1-5 10,-6 3 5,3 2-15,-3-3 16,2-4 3,-1 0-2,0-3-2,2-1-7,2-1 8,1-1-6,1 0 1,-1-1-11,0 1 7,3 2-6,0-2-1,2 0-1,-1-1 1,1 1 1,2-1-4,-1 1 1,2-2 5,-2 1-6,4 1-3,-1-1 4,1 1 0,2 0-2,2 2 4,-1-1-4,-2-2 1,1 1-2,6 2-3,-3 0 1,-2-2 5,6 0 1,-4-1 0,-1-1 2,2 1-7,1 3-1,0-1 7,1 0-3,0-1 3,-2-3-1,-1 1-3,1 0-4,-2-2 2,3 1 5,-3-2-6,0 2 1,-2 1 1,3-2 0,-1 1-4,-2-1 6,-1-1-4,2 2 1,-2-3 1,1 2-1,-1 2 5,1-2-5,-1 0 3,1-2 2,0 1-1,-1-1 1,1 0-2,-1 1 2,1-2 0,3 3 2,-4-4 6,2 1-5,-1-1-1,1 1 0,0 0 2,1-2-1,-1 1 0,1 1 0,0-3-3,-8-1 4,11 5-10,-7-3 4,2 0 1,-6-2 1,9 4-2,-5 0-1,-4-4-2,8 4 3,-4 0 0,-4-4-2,7 8-1,-3-4 1,-4-4 2,8 10 0,-4-6-6,-2 2 2,3 0 7,2 0 1,-4-1-12,3-1 4,-1 1 7,0-2-2,0 1-4,0 1 0,-5-5 5,9 7 2,-6-4-6,-3-3-1,7 5 4,-7-5 0,5 5-1,-5-5 0,8 2 9,-8-2 6,0 0 9,5 3 10,-5-3 1,0 0 4,0 0 5,0 0-2,7 4-2,-7-4-1,0 0-3,0 0-3,0 0-2,0 0-2,0 0-3,0 0-5,0 0-3,0 0-4,0 0 1,0 0-3,0 0-5,0 0-2,0 0-3,0 0-6,0 0 0,0 0 3,0 0-3,0 0 0,0 0-1,0 0 2,0 0 3,0 0-2,0 0 1,0 0 2,0 0-2,0 0 1,0 0 0,0 0-1,0 0-2,0 0 2,10-1 0,-10 1-1,0 0-2,0 0 1,0 0-1,0 0-3,0 0 3,0 0-2,0 0-1,0 0-1,0 0 0,7 2 1,-7-2-3,0 0 5,0 0-3,4 7 0,-4-7 1,3 5 2,-3-5-3,4 4 1,-4-4-1,3 5 5,-3-5 0,6 8-5,-6-8 3,4 5 2,-4-5 1,6 6 0,-2-3-2,-4-3 2,5 7-3,-1-4 1,-4-3 2,3 6-2,-3-6 0,7 6 3,-5-1-2,-2-5-2,7 4 3,-7-4 0,0 0 3,4 5-3,-4-5-1,0 0 1,3 3-1,-3-3 2,0 0 2,0 0-2,0 0-1,0 0 2,0 0 3,0 0-2,0 0-2,0 0 2,0 0 3,0 0 3,0 0 2,0 0 1,0 0 3,0 0-1,0 0 0,0 0-2,0 0 2,0 0-5,0 0-1,0 0-5,0 0 5,0 0-3,0 0-1,-17-11-2,17 11 0,-11-6 1,6 3-5,-3-2-6,0 1-6,0-3 5,-1-1-2,-2 3-1,2-3 2,-2 0-4,-3-2 5,4 2 1,1 1-1,-2 1-1,2-2 6,-2 0-2,1-1 4,0 4 2,1-2 11,-1 1-6,2-1-2,-1 2 2,0 0 1,3 1 3,-1 2 1,1-3 0,1 2 0,5 3-5,-10-5 2,10 5-1,-7-4 2,7 4-5,-6-3 0,6 3 0,0 0 1,0 0-6,-8-3 2,8 3 1,0 0-4,0 0 3,0 0 0,0 0-6,0 0 3,0 0 0,0 0-2,0 0 0,0 0-2,0 0 4,0 0 0,0 15-1,0-15 1,0 0 3,9 13-4,-4-6 2,1 2 4,1-1-4,1-1-1,-1 1-2,4 1 4,-1-1-3,0 1 6,3 0 0,-3 1-1,-1-3-1,1 1-2,0 0 3,1 0 2,-2-1-3,3-1 0,-5 1 3,1-2-2,-3 1 1,1-2-2,-1 0-1,-1-1 2,-4-3-3,6 4 4,-6-4-3,6 7 1,-6-7 4,0 0-1,6 3 2,-6-3 1,0 0 5,0 0 3,0 0 7,0 0-3,0 0 4,0 0-7,0 0-1,0 0 0,0 0-4,0 0 3,0 0-5,-4-20 6,4 20-7,-1-11-3,-2 0-1,3 2 3,-1-2-3,0 2 1,-2-1-2,2-1-2,0-1-3,1 1 1,1 0 0,0 0 3,-1 1-1,1-1-1,-1 2-1,2 0-1,0-1 0,-2 3 1,3 0-1,-3 7 0,5-10 0,-4 3 7,-1 7-8,3-8 5,-3 8-2,2-7-1,-2 7 1,0 0-4,3-10 2,-3 10-3,0 0 4,0 0-1,0 0-2,2-6-1,-2 6 0,0 0-5,0 0-4,0 0-4,0 0-2,0 0 5,0 0-1,0 0 3,0 0-1,7-3 7,-7 3-3,0 0-2,0 0 6,9 0 4,-9 0-5,0 0 1,0 0 4,11 0-4,-11 0 3,0 0 0,0 0 4,0 0-4,0 0 2,0 0 0,8-3 0,-8 3 3,0 0-2,0 0-2,0 0-1,0 0 1,0 0 1,-35 0-2,21 5-5,-2-2 5,-5 1-3,2 1-7,-3 2-2,-3 3-7,4-4-1,1-2-1,2 0-7,5-1-16,-1 1-18,3-1-19,2 0-16,0-1-22,2 0-17,7-2-153,-11 0-316,11 0 140</inkml:trace>
  <inkml:trace contextRef="#ctx0" brushRef="#br0" timeOffset="88608.8377">1212 5222 22,'0'0'118,"0"0"-19,0 0-2,0 0-14,0 0-6,0 0-5,0 0-7,0 0-1,0 0-10,13 15 3,-8-9-2,-1 3-3,-1 1-4,4 5-1,-1 2 4,2 6-4,0 2-9,1 1 4,1 1 0,0 2 6,-1 4 3,-1 2-7,3 12 10,-3-1-13,0-11-6,-5-1-1,3 2-11,-1 0 7,-2-2-4,-1 1-3,0-2 2,-2-4-3,2 0 1,-2-3-1,0-6-5,-2 5-7,2-9-4,-2 0 0,2-4 2,0-2-1,0 1-5,0-11 4,0 14-3,-2-6 0,2-8 1,0 9 6,0-9 3,-2 7 2,2-7-9,0 0 4,0 0-7,0 0 1,0 0 1,-14-19-2,13 11 0,-3-3-2,2 0 1,0 0-5,0-1 3,2-1 1,0-3-3,2 3 3,3 1-3,-1 2 0,4-4-2,-2 3 2,4-3-2,-3 3 2,7 0 1,-3 2 1,2 1 0,1 1-5,1 0 2,2 0 5,1 2 4,-3 1-10,4 1 2,-2 3 5,1 0-11,-4 0 13,2 3-1,-3 1-6,1-2-3,-2 4 8,-1-1-6,2 1 9,-1 1-8,-2 1 4,-4 2-1,1-2 9,-2 3-7,-3-1-8,0 0 10,-2 2 6,0 0 9,-6 0 1,3-1 3,-4 2-2,-5 2 4,0-3-6,-1-1 2,-2-1-3,1 0-2,-2 0 2,2 0 5,2-6-7,-1 1 3,-1 0-4,1 0 2,-1-4-3,1-1-2,2 0-4,-3-1-1,2-2-2,-3-1-12,2 3-13,3-5-8,-2 1-12,2 0 0,-1 0-9,2 0-11,3 0-10,6 5 0,-11-4-24,7 1-23,4 3-22,-6-5-115,6 5-273,0 0 121</inkml:trace>
  <inkml:trace contextRef="#ctx0" brushRef="#br0" timeOffset="89616.5336">1783 5920 183,'2'-8'199,"-2"8"-20,0 0-14,0 0-16,0 0-13,0 0-15,0 0-9,7-5-16,-7 5-15,11-4-4,-4 0-4,4 0-10,0-2-5,3 2-5,-1-4-8,5 2-2,-3 1-7,-2-2 2,1-1-2,-2 2-8,0 0-17,-2-3-4,0 1-9,1-1-11,-2 1 1,0-1-3,-2 0-4,-3 0-3,1 1 5,-2-1 0,-3 1-6,0-1 4,-1 0 2,-4-2-1,2 4 0,-1 0 8,-2-1-3,-1 2 1,2 2 2,0 0 3,5 4-1,-10-8 2,5 6-2,5 2 3,-9-6-4,9 6 4,-8-1 7,8 1-12,0 0 5,-12 7 0,5-5-3,4 3 6,0 2-6,-3 1-2,1 1 7,0 1-1,3-1 0,0 1 2,-3 1-13,4 1 12,1 0-1,-1 1 3,2 1-2,-1-1 1,1 2 3,4-1-6,-3 0 0,3-2 8,0 3-9,0-2 4,1-3 4,4 0 10,-3-3-13,3 2 6,5 0-1,0-1-7,4-2 4,-1-2 0,1-2 5,2-4-2,0 1 1,8-3-7,-2 0 1,-5 0 5,6-2 4,-1-2-9,-7 1 1,1 2 3,6-7-3,-8 4-6,-1-1 17,1 1-11,-1-3 15,-2 5 2,-1-4 4,-4 4 0,-3-2 5,-2 0 12,-1 2 1,0-2-7,-1 1-2,-4 7 2,0-14-12,0 14 5,0-15 0,0 15-8,-4-14 3,4 14-3,-10-10 3,4 3-9,6 7 8,-11-7-9,11 7 2,-10-5-3,10 5-4,-14-2-1,14 2 2,0 0-3,-19 6-1,11 1 1,0-3-1,-2 2-5,4 4 5,-2-3 0,2 5 1,1-2-4,-5 5-2,1-6 4,6 4 4,-1-2-8,2 0-2,-2 0 3,0 1 1,3-4-2,-3 3-2,4-11 10,-1 11-4,1-11-2,0 12 2,0-12-3,4 11 2,-4-11 1,6 5-2,-6-5 5,11 4 1,-11-4-2,0 0-1,26-11 2,-13 1 0,-2 3-8,3-3 5,-3-2-5,0 1 5,0-4-5,-1 0-5,0 3 0,-3-2 5,0 2 2,1 1-2,-1 1 4,-2 2 0,-1 3 5,-4 5 1,5-12 4,-5 12-3,7-8-7,-7 8-1,0 0 2,4-6-2,-4 6 0,0 0 1,0 0-4,0 0-1,0 0 7,0 0 1,13 17-2,-13-17-4,5 11 5,-1-5-1,-4-6-2,7 13-7,-4-5 9,1 1 1,0-4-1,-4-5-1,8 15 5,-5-9-2,2 2-1,-5-8 0,7 10-1,-2-5 2,0 0-1,-5-5 5,8 11-2,-3-7-2,-5-4-2,12 7-18,-12-7-6,7 7-13,-7-7-10,8 5-5,-8-5-16,9 3-16,-9-3-23,0 0-28,0 0-133,15-4-289,-15 4 128</inkml:trace>
  <inkml:trace contextRef="#ctx0" brushRef="#br0" timeOffset="90483.1582">2781 5707 187,'0'0'172,"0"0"-5,0 0-12,0 0-13,0 0-20,0 0-10,0 0-15,0 0-9,0 0-11,0 0-8,0 0-5,-2 12-11,2-12-4,7 7-3,1 1-2,0-3-5,0 5 1,0-2-6,-1 2 5,1 1-4,-1-3-5,1 5 1,-1-4-6,-1 3 0,0 2-2,0-3 0,-2 0-4,-1-1-2,-2-2 0,0 4-1,-1-12-1,2 17-1,-2-7 2,0-10-7,0 0 3,-4 15 1,4-15-1,-3 6 2,3-6 0,0 0 0,0 0-3,-11 5-3,11-5 1,0 0 0,0 0-7,-12-16 3,10 10 1,-2-1 0,0-1-4,1-3 2,-2 4-1,3-5-1,1 0-1,-2 2 1,3 0-2,-1-1-2,3 0-2,0 2-2,-1 1 6,1 3-4,3-4 2,-1 1 3,3 1-6,-2 0 1,1 0 2,4 1 2,-2-1-8,1 1 5,2 3 2,0-4 2,0 4-1,1-2-3,-2 3-3,2 0 1,-1 1 3,-11 1-1,18-2 0,-18 2-2,15 0 1,-6 4-2,0 0 4,0 0-2,0 3 2,-4-2-4,-5-5 2,13 8 5,-9-1-2,2 2-3,-1-1 8,-2 1-6,1 1 3,-2-3-2,3 2 1,-5-9 3,4 16 0,-3-9 1,-1-7 1,4 14-5,-4-14 6,3 12-7,-3-12-4,0 10 7,0-10 2,2 10-4,-2-10 0,0 0-3,0 11-3,0-11 3,0 0-3,0 0 6,0 0 0,-7 6 3,7-6-7,0 0 2,0 0 4,0 0 3,0 0 5,-18-3 4,18 3-8,0 0 6,-12-16-4,8 8-4,0 1-7,4 7 6,-3-20-2,3 8-10,2 0 9,1-2 2,-1-1-2,1 4-1,1-1 0,2 1-1,-2-1-4,1 0 4,5-1-1,-5 4 1,3 0 2,-3-1 4,4 3-5,0-1 3,0 1 3,0 0-2,0 1-1,-9 6 3,13-5 1,-7 1-5,-6 4 2,17-4-3,-7 1 3,-10 3-1,20 5-2,-9-4-3,-3 4 2,3 0 4,-1 0-6,0 3 3,3 1-1,-5 1-3,3 3 4,1-1-3,-6 0 5,7 2 0,-4-1-5,2 2 3,1 1 1,-2-2-1,3 2 4,-4-1-5,0 2 3,1 0 0,-1-1-4,-2-2-3,0 3-15,-3 0-11,1-3-25,-4-2-10,0 3-26,-1-1-5,0-14-28,-6 24-25,-2-10-115,2-3-288,-4 3 128</inkml:trace>
  <inkml:trace contextRef="#ctx0" brushRef="#br0" timeOffset="91509.1008">4368 9414 103,'0'0'175,"0"0"-9,0 0-14,0 0-8,0 0-18,0 0-10,0 0-14,0 0-8,0 0-14,0 0-8,0 0-9,0 0-6,0 0-7,0 0-4,0 0-3,0 0-4,13 17-5,-9-10 6,2 5 13,-1-1-3,2 9 0,2 3-4,-2 2-8,-1 1 8,-3-2 1,0 4-6,1-1-6,-3-1-2,0-1-4,-2 4 0,2-5-4,-1-7-1,0 2-5,0 6 0,0-7-4,0-3 0,2 4-6,-1-6-10,0 1-9,1-2-10,-1 1-17,1-5-16,1 2-12,-2-5-16,2 2-6,-3-7-10,4 8-11,-4-8-17,3 6-33,-3-6-90,0 0-268,0 0 119</inkml:trace>
  <inkml:trace contextRef="#ctx0" brushRef="#br0" timeOffset="91879.6597">4495 9377 163,'0'0'164,"0"0"-17,0 0-18,4-7-10,-4 7-16,0 0-2,12 3-5,-12-3-1,15 7-13,-5-5-4,1 4-10,2 0-1,4 2-1,-2 1-4,3 3-5,-1-2-2,4 6-7,-4-4 3,5 6-14,-2 0 2,-6-2-4,4 3-3,0 0-1,-3 6-6,-1-4 2,-5-4-1,-2 3-4,-3-1-3,-3 0 2,-2 1 0,-3-1 0,-3 6-3,-2-7 2,-3 5-2,-3-1 4,-2-3-4,-1 2-2,-4 0-4,3-5 3,-2 3 2,0 0-3,4-9 0,-1 2-2,0-2-4,0-3 0,2 1-1,-3-1-10,1-3-6,0 1-11,1-1-27,-1-3-18,5-1-12,-1 0-41,3-1-13,-3-2-44,-3 0-106,5-1-303,1-3 135</inkml:trace>
  <inkml:trace contextRef="#ctx0" brushRef="#br0" timeOffset="93288.9347">5168 9615 30,'0'0'172,"0"0"-11,0 0-15,0 0-15,0 0-10,0 0-15,-19 9-7,19-9-18,-10 8-2,6-1-11,-2 3-4,-1-3-10,1 5-3,0-5 2,-2 8-16,4-3 2,-2 0-5,2 2-11,-1 1 2,4-4-3,-3 4 4,2-2-1,0-4-6,1 1-2,2-2 0,-1-8-1,2 13-8,0-7 0,0-2 0,-2-4 3,9 8-3,-4-6 2,-5-2-6,14-4 5,-6 1-6,1-5-1,0 1-3,0-2-8,0-1-14,-2-4-6,1-1 10,-1 4-6,-1-5-1,-2-1-6,-4-1-2,0-2 12,-2 1-5,-3-4-4,-1-3 2,2 6-16,-2 1 8,1 1-1,-2 0 14,1 0-3,1 3 17,0 4-1,2-7 16,0 5 5,2 4 8,1-2 1,-1 1 3,2-1-8,2 1 11,1 0-5,1 2 9,3-1-10,-1 3 4,2-1-12,0 1 9,4 1-1,-2 3 1,3-1-1,-1 1-5,0 1 5,6 4-3,-1 0-1,0 2 0,0 2 1,-3 0 8,3 3-15,-3-1 7,6 8-3,-7-2-11,1 4 15,-3-1-3,2 6-1,-5 2 8,-2 0 9,-1 6 2,-3-1-1,1-1-2,-4 6 0,-1-5-10,-1 2 2,0 12 1,-2-11 2,-4-1-5,3 11 5,-2 2-5,1-11-12,0-2 10,-3 2-2,-1 0-2,2-1 0,-1-2-3,0 1-2,2 0 2,-2-5-1,1 2 2,-1-2-4,5-4-3,-1 3 0,2-2 8,3-7-7,-1 6-1,2-5 3,-1 1-4,4-1 2,0-2-5,0 2 4,1-4 0,2 4 0,-1-3-3,-1 0 1,1-2-7,1-1 7,-3-2 1,1-1-1,1 1 2,-2 0-7,0-1-4,-2-5-4,1 1-5,0-2-1,-3-4 3,5 7 5,-5-7 3,0 0 2,0 0-4,0 0 3,0 0 2,0 0-4,1-20 1,-2 11-5,-2-1 8,-1-7-1,0 0-2,-2-2 6,-5-7-3,3 1 5,-2-2 0,-2 1-6,2-1 3,0-5 0,-3 4-4,4 1 0,-1 0 0,-2 0 5,2 3-3,0 8 2,1-1 6,0 1 1,-3 2-1,0 2 5,-2-1-4,1 6 7,1 2-7,1 1 0,-7-3-1,5 6 0,-2-2-2,2 2-2,0 1 5,2 0-5,0 3-1,-1-2-1,4-1 3,2 3-2,-3-2 4,9-1-6,-10 4 1,6-1-2,4-3-6,-8 5-6,8-5-4,-6 6-1,6-6-4,0 0 5,-2 6 2,2-6 2,0 0 7,0 0 0,20 1-4,-10-2 6,2-2-3,4-2 1,4 1 5,7-4-9,1-3 10,4 2-6,1-1 7,3-3-4,13-5 4,-13 7-6,15-7 1,-17 3 0,12-4 5,-11 3-3,0 2 11,-1 1-6,-2-3-2,-2 3 1,-2 4 4,-3-1-1,-5 3 1,1 0 6,-3 0-6,-2 3 2,-7 1 3,2 0 3,-5 1-4,0 1 3,-6 1-2,0 0 1,8-4 1,-8 4-3,0 0-15,0 0-11,0 0-7,0 0-26,0 0-9,0 0-19,-24 14-28,20-9-31,-1 1-127,5-6-287,-8 10 127</inkml:trace>
  <inkml:trace contextRef="#ctx0" brushRef="#br0" timeOffset="93993.9625">6454 9392 141,'0'0'187,"-5"-4"-10,5 4-7,0 0-18,0 0-8,-5-6-15,5 6-19,0 0-12,0 0-10,0 0-11,0 0-6,0 0-9,0 0 0,0 0-5,0 0-1,10 20 4,-8-9-1,1 7-1,-2-1-1,-1 2 1,3 10-3,-6-3-14,1 1-5,-1 2 0,-2 1-5,3-2-4,-4 1-4,4-2 2,-3 2-6,1-2 0,0 0-5,0-1-2,-1-1-8,1 0-8,2-7-12,0 0 1,1-2-13,1-4-10,-1-1-6,2 4-19,-1-5-7,1-3-7,1 0-10,-2-7-8,4 8 8,-4-8-7,0 0-13,0 0 8,0 0-10,0 0 2,13-17 0,-11 7-6,-2 0-64,0-7-190,-3 1 85</inkml:trace>
  <inkml:trace contextRef="#ctx0" brushRef="#br0" timeOffset="94931.215">6399 9813 290,'-10'-24'28,"-1"1"5,2 5 13,-3 2 4,0 0 7,-1 2-1,-2 0-5,1 1 9,-1 1 11,2 2 7,-1-1-7,1 0-2,4 2 3,-1 2 2,2-1 1,2 0-1,-2 2-1,4-2-11,1 1-2,0 0-2,3 7-6,0-12-11,0 12-4,5-12 5,0 5-9,5-1-1,5-1-7,2 0-3,1 1 2,9-4-1,-1 2-9,2 0-2,1 0-1,-1 0 2,2 1-3,-2 0-2,-1 4-1,1 0 2,-8 0 1,1 2-5,-2 4 3,-1-4-6,1 6 1,-6-2 2,-3 2 6,-1 0-9,-1 2-2,-3 0-4,2 2 9,-3 4 11,-1 0 5,-2 6 4,-4-2-3,1 3 0,-1 2 5,-2-4-7,1 4-1,-2-1 1,3-1-6,2 1 3,-2-2-3,1 3 0,3-3 2,-1-1-7,0 1 3,0-5-1,1 0-4,-1 1 2,2 0-5,0 3 3,1-5-1,0 1-4,-1-2-5,1-3-6,-2 4-8,0-5 0,2 1-7,-2 0 1,-1-7-2,2 10-2,0-4 5,-2-6-1,1 8 7,-1-8 1,0 0 1,0 0-1,0 0 4,0 0-7,0 0 3,0 0-2,0 0 2,0 0 5,0 0-2,-4-29 3,5 20 2,2-1-2,0 1 3,0 1 4,0-1 5,2-1-2,-4 6 3,3-3 5,-4 7 2,8-11-6,-4 7 1,1-1-1,-5 5-1,11-5 2,-3 3-1,-8 2 3,11-2 1,-3 4 4,-8-2-1,15 5 0,-7-1 6,1 1-7,-2-3 3,3 4-4,-3 2 1,2-4-4,1 3 0,0 0 2,-1 0-4,2 0 3,-1 0-5,-2-1 3,2-2 2,-1 4 1,0-4-4,4 1-1,0-3 3,-2 1-4,3-3 1,-1 0 4,5-2-6,-4 1-6,2-3 11,-1 1-3,2-1-2,-1-1 5,2-3-5,-7 1 5,4-2-8,0-1 2,-2-2-7,2-2 4,-3 1-3,0-1-3,-2-1 0,0 0 5,-1-2-1,-1 3 1,-1-1 1,-1 1-3,-3 2 4,0 2-2,-2-2 2,-1 2 1,-1-1-2,0 5-1,1 6 2,-5-16 2,1 13 0,-1-2-2,0-2-3,-2 5 3,1-1-6,-1-1 3,7 4 1,-16-1 1,8 2 0,-3 0-5,1 2 4,-1 0-3,1 1 1,1 1 2,0-2 0,0 6 4,0 0-5,-2 4-1,2 1-1,-1 1 6,1 0-1,1 2-2,0-3 4,3 6-3,1-3 2,1 0-3,1 4 4,2-6-2,3 2-1,-2-5 3,6 5 4,-1-5-4,1 1-1,0-1 1,3-1 3,0-1-3,3 2-1,-4-4 1,3-1-1,-1-3-1,2 3 4,-2-5-4,2-2 0,5 0 1,1 0-1,0-2 0,2-1-2,0-1 1,-1-1 2,0-2 0,-3 2 1,2 1-1,-1-1 4,-3-2 0,-2 2-2,4-3-4,-6 3-1,2 1 2,-2-2 0,2 2-4,-4 0 4,3-2 0,-2 2-5,-5 2 6,-5 2-10,11-6-3,-4 4-4,-7 2-13,6-3-20,-6 3-25,5-4-16,-5 4-27,0 0-21,0 0-119,0 0-279,0 0 124</inkml:trace>
  <inkml:trace contextRef="#ctx0" brushRef="#br0" timeOffset="96130.5621">8217 9031 143,'0'0'146,"0"0"-13,0 0-17,0 0-7,0 0-17,0 0-8,0 0-6,0 0 3,0 0-10,13 15 7,-9-5 10,1 6-5,1 1-8,-1 2-4,2 9-2,-2 1-4,0 1-1,3 3-2,-6 0-2,-1 1-6,2 2-4,-3 0-7,-1-1 0,-2 10-5,2-11-3,-2-4-3,0 2-6,1-2-1,-1-4-5,-1 2 1,2-2-1,-3-2 0,3-7-9,-3 0-8,1 0-5,-1-5-9,1 1-6,-1-1 5,2-2-8,1 1 2,0-6-8,0 2 3,2-7-2,-4 10 7,4-10-7,-4 2 0,4-2-5,0 0 4,0 0-10,0 0 5,0 0-2,0 0 2,1-28 0,1 18 8,1-1-1,1 1 3,0-1 0,0-1 11,2 0 4,2 2 6,-3-2 4,3 3 2,-3-1 2,1 0 8,2 1-5,-2 2 3,3-1 0,3 3 2,-2 0 4,2-2-5,-1 5 7,1-1-11,0 1 2,0 4-1,-2-2-2,3 2 3,0-1-3,-2 4-5,1 0 5,-2 2 7,1 0-4,5 3 3,-5 2-2,-1-5-3,1 7 1,-5-6 1,1 4-2,0-3 4,-2 1-6,-1 2 1,-1-4-1,0 1-9,-1 1 5,-1-1 4,-1-1 2,0-8 0,-8 15 5,3-8-5,-1 1-1,-4 0 0,-1 0 0,0-3-3,-2 0 0,-4-1-2,-2 1 0,-1-2 3,2 1-1,-1-1-1,0-3-1,2-2 2,-1 2-8,1-1-12,0 0-8,0-3-7,3 0-14,2 1 2,-2-2-5,4 1-17,0-3 3,2 2-22,3 0-22,0 0-17,5 5-144,-8-9-285,8 9 127</inkml:trace>
  <inkml:trace contextRef="#ctx0" brushRef="#br0" timeOffset="97981.3415">8746 9760 67,'0'0'207,"0"0"-18,0 0-14,0 0-12,0 0-18,0 0-14,0 0-13,8-20-14,-1 16-8,1 0-10,1 0-10,4 0-9,4-2 0,-1-1-10,1 2-3,2 0-9,1-2-2,-2 2-5,3-2-3,-5 0-5,4-1-1,-3 0-7,-1 2-6,-1-3-2,-3 2-2,-2 1 3,1-1-5,-3-1-1,0 0-2,-3 0 2,0 1-6,0-3 3,-4 5 0,-1 5-4,0-17 1,0 10-3,0 7 3,-6-12-1,1 5 1,0 2-3,-4 1-3,0-2 6,-1 1-2,2 3 4,-2-1-4,0 1-2,10 2 1,-16-1-2,5 2 8,2 1-10,1 1 2,2-1-4,-2 1 0,2 2 1,-1 0 4,2 2-4,1 1-1,0 0 4,2 5-2,-1-3 2,2 1-1,1 1 3,4-1 0,-3 5-5,0 1 3,2-5-2,-1 0 4,2 0-5,1 5 3,1-1 0,-1-7 5,2 7 1,1-4-1,-2-2-2,2 0 5,1-1-9,-1 1 0,-1 0 0,2-3 4,0 1-1,1-1 1,-2-2-1,4-1 2,-2-1 0,5-2 0,4 0-1,0-1 0,-1-1-2,4-2 4,8-2-3,-4 0 5,1 1-4,1-2 9,-1-3-10,-1-1 0,-8 4 1,2-3 3,5-1-3,-5 3-3,-1-5 4,0 3-4,-4-1 2,1 2 0,-6 1 0,-1 0 1,0 0-2,-3 4 5,-3-3-1,1-1 1,-2 1 1,-2 6-3,3-8 5,-3 8-1,0-9-1,0 9-1,0 0 1,-8-9-1,8 9-1,-11-5 1,4 4-6,7 1 3,-15 1 0,3 1 0,2 0-3,-2 1 3,0 2-5,-4 0 0,0 2 4,2 3 0,-4-1-2,4 1 4,-1-1 1,2 1 0,1-2 2,2 1-4,1 1 1,0-3 1,2 1 0,0 3 2,1-4-2,2 3-3,0-5 1,3 3 1,-2-3 0,3-5 0,-1 10-1,1-10 1,1 11 0,-1-11 0,9 7 1,-5-4 3,-4-3-4,13 0-2,-2 0-1,1-3-6,1 1-4,3-5-5,0-1-2,0 2 2,2-2 1,-4-2 2,0 3-2,1-3 8,-2 1-4,1-2 2,-5 2 2,0 2 0,0 0 13,-1 0 11,-2 1-4,-2 3 11,2-1-1,-2 0-1,-4 4 1,5-5-5,-5 5-3,0 0-4,7-5 1,-7 5-1,0 0-2,0 0-3,0 0 0,0 0-1,0 0 3,0 17-2,0-17 2,-2 12-3,2-12-1,-2 12 4,2-3-4,0 1 4,-1-1-3,1 0-1,-2 0-1,1-2 2,1-7-1,0 15 2,1-8-3,1 0-1,-2-7-1,1 11 4,-1-11-2,1 9 2,-1-9-1,3 9 1,-3-9-1,4 7-6,-4-7 1,5 4 1,-5-4-2,6 1 1,-6-1-2,9 0 0,-9 0 3,0 0-2,15-4-1,-8-1 0,-2 2 7,0-2-5,-5 5-5,12-9 4,-4 1-1,-1 1 1,0 1 1,1-2 0,0 3-1,-1-2 0,0 0 1,1 2-2,0-2 0,-1 1 3,-2 1 3,1 1-7,1-2 3,-1 2 1,0 1-4,0-1 4,0-1 1,1 2-3,-7 3-4,12-4 3,-5 1-1,-7 3 3,11-2-4,-11 2 4,15 2-1,-8 1-2,2-2 4,1 3-1,-2 0 1,1-1 0,1 2 1,-3 1 0,2 0 0,-1 0-2,-2 0 4,2-1-1,-3 1-1,2 2 11,-2 0-12,-2-1 2,0 0-2,0 2 4,-2-1 1,-1-8-6,-1 14 4,1-7-2,0-7 0,-6 13 0,3-7 0,0 0 2,1 0 2,2-6-1,-5 11-2,1-9 2,4-2-1,-5 5 4,5-5-4,-7 4 0,7-4 1,0 0 0,0 0-4,-14-6 5,14 6-4,-5-10 2,5 10-3,-3-10-3,3 10 3,0-11 0,0 11-2,3-12-1,1 6 4,-2-1 0,1 0-5,3 0 2,1-1 3,-1 2-2,1-2-1,-1 5 1,4-4-2,-4 0 3,4 2-3,0 0 1,0-2 1,-1 4 0,-3 0 0,4-1-1,-2 2-4,0-1 6,-2 3-1,-6 0 2,17-2-3,-9 4 1,3-2-1,-1 4-1,-2-3 0,1 3-2,2-1 4,-2 0 0,-1 5-1,1-1 0,0 0 0,0 0-2,0 0 4,-3 2 0,0-3-1,1 3 0,-2-2 0,1 0 3,-1-1-4,-2 2-6,2-2 2,-1 1-2,0-2-9,0 0-5,-3 1-1,-1-6 2,6 9-3,-2-7 4,-4-2 0,0 0 6,4 7-1,-4-7 2,0 0 5,0 0 0,0 0 1,0 0 10,0 0-1,0 0 5,0 0-2,0 0 1,0 0 1,-8-24 3,8 24 7,-1-10 4,1 10-6,0-12-6,1 5 2,2-1 1,-2 0-1,3 2-3,-4 6-2,5-12 1,2 3-1,-2 2 1,0 2-3,0-3-1,1 3-2,2-2 2,-2 0 1,2 4-2,1-2-2,0-2 1,1 4-3,-1-1 3,0 1 0,2 0-1,-2-1-2,-2 4-1,1-2 1,0 1 1,1 0 1,-9 1 1,14 0-7,-6 1 6,0 2-1,-1 0 0,0-1 0,0 1-4,1 2 2,0 0 2,-2 1 1,-1-1 1,2-2-1,-1 4 4,-1 0-5,3-2-1,-3 0 0,0 0 3,0 2-2,-1-2 3,1 2-3,-1-2 0,0 2 2,-2-1-1,3 0 0,-2-1 0,-3-5-10,2 12-6,-2-7-15,0-5-5,0 10-12,0-10-14,-3 12-20,3-12 4,-8 11-29,4-5-24,-1-1-153,-3 1-308,1 0 137</inkml:trace>
  <inkml:trace contextRef="#ctx0" brushRef="#br0" timeOffset="101986.458">5080 11990 28,'0'0'123,"0"0"-6,0 0-14,0 0-1,0 0-16,0 0-7,0 0-9,0 0-4,0 0-7,0 0-5,0 0-13,0 0-4,0 0-9,0 0 6,0 0-6,0 0 2,0 0-8,0 0-2,15 10 8,-15-10-5,7 3 6,-7-3 5,8 2 0,-8-2-6,12 5-5,-12-5-1,13 0 4,-5 1 2,3 0 0,0 0 1,-1-1 2,1 0-9,1 2 0,2-2-2,-3 1-2,3-1 0,-1 1-2,1 0 2,3 2-4,-3-3 0,4-2 3,-2 1-5,2 1-1,-3 0-3,4-1 3,-2 0-2,-3 1 5,0 1-1,4-2-1,-1 0 0,-3 1-1,0-2 1,-2 2-1,2 0 0,-3 0-2,1 0 4,2-1-1,-3 1 3,1-1-3,-3 1 6,1 0-4,1-1 1,0-1-1,-4 2 6,-7 0-5,21-3 2,-11 3-6,0-1 2,2 0 0,-2-1 3,0 1-6,0 0 1,1-1 5,0 1-6,1 1 0,1-3-1,-1 3 1,1-2-4,2 1 3,2-1-5,1 1-3,-5 0 5,4-1-1,-2 2 1,1-1-4,-2 1 2,-1 0-4,-2 0 2,2 1 1,-1-1-1,-2 0-1,3 2 0,-3-1 1,1-1-4,0 1 2,-2 1 0,2-1 2,-2-1 1,1 0-3,2 2 2,-3-4-2,1 1 6,1 1-1,0 0 2,0 0 2,2-2 3,-2 1-4,1 1-3,1-3-5,-2 2 0,2 0 1,-2 1 0,2-2 0,-1 2 4,1-1 0,-2 0-4,-1 1 5,1 0-8,1 0 2,-3 0 0,-9 0 1,21 0 2,-12 0 0,0 1-3,-1 0-2,3 1 1,-2-1 2,2-2 1,-3 1 3,-1 1-4,4 0 1,-2 1 0,1-4-1,-1 4 0,2-1 1,-2 0-2,2-1-3,0 0 4,0-1 2,-1 2-3,1-1 2,-1-1 1,-1 1-1,3-1-3,-12 1 0,15 0 1,-6 0 1,-9 0 0,15 0 2,-3 0-3,-5 0 3,4-2-3,1 4 4,0-4-5,-3 2 4,1 2-5,-1-1 2,3-1 0,0 1 1,0 1 1,-2-1-2,1 1-3,2-2 3,0 0-2,-2 1 1,2 1 0,0-2 1,0 1 1,1 0-1,0 0-1,0-1-2,-1 2 7,0 0-5,6-1-2,-5 0 4,-1-1 1,-2 0-2,4 0 0,-3 3 0,2-3 1,-1 0-1,2 2 1,-3-2-5,-1 0 2,2 0 6,-2 0-4,2 0-3,-3 1 4,2-2 2,1 1-2,-2 0 1,2 0-3,-3 0 2,2 0 1,0 0 1,-1 0-1,-1 0 2,1 0-4,-2 0-2,-9 0 3,19 0 1,-7 0-1,-3-2-5,2 2 2,0 0 0,-1 0 2,0 0 2,-1 0 2,-9 0-6,17 2 0,-7-2 2,-2-2 2,2 2-2,2 2 2,-1-2-2,0-2 2,-1 4-2,1-4 0,0 2-2,-1 0 5,2-3-4,1 3 1,-3 0-3,0 3 4,-1-1-1,3-2-4,-1 0 6,2 0-4,-3 0 5,1 0-3,0 0 0,-1 0 3,1 1-3,-3 0 0,4-1 1,-1-1-3,-1 2 7,1-1-3,0 0 0,2 0-1,-2-1-2,2 1-4,-1-1 8,3 1-3,-3-2-3,2-1 5,0 2-1,0 0 1,0-1-3,0 1 2,-1 0-1,-2 1 0,1-2-3,-1 2 1,-1 0 5,3-1-5,-3-1 0,-2 2 3,2-1 0,-1 1-2,-9 0 2,15 0 0,-7-2 1,2 1-2,-10 1 5,20 0-5,-11 0-3,1-2 2,2 1 1,-1 0 1,1-1-1,1 1 2,-2 0 1,3 0 2,-3 0-4,3-1-3,3 0 4,-5 2-5,-1-3 6,0 2-3,2-2 3,0 3-4,-1 0 1,0-3-2,0 3 1,-1 0 2,-1 0-1,1 0 1,0 0 1,-2-1-5,1 0 4,-10 1 2,17 0-2,-17 0-5,13 0 3,-6 0 3,-7 0-7,12-2 6,-12 2 1,15 0 0,-15 0 1,9-1-4,-9 1-5,9-2 10,-3 0-1,-6 2 0,12-2-6,-12 2 1,10-3 2,-10 3-1,13-2 0,-8 0 1,-5 2 3,8-1-4,-8 1 2,10-3-2,-10 3 3,13-1 1,-8 0-2,-5 1-3,13-2 6,-8 0-6,-5 2 5,12 0-4,-12 0 4,9-3-3,-9 3 0,9-2-1,-9 2 2,10-3-1,-3 1 2,-7 2-1,12 0 3,-12 0 0,11-3-3,-11 3-2,10-3-1,-10 3 0,10 0 1,-10 0 2,11-1-3,-11 1-5,10-3 6,-10 3 2,10-2 4,-10 2-4,9 0 1,-9 0 3,9 0-5,-9 0 1,0 0 6,13-3-6,-13 3 4,9-2-3,-9 2 0,6-1 1,-6 1 1,0 0-6,0 0 5,9 0-2,-9 0 0,0 0-6,0 0 2,0 0 4,11 0 1,-11 0-2,0 0 0,0 0 0,0 0 4,0 0-3,9 1 1,-9-1 0,0 0 4,8 2-3,-8-2-2,0 0-1,9 0 3,-9 0-4,0 0 2,10 1-1,-10-1 2,0 0 3,11 2-5,-11-2 2,7 0-2,-7 0 2,0 0-2,0 0 4,13 0-1,-13 0 0,0 0-7,10-2 4,-10 2 0,0 0 1,12-3 1,-12 3-2,0 0 0,9 0 0,-9 0 0,0 0 0,9-1-8,-9 1 9,0 0-3,10 0 5,-10 0-5,11-1 1,-11 1 1,11 1 6,-11-1-7,13 0 0,-5 1-2,2-1 2,1-1 3,0 2-1,1 1-1,0 1 0,3-3-1,2 0 4,3 2-2,-1-2-2,2 3 3,6-2 0,0 2 3,-1-2-3,-5 0 0,2 0-1,-1 1 6,5 1-4,-5-1 2,6 0-3,-1 0 2,-7 1 2,-1-2-3,2 3 0,0-3-1,-1 2 1,0 0 2,0-1-1,0-1-2,-1 1 2,-1-1 2,0 1 0,1 0-2,0 0-1,1 0-1,-1 1 2,1-2 1,0 0-3,0-1 1,1 3-1,6-3 1,-5 2 1,6-2 0,-8 2-3,1-1 2,0-1-2,2 1 1,-3 3-5,1-3 7,-2 0-3,1 1 2,0 1-3,-1-3 1,-2 3-1,2-2 1,-6 0-2,5 1 2,-6-1 1,2 2-3,1-2 0,-2 2 3,-1-1 0,1-1-4,3 0 2,-3 3 3,0-2 1,4-2-3,-5 1 2,2 2 0,0-3 2,4 0 2,1 0-2,-2 3 0,1-3 2,1 0 3,-1 0-4,3 0 4,-2 0-4,0 0 0,1 0 2,1 0-5,-1 0 2,1 3 0,0-3-2,-3 1 1,3 0 1,-5 1-3,5-1 1,-2 0 1,-6 0-2,5 1 1,-2 0 1,-3 0-7,1-1 4,-1 2 1,-2-1-1,1-1 1,-1 1-2,-3-1 1,-2-1 0,-6 0-1,14 0-2,-6 3 3,-8-3 2,9 0-3,-9 0 1,11 0 1,-11 0-4,9 1 5,-9-1 0,8 0-2,-8 0-1,9 1 2,-9-1-2,13-1 0,-13 1 1,9-1 0,-9 1 0,9 0 2,-9 0-4,0 0-1,13-3 4,-13 3 0,9 0-9,-9 0 8,7-1 3,-7 1-5,0 0 2,12 0 1,-12 0-3,7-2 2,-7 2 0,11 0-1,-11 0 0,0 0 3,14-1-4,-14 1 2,9-2-2,-9 2 0,9-2 3,-9 2-3,10-2 1,-10 2-2,9-2 0,-9 2 0,9 0 3,-9 0-2,8-2 0,-8 2 2,9 0-1,-9 0 0,11 0 1,-11 0-3,10-3-2,-10 3 2,10 0-1,-10 0 1,10-2 1,-10 2-2,12 0-1,-12 0 0,10-3-5,-10 3-1,10-1 0,-10 1-4,13-1 4,-13 1-4,8 0 8,-8 0-3,10 0 1,-10 0 2,10-2-5,-10 2 5,8 0 0,-8 0 1,0 0 3,10-3 1,-10 3-3,0 0 1,13 0-1,-13 0 1,0 0 2,8 0 0,-8 0-1,0 0 0,0 0-1,0 0-1,7-1 0,-7 1 2,0 0-2,0 0 5,0 0-5,0 0 2,0 0-1,0 0 0,0 0 1,13 0 2,-13 0 0,0 0 0,0 0-2,10 0 4,-10 0-2,0 0 0,0 0 0,9 1 0,-9-1 3,0 0-3,0 0-1,7 0 2,-7 0-3,0 0 1,0 0 3,0 0-8,0 0-2,11 0 0,-11 0-3,0 0 2,0 0-8,0 0 1,8-1-1,-8 1-3,0 0-5,0 0-1,0 0-2,0 0-6,0 0 0,0 0-1,0 0-4,0 0 0,0 0-1,0 0-12,0 0-17,0 0-13,0 0-21,0 0-24,0 0-30,0 0-92,0 0-268,-21-16 118</inkml:trace>
  <inkml:trace contextRef="#ctx0" brushRef="#br0" timeOffset="105308.7159">5110 11994 15,'0'0'89,"0"0"-3,0 0-9,0 0-5,0 0-5,0 0 2,0 0-4,0 0 1,0 0-1,8-1-2,-8 1-11,0 0-5,0 0-5,0 0-4,0 0-4,0 0 1,0 0-5,0 0 11,0 0-19,0 0 3,0 0-6,0 0 2,7 10 3,-7-10-1,2 7-5,-2-7 7,2 6 3,-2-6-9,2 9 3,-2-9-4,3 10-1,-2-4-3,0 0 3,-1-6-8,4 14 4,-1-3-1,0-1 5,1-2-7,-1 0-4,2 4 6,-1-3-4,0 2-3,1-3-2,1 3 5,-2 1-4,-1-1-1,2 4 3,-1 2-1,-1-5 0,1 4 3,-2 0-5,0-3 5,3 2-6,-2 2 3,-1-6-4,1 0 4,-1 1-1,0 0 3,0 0-1,0 0-1,0-3 1,-1 2 0,-1 0-2,2 1 8,-1-2-6,-1 0 5,0 0-5,1-2 4,-1 2-3,0-3-4,0-7 1,-1 14-3,0-6-4,1-8 6,1 13 2,-2-8 0,1-5 5,-2 15 2,2-8-2,0-7 0,-2 12-3,2-5 2,0-7 0,0 12-9,-1-6 3,1-6 7,-2 16-5,1-10 1,1-6-2,-1 14-3,-1-9 5,1 5 2,0-3-6,1-7-2,-3 14 6,3-5-1,-1-1 1,0-1 5,1-7-5,0 15-1,-2-8 3,2-7-5,0 14 5,0-8-5,0-6-2,0 14 1,0-9 1,-1 4 0,1-9 1,1 13 0,-1-8 2,0-5-9,0 14 2,0-7 3,0 0 1,0-7 5,2 12 1,-2-5-8,0-7 8,1 17-4,-1-11 9,0-6-9,0 12-1,0-5 4,0-7-7,-1 12 2,2-5 1,-1 0 0,0-7 1,-1 13 0,1-6-2,0-7-2,0 11 2,0-11 0,-2 10 4,2-10 0,-1 11 3,1-11-3,0 10 1,-1-4 1,1-6-4,-1 7 1,1-7 0,-3 9-1,3-9 0,0 0-2,0 11 2,0-11-3,0 0 5,0 0 0,0 7-3,0-7 8,0 0 5,0 0 8,0 0 6,0 0 3,-1 7-5,1-7 7,0 0 1,0 0-4,0 0-1,0 0-5,0 0-1,0 0-2,0 0-8,0 0 3,0 0-5,0 0-3,0 0 1,0 0 1,0 0-5,0 0 4,0 0-3,0 0-6,0 0 5,0 0-5,0 0-1,0 0 1,0 0 1,0 0 0,0 0-1,0 0-2,0 0 3,0 0-8,0 0 3,0 0-2,0 0 4,0 0-2,0 0 0,0 0 0,0 0-1,0 0-2,0 0 2,0 0 3,0 0 3,0 0-6,0 0 4,0 0 0,0 0 0,0 0 3,0 0 0,0 0-2,0 0 1,0 0-4,0 0 1,0 0 1,0 0-6,0 0 4,0 0 1,0 0 1,0 0 1,0 0-5,0 0 0,0 0 1,0 0 0,0 0-1,0 0 1,0 0-4,0 0-1,0 0 5,6-21-4,-6 21 2,5-5 1,-5 5-3,7-5 3,-7 5 0,9-3 3,-9 3-5,8-2-1,-8 2-3,11-3 2,-11 3-9,11-1 0,-11 1 2,14-3-2,-6 3-1,2-3-3,0 2 1,1 1 0,-2-1 3,2-2 2,1 1-7,2 2 3,-4-4 5,2 1 1,1 0 2,0 3-2,1-4 3,-2 2-1,1 1-2,-1-1 2,0 0 4,3 1 2,-5-1-4,2-2-3,-1 3 10,1 1-5,1-2 3,-2 2 1,0-2-2,2 1 3,-2-1-3,3 1-4,-1 1 8,-1-2-6,2 0-4,-2 1 9,7-3-2,-6 2-2,2 1 4,1-1 1,3 0-1,2-1 5,-4 3-5,3-2 2,-2 1 4,-2-1-6,-3 2-4,0 0 6,0-2-5,1 2 3,-1-1 0,-1 0 3,-2 1-4,0-2 2,-2 4-7,1-2 7,1-2-2,-10 2 1,18 2-2,-12-2 0,-6 0 9,14-2-3,-2 1 1,-5 1 0,4 0-5,-11 0 1,20-3 0,-10 3 0,3-2-2,-3 0 2,4 0 1,-2-1 2,2 2 1,3 0 2,-5-2-1,1 1-2,0 0 2,1 1 2,-3-1-2,0 1-3,0 1 4,-1 0-5,-2 0-3,-8 0 3,15 0 1,-8 1-1,1 1-3,-8-2 5,13 2-1,-6-1 0,1 1-1,-2-2 3,5 3-3,-3-3 1,0 2-2,1 0-4,1-1 6,2 1-5,0 0 3,0-2 0,0 1 3,1 0-4,1-1 1,3 0 2,1 0-2,-2 1 3,2-1-2,2 2-1,-3-2-2,1 1-1,-5 2 2,5-2 4,-5-1-8,4 2 1,-4-1 1,2 0 0,-3 0 4,-1 1 0,1 0-2,-2 1 1,2-3-1,-1 0-1,1 2 1,-2-1 4,3 3-2,-1-2-4,0-2 4,1 0-2,-1 1 2,2 1-2,2-2 0,2 2 1,0-2 1,0 1 1,2-1 1,1 0-2,-2 0-2,3 0 3,-1 0-4,0 2-3,7-1 4,0 0 0,-5 2 2,5-2-3,-8 2 1,9 0 1,-8 0-1,8-1-2,-7 0 2,7-1-4,-1 3 5,-8-4-2,8 5 3,0-4 0,-1 0-4,3 0 2,3 1 2,-2-2-1,2 1-3,0-1 7,0-3-2,2 6-3,-1-6-1,2 2 4,0 0 0,0-1-3,-1-2 3,5 3 1,-3 0-6,-2-2 8,2 1-1,-2 0-8,0 2 9,-5 0-4,2 2 2,-1-4 0,-2 4-3,1-2 2,-2 0 1,3 1-4,-2 0 1,0-1 1,-2 0 2,2 0-4,-3 3-1,-4-2 5,6-1 2,-6 1-6,6 2-1,-1-2 3,-5 0 2,-1-1-6,7 2 5,-7-1-4,6-2 4,-6 2 0,2 1-2,-2-2 4,-1 0-6,2 0-2,-2 0 4,1-2-2,-2 4-1,-1-2 3,1 0-2,1 0 3,-3 0-2,1 1 2,-1-1-2,-2 0 1,-1 0 1,3 1-1,-5 2 1,8-5-4,-3 4 1,0-2 1,-3 0-2,4 0 0,1 0 2,-6 1 1,7-1-1,-3 0 1,3 1 2,1-1-7,7 3 5,-9-3 2,2 0-5,-2 2 0,0-1 1,3 1 0,-1-2-2,-1 2 3,0 0-2,0 1 9,0-1-11,1-2 7,-2 2-1,1-1-3,3 2 2,-2-1 2,7 1-3,-7-3 0,7 1-3,0-1 3,-1 3 0,1-3-4,2 2 5,-2-2 2,-5 0-3,5 2-1,0 0 2,0-2 0,-6 1 1,7-1-5,-7 0 6,1 3-5,5-1 2,-2-2-1,-3 2-4,3 1 5,-4-2-1,-1-1 2,0 1 2,1 1-4,-4-2-1,5 1 4,-3 0-1,1 0 0,-1-1 0,2-1 0,-1 1 4,-1 1-4,0 1-2,1-4 1,-2 4-1,1-5 1,-1 3-3,-1 0 5,1-1-5,-1 1 4,2 0-2,-1 0 3,-5 0 0,4-3-1,-2 2-2,-2 1 3,0 0-3,4-1 2,-1 1 0,-3 0-1,-1 0-2,-1 0 4,3 0-3,-4-3-2,2 3 0,-2 0 5,2 0-5,-5 0 1,2 0 4,0 3 1,-2-3-3,-8 0-1,14-3-2,-14 3 4,13 0-3,-7 0 1,-6 0 0,13 0 2,-6 0-2,-7 0 0,15-2-1,-5 2 5,-1 0 1,1-3-3,-2 1 1,3 0-1,-1-2 1,-2 3-1,3 1-1,-2-3 2,-1 3-2,4 0-2,-5-1 1,-7 1 4,14-1-3,-2-2 2,-6 0 0,5 3-1,-11 0-3,17-2-1,-9 0 1,-1 0-3,1 2 3,3-3 5,-4 3-3,-7 0 0,19-4-3,-11 3 2,-1 0-1,-7 1 5,17-3-6,-9 0 2,0 3 2,1-1-1,-2-2-2,0 0-1,-7 3 2,14-3 3,-9 1-5,-5 2 5,13-2-2,-8-1 0,-5 3 0,10 0-1,-10 0-4,9-1 7,-9 1-5,0 0 1,10-1 2,-10 1 2,8-2-4,-8 2 2,0 0-1,11 0 0,-11 0 3,0 0 1,0 0 0,9-1-3,-9 1-6,0 0 9,0 0-2,7 3 1,-7-3-5,0 0 2,0 0-2,0 0-9,0 0-6,0 0 0,0 0-7,0 0 6,0 0-7,0 0-1,0 0-3,0 0-7,0 0-3,0 0-2,0 0-3,0 0-20,0 0-11,0 0-15,0 0-23,0 0-30,0 0-111,0 0-276,-31-5 124</inkml:trace>
  <inkml:trace contextRef="#ctx0" brushRef="#br0" timeOffset="106853.564">11181 11347 106,'0'0'141,"0"0"-25,0 0-4,0 0-4,0 0-4,0 0-1,2 14-13,-2-14-5,-8 11 2,6-4-2,-1-1-3,-3 5-4,-3 3-1,3 1-6,-1-1 5,-1 10-12,1-7-1,-1 1-5,2 10-6,-3-4-7,-1 3-1,1-3-2,1 2-6,0 1-5,1-1 0,-1-1-2,2 4-1,-2-4-9,3-6-1,-1 8-4,-1-1 5,2-2-8,-2 0 3,4-5 1,-4 1-3,5-3-1,-1 2-1,-1-2-1,3-6 1,0 6-6,1-4 4,0-3-1,1 3-2,2 3-5,-1-6 5,0 2-8,-1 0 2,1-3 0,3 1 1,-1-2-2,0 1 0,0-1-4,1 0 3,0 1 1,0-2 0,2 1 7,-4-2-10,4 2 2,-2-1-2,3 0 0,1-1 3,0 0 0,0-1-1,2 0-2,-3 2 2,3-3-1,2 1 1,0 3 4,2-3-1,3 2 0,0-2-4,-1 4-2,-1-3-1,0 3 7,-1-1-6,-5 1 2,1-3 3,-3 3-2,0-1-9,-2 1 15,-2 0-1,1 0-2,-5 2 3,-3 1-1,-3-2 1,1 2 4,-5 1-2,-2 0 2,0-1-1,-3 2 4,-1-3-2,2 1 1,-3 0 0,2 0 2,-2-3-3,0-1 1,2 1-3,1 0-1,4-1-1,2-1-2,1-1 1,-2 1-3,2 0 3,2-2 1,1 0-3,2 2 2,2-7-2,-5 12 0,5-7 3,0-5-3,1 13-1,2-8 0,-1 1-1,-2-6-4,5 10 1,-2-5 1,1-1-2,0 1-1,-1 2 0,4-2 4,-4-1-5,3 2 2,-1-1 0,-3 0 3,4 0-1,-3-1 1,2 1-1,-1 2 0,1-2-3,-1-1 2,-3 2 3,2 1-6,-2 1 6,1-1-1,0 1 3,-2 1-5,0 3-1,-2 0 4,-1-3-3,2 3 3,-2 1 0,-1 1 5,0-2-1,-2 3 1,1 1 0,1-4-3,0 4-2,1-2 7,0 3 1,-1-3-2,0 2 2,0-3-3,-1 1 0,4 2 0,-1 0-1,-1-3 1,0 2-2,0 1 0,0-4 1,-1 3-1,0 1 0,2-4 2,-2-2-4,2 2 2,-1 0-1,2-2 4,1 2-4,-2-4-1,2 1 0,0 1 2,2-5-2,-2-5-2,1 14 5,2-9-4,-1 0-1,-2-5 3,10 8 1,-3-6 2,2 2 1,-1-1-3,0-3-1,1 0 3,4 2-5,-3-2 2,3 2-1,0-2 1,-2 1 0,4-1 0,2 0-2,2 2 2,-1 0-9,3-1 2,-2 1 6,0-1-5,1 0 2,1-1-4,-1 0 2,1 0 0,-1 3 2,-1-1 4,2 1-6,-1-1 0,-2 3 3,3-3-4,-2 2 5,-1 1 0,-1-2 0,-4 0-2,0 1 2,-1-1-1,-2 2 2,1-2 0,-3 1-5,1-1 3,0-1 1,-4 0-3,-5-2 8,10 3-4,-5-1 0,-5-2-3,9 3 4,-9-3 0,8 4-3,-8-4 2,0 0 5,6 1 2,-6-1 0,0 0 1,0 0 2,12-5-5,-12 5 6,6-5-2,-6 5 0,0 0-2,8-3 0,-8 3 5,5-4-4,-5 4 0,2-7-5,-2 7 7,0 0-4,3-8-5,-3 8-2,0 0-9,0-7-11,0 7-9,0 0-15,-3-12-17,3 12-25,-5-7-14,1 2-13,4 5-31,-16-5-143,3 0-310,-5-3 138</inkml:trace>
  <inkml:trace contextRef="#ctx0" brushRef="#br0" timeOffset="119849.5627">5219 13011 61,'0'0'62,"0"0"-8,0 0-6,0 0-5,0 0-5,0 0 3,0 0-8,0 0-4,0 0 1,0 0-11,0 0 7,0 0-8,-6-5-3,6 5 0,0 0 4,0 0-12,0 0 3,0 0 2,0 0-5,0 0-2,0 0 2,0 0 3,0 0 3,0 0-8,0 0 9,0 0-2,0 0 2,0 0-2,0 0 1,0 0 1,0 0 5,0 0-7,0 0 5,0 0-4,0 0 5,0 0-1,0 0-3,0 0-5,0 0 5,0 0-2,0 0-12,-9-2 4,9 2 4,0 0 0,0 0-1,0 0-2,0 0 1,0 0 3,0 0 8,0 0-3,0 0 2,0 0-3,0 0 8,0 0-4,-4-7-2,4 7-4,0 0 0,0 0 6,0 0 2,0 0-5,0 0 3,-4-7-2,4 7 4,0 0-9,0 0 11,0 0-4,0 0 3,0 0-6,0 0 3,-2-7 2,2 7-5,0 0-8,0 0 5,0 0 8,0 0-14,0 0 0,0 0 6,0 0-4,0 0 2,0 0-2,0 0 3,0 0-2,0 0 6,-1-8-2,1 8 0,0 0-4,0 0 1,0 0-5,0 0 0,0 0 5,0 0-5,0 0 3,0 0 1,0 0-4,0 0-4,0 0 4,0 0 4,0 0-8,0 0 9,0 0-9,0 0 7,0 0-5,0 0 2,0 0-4,0 0 7,0 0-10,0 0 16,-11 14-11,11-14-2,0 0 1,-4 8 2,4-8-1,0 0 0,-1 9 6,1-9 3,-3 8-10,0-1 2,3-7 6,-1 8-2,1-8-4,-2 17 1,2-12-3,0-5 3,-1 14-1,0-7 2,1-7-5,-3 12 3,5-5-9,-2-7 4,0 15 2,0-8 3,1 1-3,-1-8 2,-1 12-8,1-12 4,0 12 12,0-5-9,0-7 2,0 12-4,-2-5 2,2-7-3,0 11 4,0-11-8,0 9 5,0-9 2,2 9 0,-2-9-1,0 8 0,0-8-1,1 7 3,-1-7-1,2 7-1,-2-7 1,0 0-2,0 10 3,0-10-3,2 5 4,-2-5-4,1 8 5,-1-8-5,3 9 3,-3-9-1,1 7 4,-1-7-10,-1 10 2,1-10 5,1 9-1,-1-9 4,2 9-5,-1-3 5,-1-6-2,0 11-5,0-11 1,2 10 2,-2-10-4,0 12 3,0-6 0,0-6 0,1 12-2,-1-7 4,0-5 1,1 10-3,-1-10 5,2 10-9,-2-10 10,2 8-11,-2-8 0,0 8 10,0-8-2,1 9-3,-1-9 3,2 8 1,-2-8-5,0 9 1,0-9 3,1 8-2,-1-8 5,1 9-8,-1-9 4,2 8-1,-2-8-5,1 9 13,-1-9-10,0 9-4,0-9 8,0 8-9,0-8 8,0 8-8,0-8 4,0 0-1,0 11-1,0-11 4,-3 8 3,3-8-1,0 0-15,0 10 13,0-10 3,-1 7-3,1-7 5,-1 8-4,1-8 4,0 0-5,-2 11 0,2-11-2,-1 7 7,1-7-2,0 0 5,-2 11-3,2-11-2,-2 6 2,2-6-1,-1 7-3,1-7 7,0 0-9,-1 10 1,1-10 4,-2 8-1,2-8 1,-3 7 1,3-7 0,0 0-3,-3 10-4,3-10 1,0 0 3,-1 11 2,1-11-4,-1 7 0,1-7 0,0 0 2,-3 6 3,3-6-4,-1 9-5,1-9 6,-1 6 1,1-6-6,-3 9 8,3-9 2,-3 5-8,3-5 7,-1 11-1,1-11 0,-2 8-2,2-8 1,-2 7-2,2-7-1,-1 8 1,1-8 2,-1 11-7,1-11 6,-3 8-3,3-8 4,-1 10-1,-1-3-1,2-7-3,0 10 2,0-10-8,-4 9 9,4-9-1,-3 10 3,3-10-3,-3 12 4,2-7-2,-1 2-7,2-7 7,-3 10-3,3-10-3,-3 10 5,3-10-3,-3 9 9,3-3-8,0-6-1,-3 8 2,3-8 1,-3 8-3,3-8 7,-2 7-6,2-7 2,-2 7 4,2-7-9,-3 8 8,3-8-5,1 9 5,-1-9-5,0 0 4,-2 9 4,2-9-10,-3 8-4,3-8 5,-1 8 8,1-8-9,0 0-2,0 9 1,0-9 4,-4 7 0,4-7 1,-1 6-7,1-6 1,0 9 3,0-9-4,0 0 7,0 12-1,0-12-1,0 8-3,0-8 5,-2 11-2,2-11 0,0 10 1,0-10-5,0 10 4,0-10-4,0 13-5,0-7 12,0-6 5,0 10-11,2-2 4,-2-8-3,0 10 4,0-2-3,1-3 2,-1-5 1,0 15-2,0-10 2,1 2-3,-1-7 3,0 14 1,0-8 1,1 2-2,-1-8-1,0 13 7,0-3 3,0-5-17,2 4 8,-2-9 4,1 15-6,-1-10 5,1 2-4,-1-7 4,0 14 15,0-6 0,0-8-8,2 11-2,-2-4 1,1-1 1,-1-6-4,3 12 1,-1-6-1,-2-6-2,2 11-1,0-5 1,-1 0-3,-1-6 0,1 10 3,1-4-2,-2-6 1,1 9 3,-1-9 3,1 11-3,-1-11 0,1 8 0,-1-8-4,-2 10 2,2-10 1,0 9 0,-3-4 4,3-5-4,-1 8 3,1-8-5,-1 8-2,1-8 0,-2 8 3,2-8 2,-2 9-2,2-9-5,-2 8 1,2-8 5,-2 10-2,2-10-4,-1 8 1,0-2-1,1-6 1,0 9-1,0-9 2,-2 10-4,2-10 2,2 12 0,-2-12-2,-4 11 5,4-6-2,0-5-2,-3 13 8,2-5-8,1-8 0,-1 14-3,1-6 5,-2 0-1,1 0 1,1-8-3,-4 16 0,4-6 1,-1 1-2,0 0 5,-2 0-1,2-1-3,1 1-1,-2-1 2,0-1 2,2 4 1,-1-1-7,1-2 4,-1 2-1,-1-1 0,0-1 0,0 3 4,1-2-2,-3 0 9,4 0-11,-2 2-2,0-3 4,1 2-1,-2-3-1,1 1 4,-2-1 0,-1 3-6,3-3 0,-2-1 3,2 2-2,0 0 3,1-3-5,1-7 3,-3 12-4,2-4 3,-2-4 0,3-4 2,-1 13-5,-2-6 8,3-7-1,-2 11-2,2-11 1,0 11-2,0-11-1,-2 11 5,1-4-7,1-7 1,-2 11-1,2-11 7,-2 10-2,2-10 0,-1 10 2,1-10-4,-2 11 2,0-6 3,2-5-5,-2 8 3,2-8-4,-3 7-1,3-7 3,0 0 1,-1 14-2,1-14-1,-1 7 4,-1 0-2,0-1 7,2-6-5,-3 9-3,3-9 2,-4 11-4,4-11 4,-2 10-2,-2-4 2,4-6-3,-4 11 4,0-5-6,2 0 4,-2 0-2,0-1 0,4-5 2,-4 13 0,3-8 1,1-5-4,-4 12 4,3-7 0,1-5 0,-4 9-1,4-9-2,-2 11-2,2-11 2,-3 7 1,3-7 5,0 0-8,0 8 3,0-8-2,0 0 5,-3 7-1,3-7-3,0 0 4,0 0-1,0 0 0,0 0 1,0 0 2,2 10 2,-2-10-4,0 0 1,0 0 0,0 0 5,0 0-2,0 0-4,0 0-2,0 0 2,0 0-3,0 0-7,0 0-4,0 0-11,0 0-5,0 0-5,0 0-7,5-24-18,-5 24-19,0 0-24,0 0-23,1-11-17,-1 11-108,0 0-270,0 0 120</inkml:trace>
  <inkml:trace contextRef="#ctx0" brushRef="#br0" timeOffset="121918.5409">5114 13067 8,'0'0'89,"0"0"-3,0 0 6,3-10-13,-3 10-8,0 0 1,0 0-3,0 0-8,0 0-3,0 0-3,0 0-10,0 0 6,0 0-11,0 0-4,0 0 1,0 0-1,4-7-8,-4 7-5,0 0-1,0 0-1,3-7-4,-3 7 10,0 0-4,2-9 2,-2 9-5,0 0 2,3-5 5,-3 5 8,0 0-5,0 0 8,0 0-3,4-6-3,-4 6 2,0 0-2,0 0-3,0 0-4,0 0-5,0 0 4,0 0-7,0 0-1,0 0-3,0 0 2,0 0-9,0 0 6,0 0-1,0 0-6,0 0-5,0 0 9,0 0-6,0 0 3,0 0-5,0 0-3,0 0 1,0 0 0,0 0 3,0 0-5,0 0 3,0 0-1,0 0 0,0 0 4,6 14 0,-6-14 1,1 9 6,-1-1-5,0-8 7,-2 18 2,0-6-1,1 0-4,-3 3-3,0 1-4,2 1 7,-3 0 5,1 1-5,-2-1 5,0 2-7,3-1 6,-1 0 0,0-1-3,0 3-2,-2-1 3,1-2-4,2 2-2,-2-1-1,0-1 4,0 1 4,2-3-9,-3 0 4,1-2-2,1-2 1,1 0-5,-1 0 2,2-4-3,-1 3 2,1-5 4,-1 0-1,3-5-2,-4 11-5,4-11 1,-2 7 2,2-7 5,-3 5 2,3-5 1,0 0-4,-2 7 3,2-7 7,0 0-3,0 0-2,-7 4 2,7-4-1,0 0-5,-9 1 0,9-1-1,0 0 6,0 0-4,0 0 2,-11-1-5,11 1 0,0 0 2,0 0-2,-6-8 2,6 8 0,0 0-1,-2-10-8,2 10 9,2-11-1,-2 11-3,3-13-1,1 3 3,0 1-5,1-2 4,-1-2-2,2-1 2,2-2-2,-3 2 0,5-1-3,-6-2 6,3 3-1,0-3 0,1 2-1,-2-2-1,1 0 2,-1-2-3,2 1-2,-2 2 3,0-2 1,0 1-3,-3 2 3,1 2-1,0 1 4,1 0-6,-1 0 5,-3 0-4,2 2 4,-2 1-2,0-1 9,1 3-2,-1-1 3,0-1-6,-1 9 3,2-10 0,-2 10 3,1-8 4,-1 8-2,1-11-2,-1 11-1,3-7-4,-3 7 2,1-8-4,-1 8 1,4-5-1,-4 5-4,5-4 2,-5 4-2,8-7 4,-8 7-2,9-4-1,-9 4 2,6-4-2,-6 4 1,7-3-6,-7 3 5,0 0-7,8-3 7,-8 3-1,0 0-4,7-4 0,-7 4 2,0 0-5,0 0 1,0 0 1,0 0 3,0 0-5,0 0 5,9 7 0,-9-7-3,0 0 2,5 5 0,-5-5 0,3 6 2,1 0 1,-2-1-3,1 1-2,0 2 4,0 0 1,2 1-6,-3-1 3,4 2-2,-2-1 1,3 2 0,-3-1 2,0 3 4,-1-1-5,3 3 3,-2 1 1,2-1-2,-3 2 0,0-5 0,1 4 5,-1 0-4,-1-4 3,3 2-3,-1-1-2,0 1-1,0-2 3,1 0 0,-1 0-1,-1-2 2,3 0 4,0-1-9,-2 1 4,1 0-3,0-2 1,-1-2 3,2 1 2,-1-2 0,0 0-2,-1 0 0,1 0-1,-1 0-1,-4-5 0,7 5 2,-2-3-1,-5-2 2,0 0-2,6 6 3,-6-6-4,0 0 3,4 4-3,-4-4 6,0 0-5,0 0 2,0 0 6,4 5 2,-4-5-5,0 0 2,0 0-2,0 0 0,0 0 2,0 0 0,0 0 0,0 0 14,0 0-3,-19 1-5,19-1 0,-12 3-2,4-3 1,-3 3-1,-1 1-4,1-2-1,-4 1-1,-1 0 4,-3 4-5,-1 0-2,0-1 0,1 0 1,0-1-2,1 0 1,-1 0 2,0 0-11,1-1 1,2 1-2,3-2-5,0-1 6,1 1-1,1-1-1,-1-1 3,2 0 0,4-1 1,6 0-3,-14 1-8,14-1-13,0 0-3,-13-2-12,13 2-10,0 0-8,-7-6-18,7 6-18,0 0-4,0 0-26,4-11-8,-4 11-24,0 0-103,7-13-285,-6 8 126</inkml:trace>
  <inkml:trace contextRef="#ctx0" brushRef="#br0" timeOffset="124124.6351">5961 7350 71,'0'0'75,"0"0"-10,0 0 3,0 0-9,0 0 2,0 0-10,0 0 8,0 0-7,-15 3 3,15-3-7,0 0 2,0 0 6,0 0-4,0 0 1,-7 4-5,7-4-5,-6 5 5,6-5 2,0 0-12,-6 4 3,6-4 0,0 0-3,-5 6-3,5-6-4,-2 5-2,2-5-11,-4 8 1,4-8 1,-4 5-2,4-5-8,-4 10 4,2-7 2,2-3 1,-3 12 3,1-4 0,-1 1 0,0 0-2,2 0-2,0 2 5,0 1-9,1-1 8,1 0-3,-1 1 9,0 5-4,0-1-2,1 0 1,0 2 0,1 0-5,-1 1 0,2 5 0,-3-5-2,5 1-1,-4 6-7,1-1 20,0 2-18,-1-4 0,0 2-1,1-1-1,-1 2 0,1 1 0,-2-1-1,0 0-2,3 2 7,-2-3-7,-1 1 1,2 1 0,-2-4-1,1 4 2,0-9 1,0 1-5,1 0 3,-1 1-3,2 4 2,0 1-2,-3-4 2,0-5 1,3 4-4,-3-1-1,1-2-1,0 3-1,-1-1 3,0 2 0,0-2 0,0 6 6,-2-8 8,0 1-8,1 0 3,-2-1 1,1 3 2,-2-2-4,2 1 3,-2 0 2,1 0-1,0-2-3,1 0-2,0-2 0,-1 2 1,2-1-4,1-4 1,0 1 1,0 3-1,0-4 1,2 0 1,0 5-6,-1-6 3,0 2 1,1-1 3,1-2-9,0 2 1,0 4 1,0-5 2,1 1-3,4 2 4,-7-1-4,2 2 2,-2-4 1,0 1-3,2 0 2,-1 3 1,-2-3-1,0 0-2,-1-2 0,1 1 2,0 0 3,0 2-1,-3-2 0,2-2-4,0 1 3,1 1 4,-1-3-5,-2 2 0,2 0 0,-1-3-1,1 1 1,-1 0 1,1 5-2,-1-10 2,2-3 1,-2 17-2,0-12 0,2-5 0,-1 9 5,1-9-5,0 10-4,0-10 4,-1 7-7,1-7 8,0 0-1,-1 10-1,1-10 0,0 0 2,1 9-3,-1-9 3,0 0-5,2 5 5,-2-5-3,0 0 0,0 8 1,0-8 2,0 0-2,0 0-2,2 9-1,-2-9 3,0 0 0,0 0 3,0 8-2,0-8 0,0 0 1,0 0 1,0 0-8,1 7 3,-1-7-10,0 0-7,0 0-8,0 0-10,0 0-13,0 0-15,0 0-26,0 0-20,0 0-24,0 0-17,0 0-103,13-18-275,-11 7 122</inkml:trace>
  <inkml:trace contextRef="#ctx0" brushRef="#br0" timeOffset="125788.8153">6286 8393 60,'0'0'97,"0"0"-5,0 0-11,4-7 1,-4 7-12,0 0-3,0 0-8,0 0-3,7-2-8,-7 2-3,0 0 4,0 0-5,0 0-2,0 0 0,0 0-4,7 15-3,-4-11 11,-3-4 1,-1 10-4,1-10-6,1 14 4,-1-6-9,1 0-2,0 0-7,1-1 0,-2 3 2,2-1-1,0 1-9,0 0 1,-1 1-1,1 0 6,-1-1-1,0 3-4,1 0 5,-2-1 5,1 3-6,0-2-1,0 3-2,3 0 2,-3 1-1,1 0 1,-1-2-6,0 2 1,0 0-1,1-2-1,-1-2 0,2 2 1,-2-3-5,-1 0 2,1 0-5,-1-2 6,0 2-3,3-3-1,-4 2 0,2-3 3,-1-1-5,0-7 1,0 11-4,0-11 4,0 14-4,0-10 3,0-4 3,1 9-7,-1-9 5,0 0 3,0 0 1,-2 9 4,2-9 1,0 0-3,0 0-4,0 0 8,0 0-3,0 0-2,0 0-6,-13-4 4,13 4 5,0 0-11,0 0-1,-13-10 5,13 10-1,-8-5-3,8 5-1,-7-6 0,1 3 0,6 3 4,-12-4-2,4 4 1,-2 0-5,-2-4 5,3 4-6,-1 3 6,-1-6-4,-1 6 0,-2-3 6,3-3 2,-2 6-1,-1-3 4,1 1-2,0-2 3,0 2-1,-6-2 4,4 2-1,-3 0 1,4 0 4,0-2-2,0 0-3,1 0 1,2 2 6,-3-5 0,1 4 0,1 0-1,0 0-6,0-1 0,1 0-1,-1 0 2,3 0-3,9 1 1,-17-3-4,10 2 1,-1-1-2,8 2 2,-13-1 1,13 1-2,-10-2 3,10 2-1,0 0-1,-10-1-3,10 1 0,0 0-2,0 0-1,-12-3 0,12 3 1,0 0-4,0 0-1,0 0 5,0 0-6,0 0 1,-9 0-1,9 0 3,0 0 1,0 0-4,0 0 2,0 0-3,0 0 1,0 0 2,-6 4-1,6-4 1,0 0-3,0 0 2,0 0-1,0 0 0,0 0 0,0 0-2,0 0 0,0 0 1,0 0-3,0 0 4,0 0-2,0 0 3,0 0-5,0 0 4,0 0-4,24-8 3,-24 8 1,8-3-1,-8 3 1,10-1-1,-10 1-3,11 0 7,-11 0-5,13 1 0,-13-1 2,12-1-1,-3 1 1,-9 0-3,14 1 5,-6 0-2,4-1 0,-1 0-1,0 0-1,2-1 3,0 1 0,1 1-1,-1-3-3,0 3 3,-1-1 0,2 0 0,-1 1-1,-2-1 2,3 0 0,-1 1-1,0-1 0,-3 1 0,2-1-3,-1 2 4,-1-1-2,1 0 1,-1 2-1,0-2 1,-1 0 0,3-1 0,-3 0 2,-2 0 0,-7 0-1,17-1 1,-10 0-2,3 1 2,-2-1-2,-8 1 1,17-3 1,-9 2 2,1-2-3,-9 3-2,12-2 2,-5 0 5,-7 2-8,12-3 5,-5 1-4,-7 2-1,9-2 2,-9 2-2,6-4 3,-6 4-3,0 0 1,12-2-3,-12 2 2,0 0-1,7-1 4,-7 1-2,0 0 0,9 0 2,-9 0 0,0 0-2,11 1 0,-11-1 0,0 0 3,0 0-2,9 0 2,-9 0-2,0 0 1,0 0 2,0 0 1,0 0 1,0 0 0,0 0 1,0 0-3,5-5-3,-5 5 7,0 0-6,0 0-1,0 0 3,0 0 0,0 0 1,0 0-1,0 0-1,0 0-2,-11-16 1,11 16-2,0 0 4,-6-5-6,6 5 3,-8-3-1,8 3 3,-6-6 2,6 6-8,-6-5 4,6 5 0,-7-8 2,3 6 3,-1-5-2,5 7 3,-6-10-3,3 4 0,0 0 2,-1-3 1,0 1-1,0-2-1,1 0-2,1 1 4,-2-2-5,2 1 4,0-1-1,0 0 0,2-1 1,-3-1-5,2 1 5,0 0-4,-2-5 0,2 2-1,-2 1 0,1 2-1,-1-3-2,0 2 2,1-1-1,1 3 0,-1 0 1,0 2-1,1-1 0,-2 3-4,3 7 0,-4-12-6,0 6-6,4 6-2,-4-7-12,4 7-12,-6-4-8,6 4-3,0 0-4,0 0-8,0 0-7,0 0-25,-15 11-22,12-7-23,1 3-36,-4 0-93,4 0-294,-1 1 130</inkml:trace>
  <inkml:trace contextRef="#ctx0" brushRef="#br0" timeOffset="132178.6292">4616 12578 121,'0'0'109,"0"0"-6,0 0-10,0 0-8,0 0-12,0 0-7,0 0-7,0 0-7,0 0-11,0 0-2,0 0-5,0 0-3,0 0 5,8 13-3,-8-13-6,1 9 4,-1-1-9,2 0 5,-1 1 3,1 3 2,-2-2-8,2 2 7,-2 4-11,0 1 5,0 0-12,-2 3 6,-1 0 3,1-1-9,0 6 8,-2 0-3,0 2-1,-1-3-5,1-4 2,-5 3-3,4 2 3,0-1-5,1-5 5,-1-4 0,1 4-5,1-4-4,-1-1 0,1-3-5,0 1-1,3-1 10,-1-1-6,0-4 5,1-6-5,0 12 1,0-12-1,-1 8 3,1-8-3,0 0 6,0 9-4,0-9-1,0 0 0,0 0 3,0 0-1,0 0-6,0 0 1,0 0 7,0 0 1,0 0-6,0 0 3,-3-27-1,3 19 4,0 8-3,-1-17-3,-1 7 2,4 0 3,-2 0-5,0-1 0,1-1 0,2-3-1,-3 2 2,2-4-3,1 1-5,-1-1 6,4 3-2,-2-3 4,0-1-1,1 1-6,-1 0 4,3-1-2,-1 1-3,2-8-7,-2 7 2,0 1 2,3-1-1,-4-1 6,2 1-1,-1 0 1,1 1 1,0 0-2,0 0 1,-2 2-10,-1 4 10,0-1-1,1-3 3,1 5-2,-2 0 3,0 0 6,-2 3-7,2 0 1,-1 2 4,-3 5-2,3-10 3,-1 3 4,-2 7-1,4-7-11,-4 7 1,0 0-3,6-5 5,-6 5 1,0 0 3,10 0-3,-10 0 6,9 5-2,-4 0-3,3 0 2,-2 1-4,2 2 2,-2 1 2,3 1-3,-1 0 4,2 2 3,2 1-9,-2 1 12,-1 1-2,1-3-3,-1 4-4,0-2 8,1 2-4,0-3 2,1 3-6,0 0 8,-3-3 4,1 2-9,1-1 1,0 1 1,-3-1 1,0 0-4,1 2 3,-3-1-2,-1-4-1,0 6 5,-2-6-5,2 0 4,-1 0-3,-1 1-1,2-2 8,0 0-11,-2 1 0,1-1 1,-1-5 4,0 3-5,2 0-1,-3-2 1,1 0 2,1 2-3,0-3-1,-3-5 0,2 10 3,-2-10-6,3 8 0,-3-8-6,5 7-8,-5-7-8,2 6-6,-2-6-7,3 4 3,-3-4-5,0 0-2,0 0-11,0 0-2,9 0-14,-9 0-10,0 0-5,0 0-9,8-13-22,-7 8-65,-1 5-194,0-8 86</inkml:trace>
  <inkml:trace contextRef="#ctx0" brushRef="#br0" timeOffset="132684.9533">4637 12884 114,'0'0'120,"0"0"1,7-1-22,-7 1-13,0 0-13,0 0 3,0 0-6,0 0-10,0 0 1,11 1 0,-11-1-6,10 0-2,-10 0 7,10 0-9,-10 0-4,14-1 7,-5 0-9,1-2-11,1 3 7,1-3-1,0 3-5,2-4-12,-1 3 1,1-3 3,4 1-2,-1 0-2,1-1-4,2-1 0,0 0-5,-2 1-1,2-1 3,-1 1-1,-2 0 0,-3 1-4,3-2-4,-1 1 1,-3-1 1,-1 1-2,-1 1-4,-2 1 3,-2 2 2,0-3-5,-7 3-14,8-2-2,-8 2-1,0 0 0,0 0-19,0 0-2,0 0-23,0 0-12,0 0-6,-22 14-28,12-9-117,-3-2-239,2 2 106</inkml:trace>
  <inkml:trace contextRef="#ctx0" brushRef="#br0" timeOffset="155276.73">5959 12864 42,'0'0'77,"0"0"-13,0 0-4,0-12-2,0 12-2,0 0-10,0 0-2,0 0-1,9-7 4,-9 7-7,0 0 5,0 0-3,0 0-10,0 0 8,0 0-7,5-5-3,-5 5-2,0 0 0,0 0-2,0 0-6,0 0 6,0 0-5,0 0-8,0 0 2,0 0 1,0 0-6,0 0 4,0 0 6,0 0-13,0 0 4,0 0-1,0 0-2,-6 24 0,6-24 1,0 0 0,-1 10 7,1-10-10,0 0-6,2 9 6,1-3-1,-3-6 1,1 7-20,-1-7 22,1 8-9,2-3-1,-3-5 6,0 8 0,0-8-2,4 11 17,-4-5 0,0-6-6,2 12-8,0-7 20,-2 4-6,0-9-7,0 13-1,0-3-3,1 0 2,-1-1 3,0 1 0,-1 0 2,-1 0-4,2 1-1,-1 1-2,1 0 4,-1-2 2,-1 2-2,1-2-6,0 0 11,0-1-11,-1-2-2,1 2 10,0 1-7,-1 0-4,2-10 5,-1 13-1,1-4-3,-1-3 0,1-6-4,0 17 8,0-9-8,0-2 3,1 2 0,0-1-2,-1-7 3,2 14-4,-1-6 4,0-3-5,-1-5-2,3 13 3,-3-6 3,1 1 4,-1-8-4,1 10-5,2-5 5,-3-5 1,3 11-1,-2-5-1,-1-6-5,1 11 3,-1-5 0,0-6-2,3 11-4,-3-11 0,0 11 3,1-7 9,-1-4-12,-1 13 9,1-13 2,0 11 0,-2-6-18,2-5 14,0 12 1,0-12-3,-1 11 1,1-11-2,0 11 1,0-11-4,-1 12 5,1-5 5,0-7-4,1 12-1,-1-5 3,0-7 2,0 13-5,0-13-2,0 10 4,0-10-3,0 11 2,0-11 2,0 10 0,0-5-5,0-5 4,0 0-5,-1 14 1,-2-9 1,3-5 5,-2 7-1,2-7 2,-3 12-3,3-12 0,-2 8 0,2-8-1,-3 9-4,3-9 2,-5 8-8,0-4 9,5-4 1,-3 8-1,3-8-1,-2 7-2,2-7-1,-4 7 4,4-7-2,-3 8-1,3-8 6,-2 7-2,2-7-3,-2 7 6,2-7-1,-3 7-2,3-7-3,0 0 1,-3 7 0,3-7 5,0 0-7,-3 6 3,3-6 11,0 0-11,0 0 3,0 0 1,0 0 8,0 0-1,-3 5-3,3-5-1,0 0 4,0 0 3,0 0 7,-10-1-7,10 1-4,0 0 0,0 0-3,-12-2 3,12 2 0,-11-2-1,11 2-1,-13 1-1,6 0-3,7-1 2,-14 0 0,14 0-1,-15-1-2,5 2 4,0-1-3,1 0-4,-4 0 0,6 2 0,-3-1 0,-1-1 3,1 2-3,2-2 1,8 0-1,-15 2-1,7-2 6,8 0-7,-14 1 6,5 0-3,9-1 7,-13 1-10,5-1 2,8 0 2,-14 0-4,8 2 7,6-2-5,-13 0-2,13 0-1,-13-2 1,13 2-5,-11 0 9,3-1 0,8 1-1,-14-1-8,14 1 8,-13 0 6,13 0-9,-15-1 2,9 1-1,6 0 0,-17-2 8,7 0-8,2 1-2,-2 1 3,0-2 0,-1 2 8,11 0-9,-15 2 1,7-2 0,-1 1 2,1 1 1,8-2-6,-14 2 2,6-1 7,0 0-7,-1 2-3,2 1-1,-1-3 1,0 1 11,2 1-9,6-3-1,-12 3-1,6-1 1,0 1 6,1 1-5,5-4 0,-11 2 0,11-2-1,-8 5 3,8-5 2,-6 2 2,6-2-6,-6 3 2,6-3 0,-5 2 1,5-2-4,0 0 3,0 0 4,-8 6 1,8-6-5,-7 1-3,7-1 5,-8 3 3,8-3-8,-8 1 5,8-1 2,-9 1 1,9-1-5,-10 3 8,10-3 1,-9 1-3,9-1-2,-9 3 0,9-3-1,0 0 0,-14 0 4,14 0-3,-8 2 2,8-2-2,0 0 0,-9 1-1,9-1 4,0 0-1,0 0-3,-8 2 4,8-2-1,0 0 1,0 0-4,0 0 3,-10 0-3,10 0-5,0 0 7,0 0-6,0 0 2,0 0 3,-10 0 0,10 0 2,0 0-5,0 0 0,0 0-1,0 0 1,0 0 1,0 0 4,0 0 0,0 0-4,0 0 1,0 0-1,0 0-2,0 0-5,0 0 4,0 0-1,0 0 4,0 0-7,0 0 3,0 0 2,0 0 1,0 0-6,0 0 3,0 0 0,0 0 8,0 0-4,0 0-8,0 0 12,0 0-13,0 0 7,0 0-1,0 0 0,0 0 4,0 0-5,0 0 3,0 0-2,0 0-2,0 0 3,0 0-1,0 0 4,0 0-5,0 0 2,0 0 1,0 0 4,0 0-6,0 0 7,23-8 2,-23 8 0,0 0-4,10-4-1,-10 4 2,6-4 1,-6 4-6,0 0 4,6-2-6,-6 2 1,0 0 5,7-4-4,-7 4 2,0 0 2,9-4-5,-9 4 4,8-3-7,-8 3 5,8-2-2,-8 2 2,13-3-2,-7 2 0,-6 1 6,10-1-3,-1-1-3,-9 2 1,10-3-2,-10 3 6,12 0-3,-5-1 0,-7 1-5,13-1 4,-6 1-3,-7 0 5,12-2-3,-12 2-6,13 3 9,-13-3-4,11 1 5,-4-1-4,-7 0-1,12 0 2,-12 0 0,14 0 0,-9 3 0,-5-3 2,10 0-1,-3 2 0,-7-2-2,11 1 2,-11-1 2,11 1-3,-3 2 2,-8-3-5,13 1 4,-7 0-3,1-1-1,-7 0 4,12 3-9,-5-3 2,-1 2 5,-6-2-6,12 0 2,-6 2 4,-6-2-1,12 3-1,-6-3 2,-6 0 1,10 2-8,-2-1 5,-8-1-4,11 2 4,-4-2 0,-7 0-3,12 1 4,-12-1 0,11-1-3,-11 1-1,11 0 0,-3-2-3,-8 2 5,13-1 1,-7 0 10,-6 1-11,15-4-4,-7 2 8,-1 2-1,-7 0-1,15-5 11,-4 5-19,-5-1 8,-6 1-9,12-1-3,-12 1-1,14-3-2,-8 3 3,-6 0 3,11-1-9,-11 1 6,9 0 0,-9 0 3,10 0 0,-10 0-9,12-1 3,-12 1 6,9 0-6,-9 0 6,9-2-1,-9 2 12,0 0-6,12 0-9,-12 0 10,8 0 3,-8 0-2,0 0 0,10-3 2,-10 3 7,0 0-6,10 0-4,-10 0-7,0 0 7,9-1 6,-9 1-4,7-1-4,-7 1 5,0 0 0,9-3 6,-9 3-8,0 0-6,7-5 3,-7 5 0,0 0-5,9-2 1,-9 2 3,7-3 5,-7 3-10,7-6 5,-7 6-6,8-2-3,-8 2 7,0 0-3,9-3-4,-9 3 11,0 0-9,6-2 8,-6 2-2,0 0-5,0 0-1,0 0-4,0 0 0,0 0-7,8-3-10,-8 3 2,0 0-6,0 0-10,0 0-13,0 0-10,0 0-83,0 0-168,0 0 75</inkml:trace>
  <inkml:trace contextRef="#ctx0" brushRef="#br0" timeOffset="157188.792">3524 14888 64,'0'0'121,"5"-4"-20,-5 4-9,0 0-6,0 0-15,0 0-12,6-1-5,-6 1-5,0 0-6,0 0 5,0 0 5,9 12 1,-8-7 5,-1-5-2,4 13-7,0-3-2,-3 5 3,2 1-2,-3-1-5,1 10-2,-1-7-3,3 8-2,-2-1-1,-2 0-7,2 2-8,-2-1 9,-2 0-5,2 2-3,0-7 6,-3 2-10,3 3 2,-1 0-4,1-6 0,0-1-6,1 1-2,-2-4 3,1 2 2,0-2-10,0-4 1,1 1 3,-3-2-1,3-3-1,0-1 2,0-7-5,-4 12 4,3-5 0,1-7 8,-1 7-8,1-7 3,0 0 1,0 0-2,0 0 2,0 0-10,0 0 7,0 0-8,0 0 5,0 0 0,-12-19-3,10 7 1,-1 2 2,0-7-2,1-2-8,-2-1-1,0 2-4,1-7 6,0 4-3,0 1-1,1-3 6,-1-2 1,-1 0 1,2 7-7,1 0 5,-2-2-5,-1 1 7,0 0-1,2 2 4,1 0-2,1 2-2,-2-2-4,2 1 4,3 2 0,-4-2 6,2 4-1,1-2-6,2-1 3,1-2-4,2 2 5,-2-1 7,3 1-2,-3 3 1,2-2-7,2-1 3,-2 1 2,-2 4 3,4-1-3,-3 0-1,3 3 0,-3-3-6,3 1 5,-2 1-6,2 1 5,-2 1-4,3 2 1,-2-3-1,1 2-1,1 1 2,-2 2 4,1-2-9,2 1 5,1 1-3,-2 2 5,4 0-5,-2-1 4,0 2-1,-1 3 0,-11-3-3,24 1 5,-14 2-3,2 2 2,1-1 3,-3 1-6,-1 1 2,0-1-3,-2 1 1,1 2 11,-3 0-17,3 1 3,-4 3 5,-1-1 5,0 5 1,0 1-1,-3-1 7,-2 3-2,-3-2-1,-1 2 5,-6 4-2,3-7-2,0 1 1,-1-2 0,3-6 1,-5 4-5,3-3-1,0 0 1,-1 2 1,-1-3-4,-1 5 16,-1-2-16,-2-2 2,4 0-2,0-4 3,1 0-2,0 1 2,-2-2-3,1 0 1,2-1-4,-4 0 2,7 0 3,-5-4 1,6 4 0,5-4-3,-14 1 3,14-1-1,-10 2-6,10-2 4,0 0 4,-12 2-9,12-2-2,0 0-4,-6 1 0,6-1 2,0 0-2,0 0-3,-3 10 1,3-10 8,0 0-5,4 11 3,-4-11-1,8 11 0,-3-2 2,1 0-13,0-2 11,0 3 7,0-2-4,3 0-2,-1 2 2,0 0 0,3 4 1,-2 0 1,-1-2 0,1 1 1,1 0-3,-1 0 3,0 1-3,-2 1 4,0-6-2,-1 0 0,1 2 1,-1-1 2,0 1-6,-1 0 2,1-2 1,-1 3-11,0-3 15,0 0-2,0 1-1,-1 0 2,-2-2 1,2 1-5,-1-4 5,-1 2 4,1-2-2,-3-5-6,3 11 0,-2-5 6,-1-6-6,5 6-1,-5-6 0,2 6-6,-2-6-11,0 0 2,3 6-3,-3-6-1,0 0-11,0 0 3,0 0-10,4 4 2,-4-4-5,0 0-8,0 0-7,0 0-16,0 0-10,0 0-22,0 0-104,0 0-225,0 0 100</inkml:trace>
  <inkml:trace contextRef="#ctx0" brushRef="#br0" timeOffset="158469.3239">4126 15380 30,'0'0'88,"0"0"-4,3-8-6,-3 8-4,0 0-3,0 0-6,0 0-14,0 0-1,7-3-8,-7 3 3,0 0 3,0 0 3,0 0-9,0 0 3,0 0-11,9 11 3,-9-11-1,5 11 6,-3-2 3,2-2-8,-1 3 2,-1 0-2,2 1-8,0 2-1,0 4 5,1-1-12,-1 2 3,0-1-4,-2 2 0,0 0-6,-1 1 3,-1 3-5,-1-3 0,-1 0 2,0-1-1,0 2-8,-2-3 3,2-1-1,-1-1-3,-2-1-2,3-3 9,1 0-4,-2 1 0,0-2-12,-2-1 12,4-1 1,0-1-8,-1-2 0,0 0 4,2-6 0,-1 8 5,1-8-3,-4 9 3,4-9-4,0 0 3,0 0-3,0 0-1,0 0-7,-9 0 6,9 0 8,0 0-11,-8-12 0,6 7 1,-1-6 0,0 2 1,1-2-3,1-1 3,-2-3-2,-1-4 6,4 0-2,-1 1-3,2-1 0,3-8-1,-3 8 5,-1 2-5,4-9 3,1 2-2,-2 6-2,1 0 0,1 0 2,0-2-3,0 3-1,-1 0 8,0 5-4,0-4 3,-2 5-6,1-3 0,-1 6 6,0 1-10,-1-4 7,1 4 6,0-2-8,1 3 5,-1-1-3,-2 7 8,2-10-15,-1 3 5,-1 7-3,4-10 2,-1 4-2,-3 6-1,5-10 5,-1 7 2,-4 3-4,10-5-1,-5 1 2,-5 4-6,12-4 9,-4 3 9,-1 1-12,-7 0-2,14 0 0,-6 0-2,-8 0 0,14 2 0,-8 2 5,1 1-11,0-2 14,3 2-7,-2 2 7,1-2-7,1 2 3,-1 1-2,0 1 4,0-3 2,3 6-1,-5-2-5,1 1 4,1-1-2,0 2 2,0 2 2,2 0-3,-2 1 3,0-1-6,1 2-4,-2 0 8,0-2 4,-2 1-2,0 1 0,0 0 2,0 1-5,-1 0 4,-1 0 5,0 0-3,-1 0-3,-1-1 8,2 0-8,-3-1-1,-1 1 4,1-3-4,1-1-2,-1-1 4,1-2-1,1 3 1,-2-2 7,2 0-10,1-1 2,-3-1-1,4 0 1,-2-1-4,-1-2 3,-2-5-7,4 11-2,0-8-9,-2 2 0,-2-5-10,4 7-2,-4-7-5,5 7-7,-1-5 7,-4-2-8,0 0 5,0 0-5,0 0-13,0 0-11,0 0-6,0 0-4,0 0-11,0 0-75,0 0-173,-9-19 76</inkml:trace>
  <inkml:trace contextRef="#ctx0" brushRef="#br0" timeOffset="158967.1497">4152 15733 67,'0'0'118,"3"-6"-8,-3 6-13,0 0-14,8-4-2,-8 4-10,9-4 6,2 0-12,-6 1 3,3-1-5,1 1-3,1-2-6,3 0-4,-2 1-4,1 0 0,-1 0-3,3-2-3,-2 1-4,2 2-5,3-4 2,0-1-5,-1 1-5,-2 2-5,3-3 10,0 2-13,-1-2 5,4 0-2,-2 1-8,-1 0 3,3-3-2,-2 1 0,0 3-8,0-2-4,-3 2-11,-4 2-15,2-1-19,-2 0-4,-1 1-22,-3 2-16,-1 0-10,-6 2-93,6-3-206,-6 3 91</inkml:trace>
  <inkml:trace contextRef="#ctx0" brushRef="#br0" timeOffset="162579.6935">7123 10543 11,'0'0'126,"0"0"-3,0 0-9,0 0-11,0 0-11,0 0-11,0 0-5,0 0-8,0 0-4,0 0-19,0 0 6,0 0-10,0 0-2,0 0-2,0 0-10,0 0 1,5 8-2,-5-8-10,4 9 10,-1-5-7,-3-4-3,4 9-1,-3-4 8,0 2-3,2 1 2,0-2 0,1 5-4,-1-4 2,1 2 1,1 0 3,-2 3 0,0 1-4,1-2 4,1 4-3,-1-2 0,1-2-2,-2 5-1,-1-4 5,1-1-10,1 5-3,0 0 3,-2 2-5,2-2 5,1 1-2,-2-1 3,-2 1-3,0 0 7,2 2-4,-2-3-1,-1-3-2,3 4 0,-2-2 1,-1 2-6,0-4 4,0-1 0,0 2-5,0 0 1,0-2 4,0 1 0,0-1-4,-1-1 3,1 2-7,0-2 1,0 0 1,-2-1-2,4 1 1,-2 0 4,1-2-4,-2 2 4,1-2-6,0 0 0,0 0 4,0-9 0,0 17 0,0-10-9,0 1 9,0-8 1,0 17-2,1-9 2,-2 1-3,-1-3 3,2-6 2,0 17 2,-1-11 1,0 2 3,-2 0-8,2 0-1,-2 0 4,2-2 0,0 2-6,-3 0 4,3-1-1,0 2 3,-2 1-5,2-1-2,-1-4 0,1 2 4,1-7-6,-1 13 2,1-6-1,0-7 0,1 12-3,-1-12 2,0 10 2,0-10-1,1 10-1,-1-10 0,2 8 1,-1-3-1,-1-5 2,3 12-2,-3-12 0,1 8 3,0 0-3,-1-2 0,0-6 3,2 9-2,-2-9-1,0 11 1,2-5 0,-2-6 0,0 13 0,0-6-1,0 1 3,0-1 0,0-7-3,0 15 0,0-5-2,-2-3 2,2-7 8,0 12-1,0-5 2,-2 0-2,2-7 1,0 13 2,0-13-4,0 14 0,0-7-2,0-7-1,-1 12 4,2-6-7,-1-6 3,0 12 1,0-6-2,0-6 0,0 12 3,0-6-3,0-6 1,2 12-1,-2-6 1,0-6-1,2 11 1,-2-11 1,1 8 1,-1-8-4,0 10 1,0-10-1,-1 11 0,1-11 2,-4 9-3,4-9 8,0 9-5,-1-3-3,1-6 0,-3 11 1,3-11 1,0 11-2,-2-6 5,2-5-4,-2 10-4,2-10 3,-2 8 1,2-8-8,0 8 3,0-8-1,0 0 0,0 12 4,0-12-3,0 0 1,0 7-2,0-7 0,0 0 4,2 5 1,-2-5 1,0 0-6,2 8 3,-2-8 1,0 0 1,0 0 1,2 8-2,-2-8-1,0 0 5,3 4 0,-3-4-3,0 0-3,0 0 3,3 7-4,-3-7 12,0 0-6,0 0-2,2 7 0,-2-7 2,0 0-4,0 0 2,0 0-2,-2 11 1,2-11 1,0 0 0,2 6 1,-2-6-2,0 0 1,0 0 0,0 10-3,0-10 1,0 0 4,1 6 0,-1-6-9,0 0 6,0 0 0,1 8-1,-1-8 5,0 0-6,0 0 2,0 0 5,2 9-5,-2-9 0,0 0 1,0 0 2,0 0-3,0 0 5,0 0-1,0 0-6,3 5 3,-3-5 3,0 0 0,0 0-1,0 0-5,0 0 2,0 0 3,0 0-4,0 0 1,0 0 1,0 0 4,0 0-4,0 0 2,0 0 0,0 0 0,0 0-1,0 0 2,0 0-1,0 0-2,0 0 1,0 0-1,0 0 4,0 0-2,0 0-2,0 0 3,0 0 3,0 0-4,0 0-2,0 0 0,0 0 5,-5-23-2,5 23-6,-6-11 3,6 11 1,-5-10 1,2 4-2,0-3-2,0 1-1,-2-1 4,2 1 0,-2-2-9,0 3 10,1-4 0,-1 2 0,0 1-2,1 2 2,-1-5-1,1 6-8,-3-3 8,3 3-6,-3-4 7,1 6 1,1-4-5,-1 2 4,0 0 0,0 2-2,1-2 3,-2 1 4,7 4-3,-12-4 2,5 1 3,1 0-4,6 3 0,-13-7 0,13 7 4,-8-3 1,3 1-7,5 2 7,-6-5-3,6 5 1,0 0 1,-5-2-1,5 2-1,0 0-2,-6-6-2,6 6 1,0 0-2,0 0-1,0 0 1,0 0-2,0 0-1,0 0 4,0 0-1,0 0-5,0 0 0,0 0 2,0 0-1,0 0 1,0 0 0,0 0 1,12 21 2,-8-18-2,-4-3 1,6 9 1,0-4 0,-2-1-3,0 1 1,2 0 0,-3 0 0,4 2 1,-5 1 3,5-2-4,-1 2 0,-1 0 0,0-2-2,2 1 2,-2 1-1,2-1 4,1 0-4,-3 0 3,-1 1-3,1-3 0,-1 2 0,1-2 3,-1 1-2,-1 1-2,-1-1 2,2-1-1,-3 2 1,2-2 0,-2 3 3,-1-8-3,4 12 0,-3-7 5,-1-5-2,4 11-1,-4-6 0,0-5 0,1 8-2,-1-8 1,3 6-4,-3-6 3,0 0 5,2 8-4,-2-8 2,0 0-3,0 0-3,0 8 3,0-8 1,0 0 2,0 0-3,0 0 4,0 0-1,0 0 2,0 0 1,0 0-7,0 0 3,0 0 4,0 0-4,0 0 3,8-18-3,-8 18-4,1-12 5,1 5-1,-1-1 1,0-1-3,1-3 4,0 2-1,1-2-3,1 0 0,0 1 1,0-1-4,0 0 1,0-2 2,0 2-1,0 2-2,1-1 3,0 1 1,-1-2-10,1 3 10,-1-2-3,0 2-1,1-1 3,0 0 0,2 2 1,-3 1 2,1-1 0,1-1-1,0 2-4,1-2 5,0 2-2,2-2 3,-4 4-5,4-1 4,-3 1 1,1 1-4,-2-1 2,0 2-2,1-1-4,-6 4 5,11-2-2,-11 2 0,7-3-2,-7 3 3,5-3 1,-5 3-1,0 0-5,0 0 0,0 0 6,0 0-4,0 0 0,0 0 3,0 0 3,0 0-5,0 0 3,0 0 0,0 0 1,0 0-4,0 0 2,0 0 0,0 0 3,0 0 0,0 0-5,0 0-5,-18 13 10,13-11 0,5-2-3,-12 5 1,6-2 1,-3 1-2,-1-2 2,1 2 2,-1 2-2,-1-3-2,-1 2-2,-2 0 3,-1 1-2,-3 2 3,2-1-12,-1 1 0,0-1-12,-2 0-6,0-2 0,2 2-16,-2 0-9,2-1-6,1 1-19,4-3-19,1 0-19,0 0-17,0-2-149,1 2-306,2-3 135</inkml:trace>
  <inkml:trace contextRef="#ctx0" brushRef="#br0" timeOffset="165222.1863">7660 10277 23,'0'0'135,"0"-9"-8,0 9-5,0 0-11,0 0-3,0 0-14,0 0 1,0 0-9,0 0-8,0 0-13,0 0-3,0 0-9,0 0-6,0 0-6,0 0-5,0 0-1,0 0-2,0 0-5,0 0-2,0 0-3,0 0 2,13 17-3,-11-10-2,1 0-5,1 5 2,0-1 7,0-1-4,-2 3 2,4 3-1,-2 1-5,1-1 1,-2 3-1,0-2-1,-1 2-4,1 1 8,1-1-13,-3-2 2,1 2 0,1-1 2,-2-1-4,-1 4 4,0-4 0,0 0-5,0-3-3,1 2 4,-1-5-1,2 6-1,-2-5-2,0-2-1,1 0 1,-1 0 9,0-3-8,1 0 1,0 0-3,-1-7 1,2 12 1,-2-12 0,0 0 1,1 7 2,-1-7-7,0 0 10,0 0-7,0 0-4,0 0-5,0 0-3,0 0 2,1-24-4,1 12 3,-2 3 2,1-2 0,1-1-5,1 0 5,-2 0-5,2-1-1,-1 2 5,3 1-3,-1-3 5,0 3-4,0-1 5,0 2-4,0 0 4,1 0 3,0 2 1,-1 1 6,-1 1 3,3-1-1,-6 6-7,9-6 5,-7 3-3,-2 3 3,12-3-4,-7 0 3,-5 3 5,11-3-4,-11 3 3,14 0 1,-6 1-2,-2 2 0,1 1 3,3-1 0,-1 3-2,0-2 4,2 1-2,0 2 0,0-1-1,2 0-2,-3 2-1,7 2 2,-4-1-4,3 0-2,0-1 5,-1 2-1,0-1 2,0 1-6,-3-3 6,3 3-1,-2-2-5,-3-2 0,2 3 4,-2 0-3,-1-3 0,2-3 1,-3 4 3,0 0-7,-3-1-2,2-4 5,0 2 3,-3-1-5,-4-3 2,8 5 3,-5-2 2,-3-3-2,0 0-3,9 2 0,-9-2 4,0 0 0,0 0 7,0 0-4,5-14-3,-5 14 4,-1-13 0,0 1-5,-1 3 0,1-5 3,-1 3-6,0-6 2,1 4-1,1-2 0,-2-2 0,0 0-5,1 2 8,2-2-3,-1 3 1,0-3-2,2 2 0,-2 4-1,2-2-4,-1 3 2,1-2 1,-2 3 0,1 1-1,0-1-2,0 1 2,-1 8 3,4-12-3,-2 7-4,-2 5 4,3-12-1,-3 12-2,4-7-2,-4 7-10,7-7 1,-7 7-10,6-3-3,-6 3-7,0 0-8,8-3 5,-8 3-13,0 0-7,0 0-14,0 0-5,0 0-22,9 8-20,-9-8-118,0 0-255,-8 15 113</inkml:trace>
  <inkml:trace contextRef="#ctx0" brushRef="#br0" timeOffset="165969.3803">8428 10728 86,'0'0'130,"0"0"-15,0 0-2,0 0-16,0 0-1,0 0-11,4-6-7,-4 6-6,0 0-5,0 0-1,0 0-17,0 0 7,0 0-4,0 0-8,0 0-5,10 1-8,-10-1-1,0 0-3,0 0-6,0 0 3,0 0-9,0 0 8,8 9-1,-8-9 3,0 10-1,0-10-4,2 9-3,1-3-4,-3-6 7,2 16 6,-2-7-6,2 2 4,-2 0 0,2 0-3,0 0-5,0 5-4,-1-4 1,-1 1-1,2 0-2,-2 1 3,2 3-4,-2-2 0,2-2-2,-1 2 2,-2-3-5,2 0 2,0-1 4,0 1-4,-1 0-4,3-3 6,-3 1-10,0 0 1,1-2 1,-1 2 5,2-3 2,-2-7-8,0 11-1,0-11 0,-3 9 5,3-9 2,-1 10-6,1-10 4,0 0-1,0 0 2,-2 8 1,2-8 2,0 0-6,0 0-2,0 0-5,0 0-6,0 0-13,-10 0-6,10 0-14,0 0-14,0 0-14,-9-9-23,9 9-23,-5-10-112,5 10-250,-4-8 111</inkml:trace>
  <inkml:trace contextRef="#ctx0" brushRef="#br0" timeOffset="168493.731">10268 10486 21,'0'0'96,"0"0"-5,0 0-7,0 0-5,-17 14-1,17-14-18,-3 5-5,3-5-1,-5 6-3,5-6 8,-5 10-9,2-6 8,3-4-10,-6 11 2,0-4-3,4 1 1,-6-1-9,4 2 0,-3-1-11,0 2 2,1-1 2,-5 6 2,4-5 5,-2 4-17,3-4-2,-2 4 8,0-2-7,1 3-3,0 2 4,1-3-6,1 1 1,-3-1-1,0 2 2,0 0-2,1-2-3,3 1 3,-2 1-9,-2-1 13,1 2-8,0-2 6,-2 2-9,1-3 7,1 2-9,1 1 7,-3-1-3,2 0 0,-3 1-1,2-1 2,-1 0-9,-1-2 1,3 2-3,-1 0 3,1-2 1,0 0-4,-1 2 0,0-2 0,2 1 2,-3-1 3,1 0-9,1-1 2,-2 2-1,0-1 5,0-1-8,1-2 4,-2 3 1,1-1 2,0 0-4,0 2 3,-2-4 1,2-2-2,0 5-2,-1-1 4,-2 2-1,4-6 2,-3 3-1,-1 3 0,2-1-4,-1-2 2,-1 1 2,0 1-2,1-3 7,0 1-5,-1 1-4,2-1 7,-2 1-6,5-4 5,-3 4-10,2-2 3,-1-1 3,1 0-2,2-2-1,-2 2 2,-1-2-1,3 0 2,0 1 5,-2-1-7,0 1 0,3 0 3,-1-1-2,1 1-2,-1-3 2,1 0 1,0 1-2,0 2-2,0-4 2,-1 3 0,-1-1 5,1 0-2,1 0 2,-2 0 1,1 2-4,-2-2 5,2 1-4,0 2 4,-2-3-4,1 2 4,2 1-3,-2 0 3,2-1-2,-3 0 1,1-1 1,1 1 5,-1 0-3,1-1 0,0 1-5,1-3 2,1 0 2,-2 3 2,2-2-5,0-2 3,0-1-1,0 2 1,2 1 2,2-7-4,-9 10 1,6-5-1,-1-1 2,4-4-3,-6 7-1,2-2 0,4-5 3,-5 5-1,5-5 4,-4 7-5,4-7 0,-6 5 2,6-5-3,-7 7 2,7-7 4,0 0-9,-3 6 5,3-6 2,0 0-3,-6 4 8,6-4-8,0 0 5,0 0-2,0 0 5,0 0 4,0 0 5,0 0 3,-3 5-2,3-5 1,0 0-1,0 0-5,0 0 5,0 0-8,0 0 1,0 0-4,0 0 1,0 0 1,0 0-4,0 0-4,5-24 3,-5 24 3,1-10-4,-1 10-2,3-10-1,-2 6 1,-1 4 2,2-15-2,0 9-2,-2-2-1,1-1 0,0-2-1,2 4 1,1-4 2,-3 2-2,1-3 2,0 1-3,0 0 2,0-3-2,0 1 0,-1-3 2,1 2-1,0 2 0,0 2 0,-1 0 1,0-2-3,-2 1 4,1 2-5,-3 1 2,1-1-1,-1 3 2,3 6-3,-6-13 4,4 8 2,-1 0 2,3 5-2,-5-6 2,5 6-2,-4-7 3,4 7-2,0 0-1,-4-8 1,4 8-6,0 0-1,0 0-1,0 0 3,0 0-2,0 0 1,0 0 1,0 0-1,0 0 2,0 0-2,0 0-3,6 21 4,-6-21-1,4 13 2,0-5-1,1 3 2,-1-2-1,0 3-4,0 1 3,-1-3 0,3 2 0,1 2 0,-4-4 3,2 6-6,-1 0 3,1 0-3,-1-5 4,0 5 1,-1-4-2,1 0 0,-1 0 3,-2-1-6,-1 3 4,2-2 1,-3-1-2,2 1 1,-1-1 0,0-2 0,-1 1-2,0 0 0,1 0 1,-3-1 1,2-2-1,1-7 2,-4 12 0,3-7 0,1-5-2,-4 10 0,4-10 2,-2 7 2,2-7 1,-3 6-2,3-6 0,0 0-3,-6 5 2,6-5 2,0 0-5,0 0 2,0 0 1,0 0 1,-9-11-2,9 11 1,-3-11-2,3 11-4,-1-11 3,2 2-1,2 1 2,-1-2-1,2 0-2,0-2-1,1 1-1,0 4 5,3-5-2,-2 3-3,1-2-2,-2 2 4,4-2 5,-2 2-6,1 0 4,1 1-2,1-2-1,3-1 8,-4 3-5,2-1-3,4 1-1,-3 1-1,4-1 3,1-1-1,-1 4 4,2-2-2,0 1-2,-2-1 3,2 1-3,-3 1 0,-1 1-6,3-1-4,0-1 1,-5 3-1,0 0 2,-1-1 0,0 2-1,0-3 0,-2 4 7,-2-2-4,-1 1 7,0-1-7,-6 3 6,10-6 0,-6 4 1,-4 2-4,8-5 4,-8 5 1,3-4-1,-3 4 2,0 0-1,0 0 0,0 0 1,0 0-3,-12-12 5,12 12-1,-13-3-1,7 1 1,-3 1-6,-3 2 5,1-2-2,-1 0-1,0 0 3,-1 2-2,0-1-1,-6-1 5,5 1-3,0-2-8,1 2 0,-6-1-5,1-1-2,1 2-9,1-2-3,2 1 3,-3 0-7,3-1-7,-4 1 0,1 1-4,4-3-2,0 1-11,0-1 5,1-1 2,2 2-14,-2-1-4,4 0 2,-3-1-10,3 3-8,0 0-7,8 1-101,-16-3-206,6 3 91</inkml:trace>
  <inkml:trace contextRef="#ctx0" brushRef="#br0" timeOffset="169947.5704">10954 9856 33,'0'0'141,"0"0"-8,3-9-7,-3 9-10,0 0-9,0 0-17,2-4-6,-2 4-12,0 0-6,0 0-7,0 0-1,0 0-11,0 0-7,0 0 2,0 0-6,0 0 2,0 0-3,4 18 1,-4-10 5,3 1-1,-3 1-5,-3 4 3,3 0 0,2 4 1,-2 1-5,1 0-2,-1 2-2,1-3-2,-1 2-9,1-2 4,1 0-3,0 0-3,3-2-3,-2 1-1,-1 0 2,0-5-1,3-1-2,-3 0 4,1-2-7,1 0 2,1-1 0,1-1-5,-1-1-6,1 0 11,-1-1-16,0-3 11,-5-2-7,11 3 4,-6-2 3,-5-1-9,12-3 0,-12 3 3,14-6-3,-9 2-2,1-3-3,0 1 2,1 0-4,-1-5 3,0 3 5,-2 2-3,-1-4 1,1 1-1,-1 2 1,-2 0 3,3-1 1,-4 8-2,1-13 3,0 5 2,-1 8 4,3-13-6,-3 7 5,0 6-1,1-12 3,-1 12 7,4-9-1,-4 9-4,0-9-2,0 9-1,3-5-2,-3 5 1,0 0-2,3-8 2,-3 8-4,6-2-1,-6 2-2,0 0 2,11 0-3,-11 0 2,0 0-2,13 7 3,-8-3-6,0 0 6,3 4-1,-1-1-3,0 2 3,2-1 3,1 3 0,-2-2-3,1 0 0,1 0-1,-1 0 6,1 2 2,1-4-10,-2 0 9,2 1-4,0-1 6,1-1-7,-2-1 1,0 1-4,0-4 4,2 2 0,1-1 1,-6-3-3,4 2 1,0-4-7,-1 0 2,2 0 6,-3-3-5,0 2 3,-2-2 3,2-4-1,0 3-1,-2-4 0,0-1 1,-1 1-2,-2-4-1,2-1-2,-4-2 3,1 2 1,-2-2-3,0 0-5,-1 1 4,-1 3 2,1-3 0,-3 5-5,1-5 2,-1 4-3,1 1 8,-2-1-4,0 4 4,-1 1-3,1-1-1,0 1-3,0 0 1,1 0-4,3 7-5,-6-7-7,4 2-9,2 5-11,-5-6-13,5 6-18,0 0-14,0 0 1,-5-5-15,5 5-12,0 0-110,0 0-239,0 0 106</inkml:trace>
  <inkml:trace contextRef="#ctx0" brushRef="#br0" timeOffset="170633.1475">11794 10144 146,'0'0'130,"0"0"-24,4-6 3,-4 6-19,5-3 4,-5 3-18,8-3-7,-8 3-6,10 0-6,-10 0-12,12 3 0,-5 0-3,-2-1-5,3 1-5,-1 1 4,4-2-8,-4 4-5,3 0 3,-2-1-2,-1 3-9,-2-1 8,1 2-8,0-1 2,-1-1-3,-1 0-2,-1 0-12,1 3 13,-6-3 2,2 2 6,0-9 4,-5 18-1,0-9 1,0 0-1,-2-1-4,-2 2 0,1-2 3,-5 0 0,4 1-4,-5 0-3,0 1 5,2-6 1,0 3-9,-1-1 3,1-1-6,-2-1 3,3 1 1,-1-1 2,2-1-9,2-1 9,3 0-6,5-2-4,-10 4 8,10-4-12,-6 2 3,6-2 1,0 0 1,-7 3-1,7-3 0,0 0 6,0 0-10,0 0 1,0 0 2,37-10 3,-16 5-2,-2-2 0,8 0-2,0 0-1,1-1 5,-1 1 2,-7 1-2,7-5-1,-8 5 4,7-4-5,-6 2-7,-1 0 7,6-1 2,-6 1-4,0-1-4,-1 2 8,0 2-8,-7 0 6,2-1-2,0 2 0,-3 0 0,-1 1 6,-2 0-8,0 0 1,-7 3 1,10-3-3,-10 3 1,8-3-1,-8 3 0,6-3-2,-6 3 5,0 0-1,0 0-8,8-2-1,-8 2-4,0 0-11,0 0-5,0 0-11,0 0-16,0 0-6,0 0-11,0 0-16,0 0-18,0 0-34,-20 12-98,20-12-253,-15 2 112</inkml:trace>
  <inkml:trace contextRef="#ctx0" brushRef="#br0" timeOffset="172179.6592">9890 11292 54,'0'0'95,"0"0"-6,0 0-5,0 0-6,0 0 0,0 0-5,0 0-2,0 0-9,0 0 4,0 0-6,0 0-1,0 0-12,0 0-3,0 0-8,0 0 0,0 0-10,0 0 7,0 0-8,0 0-4,0 0-1,0 0 3,0 0-2,0 0-3,0 0 4,0 0-9,0 0 0,25 5 6,-18-2 1,-1-2-3,2 2 0,-1-1 2,2 1-1,-1-2 3,3 3-2,1-3 4,-2 2-8,3 1 0,-4 0-2,1 0 1,2-1-2,-1 1 4,-2 2-11,3-2 13,-2 1-12,-1 2 0,1-2-4,-1 1 4,1 0-4,0 0 3,0 0 0,-1 2 2,-2-1-4,5 0 2,-6 0-5,2 1 1,2 0 3,-2-2 8,-2 5-9,0-3 1,1 2 0,0-1-1,-1 2-2,0-2 2,-1 4 3,1-4-4,-1 2-2,1-1 2,-1 0 2,0 1-1,0 0 0,1-1 2,-1 0-5,1-1 2,-1 1-1,0 0 5,-1 1-6,2-1 1,-2-2 2,0 2-5,0-1 3,-1 1 2,1-1-9,-1 1 7,-1 0-1,2-2 3,-1 1-4,-2-1 6,1-2-8,0 2 8,-1 0-3,2 0-2,-3 0 0,2 1-1,-2-2 0,1 0 2,-1 1-3,0 1 1,0-9 2,0 12-1,0-4-1,2-2 3,-2-6-2,1 14 4,-1-7-7,-1 1 4,2-2 1,-1-6-4,1 13 1,1-7 1,-2-6-3,4 10 9,-3-3-8,-1-7 7,2 13-5,1-9 2,-2 1 1,-1-5 5,4 10-12,-4-10 0,1 11-2,-1-11 7,1 10 3,-1-10-2,-2 11-3,2-11 2,-4 8 5,0-4-4,4-4 0,-5 10 4,5-10 8,-4 6-2,4-6 8,-5 5-1,5-5 0,-5 6 4,5-6 0,-5 4 4,5-4-4,0 0-3,0 0 0,0 0 2,-10 2-9,10-2 2,0 0-1,0 0 2,0 0-3,0 0-5,0 0 2,0 0 0,0 0-7,0 0 2,-10-1 1,10 1-1,0 0 1,0 0-4,0 0-4,0 0 2,0 0-3,0 0-4,0 0-3,0 0-6,0 0-5,0 0 0,0 0-10,0 0-4,0 0-15,0 0-12,0 0-16,0 0-13,-2-12-6,2 12 0,0 0-10,0 0-9,0-14-89,0 14-222,2-11 99</inkml:trace>
  <inkml:trace contextRef="#ctx0" brushRef="#br0" timeOffset="173669.4693">10741 11061 140,'0'0'137,"0"0"-15,0 0-17,0 0-4,0 0-16,0 0-10,0 0-4,0 0-9,0 0-9,0 0-4,0 0 1,0 0-5,13 11-3,-13-11 0,2 6-2,-2-6-1,4 12 6,-1-3-2,-3-1 2,0 3 2,0 2-4,-3-2 2,-2 6-3,1-1 2,-2-2-6,-1 3 1,-1-1-7,-1 0 0,0 0 0,-1 1-4,0-3-6,1 1 2,0 0-4,-2-3-3,2 1-4,-1 1 6,2-3-5,-1-3-3,0 1 1,1-1-1,1 1 2,-1 2-2,3-7 2,-1 0-5,-2 3 2,3-4-3,5-3 0,-10 6-1,3-4 1,7-2-2,-11-1 1,11 1 0,-13-2-3,13 2 2,-10-3-2,2 1 0,8 2 1,-7-6-2,1 1-3,1 2 3,0-4-2,0 1-2,5 6 4,-5-13-3,1 5-2,2 1-1,2 7 0,-2-13 3,2 5-1,3 0 0,-3 8-2,1-16 1,2 9-1,-1 1 3,2-1 0,1-1 1,-1 1-2,1 1 3,-1 1-5,0 0 4,1-1-1,-1 1 0,-4 5-4,7-9 9,-3 7-7,-4 2 3,5-5-4,-5 5 0,0 0 1,7-6-3,-7 6-1,0 0 3,5-1 2,-5 1-2,0 0 3,0 0-2,0 0-1,14 3 4,-14-3-3,6 7 0,-1-5-1,1 3 3,0-1-1,2 1 1,-3-2 1,2 4 0,1 0 0,1-1 3,-1 2-6,1-3 3,-2 1 0,2 1 1,-1-2 2,1 2-2,0 0 0,-2 0 4,1 0-7,-1 1 6,1-2-3,-1 1 1,-3-1-2,1-2 2,-1 2 2,2-1-2,-1-1-3,-1 2 4,1 1-3,-5-7 5,8 6-5,-4-1 7,1-1 0,-5-4-3,6 8 0,-2-5 0,-4-3 0,5 6 0,-1-4 1,-4-2 0,8 7-5,-8-7 1,8 5 1,-5-2 3,-3-3-1,13 1-4,-8 3 2,-5-4 4,11 1 0,-11-1-3,11 2-2,-4-4 1,-7 2 0,12-2 2,-6-1 1,-6 3-6,12-4 7,-5 2-4,2-2 0,-1-3 3,-3 3-3,3 1-1,-5-1 1,4-1-4,-3 0 2,-4 5-2,9-10-5,-7 5-1,3 1-15,-5 4 1,5-10-6,-2 7 2,-3 3-13,4-8-9,-4 8-16,0 0-21,2-9-31,-2 9-20,0 0-119,0 0-277,-9-6 122</inkml:trace>
  <inkml:trace contextRef="#ctx0" brushRef="#br0" timeOffset="190699.5158">17380 6349 11,'0'0'82,"0"0"-4,0 0-10,0 0-3,0 0-6,0 0-7,0 0-1,8 4-4,-8-4-6,0 0-1,0 0 7,0 0-7,0 0 2,0 0 0,5 2-5,-5-2-5,0 0 2,0 0-9,0 0 7,0 0-12,0 0 8,0 0-13,0 0 8,10 1-10,-10-1 7,0 0 8,0 0-9,0 0-15,9 4 9,-9-4-4,6 1 5,-6-1-8,10 1 5,-10-1 1,9 3 1,-1-3-1,-8 0-1,15 1-2,-6 0-3,3-1 5,-2 0 2,3 3-1,-3-3-1,3 2-2,0-1 0,0-1-4,1 0-3,-1 2-2,2 0 9,3 0-6,1-2 0,-2 3-4,-3-3 5,7 0 0,-2 2 0,8-2 0,-5 2 2,5-2-7,-8 3-1,3-3 6,5 1-5,-6 0-4,7 0 6,-8 1 3,1 0 6,1-2-13,-1 3-1,1-2 2,0 3 4,0-1-5,5-2 12,-6 2-8,3-1-1,-3 1 2,10-1-2,-4-2 4,-5 4-6,7-1 17,-1-3-12,3 3-14,-2-3 13,1 4-4,1-3 2,1 3-3,0-2 5,0-1 2,3 4 0,-3-4-8,-2 3 7,2 0-7,1-1 4,-1 3-3,-2-2 2,-4 0-3,-1-1-2,-3 1-5,6 2 1,-7-2 5,0-1 2,-1 0-10,2 1 10,-1 1 1,0-1 3,1 1-8,6 0 8,-1 0-6,-6-2 8,0 1-7,1-1 6,7 1-8,-2 0 8,1-3-3,-6 2-7,7-1 8,3-2-4,-4 0-1,3 3 0,-2-2 0,1 0 9,-2-2-12,1 2 3,-1 1 7,1-1-2,-8-1 0,6 0-8,-6 1 13,0-1-13,1 3 8,-3-4-3,2 2 5,0-1-1,-1 0 3,-1 0-8,0 1-11,1 1 19,1-2 8,-3 2-2,2-2 6,2 2-4,-2 0 2,8-2 0,1 1 15,-7 2-13,5-3 6,1 1-4,0-2 4,2 1-3,-3 0 2,3 0-5,0 0 2,-1 0 1,-1 2-5,3-2 6,-3 2-2,2-2-5,-2 0 6,-1 3 2,-6-6-5,1 3 0,5 0 3,-7 0-6,1 0 2,0 3-2,-1-3-1,1 0-1,0 0 4,-2 1-2,3 0 0,-1-1 2,0 2 5,0-2-4,1 1 10,-3 0-6,3 2-4,6-3 5,-6 1-2,-2-1-1,1 0-3,2 1 2,-2 0-3,0-1 3,1 0-8,-2 0 2,1 2 3,5 1-3,-4-3 0,5 0 4,-4 1 2,-4-1 2,4 0 1,5 1-6,0-1 5,0 0 3,-7 2 0,1-1-6,-1 0 5,1 0 0,-1 1-6,7-2 2,-2 2 4,-4-1-5,-1 1-1,-1-1 5,2 0-5,-1 2-4,0 0 5,-1-1-7,3-1 3,-2 3-1,-1-4-3,2 2-4,-1 0 6,0 1 4,1 1-1,0-4-1,-2 1 0,3 1-1,-1-1-2,6 0 1,-8 2-1,1-2 1,0 0-1,-1 0-2,1 2-2,1-3 1,-4 4 0,1-4-4,2 2 4,-3-1-6,1 0 3,-1-1 0,0 3 1,1-3-2,-1 1 0,-3 0-5,2 2 8,0-3-2,0 2-5,2-2 4,0 3 4,-1 1-8,4-1 4,5-2-1,0 0-1,-1 4 0,2-3-8,-8 1 0,7-3-2,-4 2-5,-2 1 3,1-2 3,5 3 3,-5-1-3,-2-2-2,-2 0 6,1 2-1,-2-2 1,1 2 1,-7-1-1,3-2-2,-1 3 3,0-2 1,-1-1 2,0 3-1,2-1-2,-1-1-2,0 1 5,-1 2 1,4-3 0,-2 1-1,4-1 2,0 3-5,1-2 2,1 1 0,-1 0 3,3-1-1,1 0 0,-4 0 1,4 1-1,5-3 3,-6 3-2,6-3-9,-9 3 9,9 1-5,1-1-6,-8 0 1,1 1 1,0-4-1,-2 3-3,2-1 6,-4 3-5,1-3 1,-2 2-2,2 2 0,-5-3 0,-1 0 1,-2-2 1,3 2-1,-1-1 1,-2 0 2,1 1 3,-3-1-3,2 1 1,0-1 0,-1 0 0,1-1 5,1 3-2,-1-3-2,3 0-5,-1 4-15,5-3 3,0 1-2,2 0-2,-1 0 5,1 1 1,1-4 4,1 3-4,1-1 3,-4 3-1,3-3 2,-2 0 0,0 1 5,-4-1 0,1 1 6,-3-1-5,6 0 6,-8 1 5,1-2-2,1-1 7,0 1 4,1 1 2,-2 0 8,-2-1-7,2 1 1,-3-2 2,2 0 2,-2 1 0,-1 0-1,0 0-3,-9-1-4,19-2 1,-7 3 7,-2 0-9,-10-1 3,14 0-3,-5 0-2,-9 0-4,10 0-9,-10 0-9,9 2-2,-9-2-22,8 3-12,-8-3-13,7 0-15,-7 0-18,0 0-1,0 0-13,8 2-6,-8-2-125,0 0-262,0 0 117</inkml:trace>
  <inkml:trace contextRef="#ctx0" brushRef="#br0" timeOffset="192842.2057">17341 6491 11,'0'0'93,"-3"-6"-7,3 6-5,0 0-1,-1-9-8,1 9-6,0 0 5,0 0-10,-5-8-7,5 8-1,0 0 1,0 0 0,0 0-4,-4-9 10,4 9-8,0 0-9,0 0 3,0 0-2,0 0-4,0 0-6,0 0 1,0 0-7,0 0-7,0 0 1,0 0-3,0 0-2,0 0 1,0 0-7,0 0 1,0 0-6,0 0 2,0 0 3,0 0-11,0 0 8,0 0 1,0 0 3,0 0-11,0 0 5,0 0 6,-2 24-1,2-24 1,-1 8 4,1-8-5,0 11-1,0-11-1,1 11 5,1-1 1,-2-1 2,2 0-1,0 1 19,-1 2-4,-1 0 3,0 0-9,-1 0 1,-1 3 1,0 4-4,2-6 1,-3 3-1,-1 1 1,2-1 2,-3 0 1,2 1-3,-2 0-3,2-1-5,-1 0 6,1 0-5,-1 1-2,-3-2-3,5 5 7,-3 0 3,0-2 3,-3 0-2,3 5-3,0-3 0,-1-2-3,2 2-2,-3-3-4,2 2 0,1-2 2,-3 2-2,2 1 5,-1-1 2,0-2-6,1 1-1,-1 0 3,2-1-3,0 1-7,-1-2 10,-1 1-4,2-2 0,0 3-3,-2-7 0,2 1 1,2 1-4,0-1 3,-1-1-1,-1-2 1,2 1-3,-1 0-1,-1 1 0,-1 0 3,2-2-3,0-1-1,-2 1 1,1-2-2,3 1-1,-1 0 4,0-2-1,0 4-1,-2-4-3,1-1-2,3-5 5,-2 12 1,0-8-3,2-4-3,-3 9 9,3-9-3,-2 8-1,2-8-2,-3 7 3,3-7-3,-2 8 3,2-8 1,0 0-8,0 0 6,-1 9 0,1-9 0,0 0-2,0 0 1,0 0-1,0 0 5,0 0-7,-2 6 4,2-6 1,0 0 2,0 0-7,0 0 9,0 0-4,0 0-2,10 1 1,-10-1-2,0 0 2,10 2-4,-10-2 4,0 0-4,15-4 2,-15 4 1,13 0-2,-1 0 1,-1-3 0,1 6 0,1-3 0,0-3 3,5 6-4,2-3 2,-2-3-5,5 6 5,-2-3-1,-2 1-3,12 0 3,-8-1 2,4 5-4,-6-6 2,10 3 0,-1 2 1,-2-1-1,2-3 0,3 4-4,-3-1 4,1-2 4,1 1-8,2 0 0,-1 3-1,0-3 1,-1 2 0,0-2-1,0-1 3,0 2-3,0-3 5,-1 1 0,1 0-2,-2 2 1,2-2-1,0 0 1,-2 1 0,2 0 1,-1 0 0,2-1-4,-2-1 3,0 3 3,-1-1-2,2 0 1,-1 0-1,1-2-1,1 1 1,-1-2-2,1 1 4,2 0-3,1 1 0,-1 1-2,-1-2 8,-1 0-8,-1 2 5,-2-2-6,-3 1 5,0 1-1,-6 0-1,0-1 3,1 1-5,-3 1 7,2-2-7,-1-1 1,1 3 5,-1 0-3,8-2 1,-6 0-4,5 1 3,-7 0 3,8-1 1,0 2-3,2-2 3,-3 2-4,1-2 0,0 2-2,1-3 3,-1 0 0,-1 1 1,-5 2-4,6-3 2,1 0 0,-2 1-1,-5 2 2,-3-3 1,3 2-3,0 0 1,-1 0-1,-3-1 1,4-1 1,-5 3-1,-3-2-2,4 2 6,-1 1-3,-4-2 1,2-1-2,3 0 2,-1 1-5,-3-2 1,3 1 0,0 1 1,3 0-5,-1 3-4,2-4 0,0 0-2,7 2 6,-6-3-14,6 3-2,-1 1 1,1 3 1,0-3 3,1-1-1,-9 0-6,8 1 13,-9-1-3,0-1 2,0 1 5,0 0-1,-7-2-5,-2 0 4,2 2 4,-6-2-6,0 2 10,-6-3-3,12 1 0,-12-1-3,9 1 3,-9-1 1,8 0-5,-8 0 0,0 0-7,7 2-7,-7-2-18,0 0-7,0 0-13,0 0-30,0 0-14,10-6-28,-10 6-141,0 0-294,0 0 130</inkml:trace>
  <inkml:trace contextRef="#ctx0" brushRef="#br0" timeOffset="194583.1521">19981 7674 67,'-2'-6'69,"2"6"-2,0 0 9,2-11-10,-2 11-8,2-7-4,-2 7 9,0 0-12,3-10 6,-3 10-3,1-6-3,-1 6 3,0 0-13,0 0 8,4-6 0,-4 6-16,0 0 1,0 0 1,0 0 1,0 0-4,0 0-2,0 0-9,0 0 5,0 0-9,4-6-2,-4 6-1,0 0-4,0 0-1,0 0-3,0 0 5,10 1 3,-10-1-3,10 2 4,-10-2-7,14 3 1,-5-3 6,-9 0-3,19 0-1,-6 1-1,0 1-7,0 1 8,0-2-16,6 0 15,-2 3-7,1 1 5,2-5 0,-4 5-4,6-2 4,5 1 1,-6-1 0,9 1 7,-8 0-4,7 2 4,2-2-4,-1 4 6,5-4-10,-2 1 11,0 2-9,2-2 5,1-1-7,1 0 6,2 1 3,-1 0-11,12-1 5,-11 0 3,12 2 0,-13-1-2,2-3 4,-3 4-4,1-2 7,3-2-5,-3 4 2,1-4-1,1 1-3,-2 3 2,-1-3-9,-1 1 4,-1-1 2,2 2-2,-4 0-7,1-1 4,-1-1 0,0 1 0,-1-3 2,0 4-3,0 0-2,0-4 0,-3 2 3,2 0 1,1 0-4,0-2-2,0 3 1,-1-3 6,3 1-3,2-5-3,-2 6-4,2-2 1,0 2-1,-1-3 4,3 0-3,-1 2 4,-1 1-2,-4-1 4,3 0-7,-3-2 2,0 1-6,0 3 6,-1-1-5,-3-2 4,1 3-4,-7-2 3,0 3 1,1-3 0,2 2 2,-3-1 4,0-1-2,-2-2-2,1 4-5,-1-1 5,-1-2-1,3 2 0,0-2-3,4 3 0,-5-4-6,7 2-2,-9-2 1,3 2 1,10-1 3,-4 1 0,1-2 1,1 0-1,2 1-3,-6 0 2,5 2 3,-4-2 2,1-1-4,0 3 3,-6-1-8,6-1 8,-7-1-4,0 1 3,0 0 2,0 1-1,0-2 0,-1 1 4,1-1-4,-2 3 2,0-1 0,2-2 2,-2 1 1,3 1-3,-3-2-1,0 1 0,0-1 4,1 0-2,-2 1 0,1 1 2,0-1 0,0 0-3,-3-2 4,2 1 0,0 0-2,-1 0 6,-2-1-4,2 1 6,0 0-7,-1 0 9,-2-2-7,0 2 4,0 0-3,-1 0 0,2-1-2,-3 2 4,5 1-3,0-2 0,-4 0-2,0 0 2,-2 0 0,2 1-1,-7-1-2,2 0 5,-8 0-1,13 0-2,-13 0 3,10 1 2,-10-1-2,0 0 3,14 0-1,-14 0 3,9-1 0,-9 1 1,0 0-4,12 0-2,-12 0-1,7-1 7,-7 1-10,0 0 2,0 0 1,13 0-2,-13 0 0,0 0-4,10 1 4,-10-1-1,9 1-1,-9-1-4,9 0 4,-9 0-2,6 3-1,-6-3-3,7 4-9,-7-4 0,0 0-10,7 3-4,-7-3-3,0 0-12,0 0-2,2 6 6,-2-6-10,0 0-8,0 0-18,-16 11-12,9-8-6,0 1 6,-4 1-31,1 0-74,-2 0-207,-1-1 92</inkml:trace>
  <inkml:trace contextRef="#ctx0" brushRef="#br0" timeOffset="195889.4005">23944 6528 19,'-5'9'115,"5"-9"-13,-7 14 2,2-4-7,-1 2-9,0 2 0,-3 0-12,-2 3 6,-1-1-11,-2 7-8,3-1-5,-5-2-11,3 4 5,1-1-6,-2-1 1,3 1-8,0 1-3,2 0-4,0 0-2,3 2-3,-2 1 3,3-3-4,-3 1-5,3 2-1,-1-1 4,1 1-9,1-2-1,1 0 1,-1 0-7,7 1 12,-6-1-8,1 0 1,1-5-5,1 0 1,1 0 2,-2 0-5,-1-1-1,5-1-2,-2 2 0,0-2 0,3 0-1,3-2 0,-2-1 4,0 0-8,0-1 5,1-2-3,-2-3 6,5 2-2,-4 0 2,3-2-2,-2 0-4,1 1-5,0 0 11,-2-1-8,1 0 3,-4-2-3,2 2 7,-3-1 3,1-2 11,-2-6-4,-2 12 8,0-4 9,-3 0-2,2 0 3,2 0 2,-6 1-3,2-4 6,-1 4-1,-1-1-1,1-1-5,0 2-3,-2-1-1,-1-1-3,0 1 0,-1 2-4,1-2-3,0 2-4,1-2 0,1 2 1,0 0-3,1 1 3,1-1-7,0-1 1,0 2 0,1 2-3,1 0 1,2-4-2,1 4 3,1 2 1,2-4-6,4 3 1,4 1-3,-1-1-2,1 0-1,2 2-8,4 3 0,-3-3-2,5 5-5,0-4-3,3 0 1,-6-5 0,0-1 2,0 0-1,0-2-5,-2 3 9,-5-4-2,-2-2 1,0 4 7,-3-5-5,1 0 7,-5-5 2,1 12 16,-1-12 7,-3 9-3,-3-5 9,-2 0 8,1 3-2,-2-2 6,-3 0-2,2 0 2,-1 2-2,0-2-4,1-1-3,-1 2 2,2-2-5,0 1-1,1-1-5,0 2 3,3-1-5,0 0-3,-3 4-3,0-2 2,4-3-3,1 2 0,3-6-5,-2 11 5,2-5-2,0-6-4,3 14-1,1-8-9,4-1-5,0 4 1,3-1 1,0-1 1,8 0 0,1 0 5,8 2-1,0-1-3,5-1-3,1-2 2,3 2-2,1-1 5,3 0-2,9 1 0,0 4-4,-11-4 5,11 3-2,-13-4 2,0 2 0,0-5 4,-4 1-3,1 0-2,-4-1 2,-8 1 1,-1-1-1,-2 0 0,0-1-4,-4-1-3,-2 3 6,0-3-2,-4-1-1,1 1 0,-4 1-7,-6-2-5,12 1-9,-12-1-6,9 0-10,-9 0-10,9 0-19,-9 0-26,5-8-29,-5 8-159,0 0-313,1-8 139</inkml:trace>
  <inkml:trace contextRef="#ctx0" brushRef="#br0" timeOffset="197579.3903">17140 7489 70,'0'0'115,"6"-5"-9,-6 5 0,0 0-14,7-3 3,-7 3 4,0 0-7,4-6-2,-4 6-7,0 0 0,0 0-4,0 0-2,0 0-6,0 0 2,0 0-4,2-8-8,-2 8-5,0 0-2,0 0-6,0 0-3,0 0-4,0 0 1,0 0-7,0 0-1,0 0-8,0 0 0,0 0-5,0 0-4,0 0 0,0 0-6,0 0 0,0 0 2,0 0-4,0 0 3,0 0-1,0 0-1,-15 16-4,15-16 0,-5 5 0,5-5-3,-7 7 1,4-3 1,3-4-2,-10 8 2,7-3-4,-1 1 2,-2-2 1,1 1-3,0 0-1,-1-1 0,1 1 2,-1 0 1,1 2-2,-2 0 6,1 1-4,-3-1 5,-1 1-4,-3 4 2,2-1-1,-3 0 3,-1-3 4,3 3 1,-7 2-3,2-2 2,-4 3 4,-2-2-2,-2 2 2,2 1 1,1-2 2,6-2-7,-2-4 2,-5 8 0,6-5 2,0 2-5,2 0 1,-7 3 4,3-5 1,-3 5 2,2-4-3,-3 4-5,4 0 4,-6 1-1,0 0-3,0-2 1,-2 4 0,0-4 0,-3 3 1,2-3-1,-1 1 0,2-2 0,-2 1-4,4-1 5,-2-2-4,0 3 6,-3 2 1,-3-2 3,-1-1-3,1 1 0,3-4 1,1 2-1,2 0-4,6-6-2,-3 5 1,6-2-1,0-2 0,3 3-1,-2-2-1,0 1 2,1-1-5,3 0-1,-1-2 2,5 1 2,-2-2-4,1 2 1,-1 1-3,3-1 1,-2 1 1,4-2-3,-1 2 1,1-1 0,-1 0 2,-3 3-1,4-3 0,-1-2 0,-1 4 2,0-1-2,-1-4-3,1 6 4,0-2 4,0-1-2,3-1-3,-4 0 4,0 2 3,0-1 0,0 0-2,1-2 1,-2 2-1,1 2-1,1-5 3,-2 2 1,1-1-2,0 2-2,3-4 0,-4 3 0,2 0 0,-1 1-1,2-4 0,2 1 3,5-4-5,-11 7 0,7-2 1,-1-2 1,-4 0-3,2 1-2,-1 0 1,1-1 3,-1 1-2,0-1-2,3 0 1,5-3 0,-8 7 1,8-7-1,-10 0 1,10 0-1,-6 3 0,6-3 2,0 0-2,-7 2 0,7-2 1,0 0-4,0 0 0,0 0-3,-6 3 0,6-3-6,0 0-1,0 0-3,0 0-9,0 0-3,0 0-7,0 0-10,0 0-15,0 0-16,0 0-9,0 0-17,0 0-18,0 0-21,19-20-30,-9 15-25,-2 0-126,-1-1-344,2-1 152</inkml:trace>
  <inkml:trace contextRef="#ctx0" brushRef="#br0" timeOffset="199198.4167">17157 7628 54,'4'-8'56,"-4"8"-3,6-9 3,-6 9-6,2-7-3,-2 7 6,4-8-5,-4 8 2,2-7 9,-2 7-4,2-7-1,-2 7-12,0 0 6,0 0-8,-4-12-3,4 12 3,0 0 0,-2-5 1,2 5-4,0 0 2,0 0-9,0 0 2,0 0-7,-4-8 2,4 8-3,0 0-9,0 0 2,0 0 4,0 0-11,0 0 7,0 0-8,0 0 0,0 0-3,0 0 1,0 0-1,0 0 1,0 0 1,0 0-13,0 0 16,0 0 3,0 0 0,0 0-3,0 0-7,0 0-2,0 0 8,6 22 8,-6-22 8,2 8-3,-2-8 9,3 12-6,-1-7 0,-1 2-8,0 0 6,1 3-7,0 0 0,1-3-6,-1 2 4,2 1-5,-4 3 4,3-1-7,-1-2 11,2 2 2,-2-1-6,3 4-4,-3-3 2,0 2 3,1 1 1,-2 0-8,4 2 3,-3 0-4,4-3 5,-2 5 8,0-1 5,2 1-7,-3-3 0,2 3-2,-4-1 1,3 2 0,-3-4 1,2 1 1,-3 2 3,0-2 2,2 0 4,2-1-3,-3 0 8,-1 0-4,0 0 1,2 0-4,-1-3-6,-1-3 2,1 1-3,1 2 0,-2 3-3,0-4 1,2 0-6,-2-1 3,3 2-1,-3 0-2,1-3-2,2 6-3,-3-4 1,2-2 2,1 7 0,-1-6-1,-2 2 2,3 2 2,-3 2-2,2-2 7,-1 1-5,-1-1 1,3 2-4,-3-5 0,2 4-1,0 1-2,-1-4-1,0 4 1,1-5 4,0 2-4,-2-2 0,3-2-1,-3 1-1,0 3-2,0-3 4,5 1-3,-4-2 0,2 3 5,-2-4-4,1 4-1,0-5 0,0 2 0,1 0-1,-2-1 1,3 1-1,-1-1-3,-1 0 2,0 0 0,0 0-5,0-1 7,0-1-5,0 0 4,-2-7 1,2 17-2,0-11 2,1-2 0,-2 3-1,2-1 0,-3-6 1,4 10-2,-4-10-1,3 11 1,0-6-4,0 0 4,-3-5 1,5 11-1,0-3-2,-2-2 5,0 0-5,1 1 2,0 0-2,-1 1 2,3-3-1,-4 2 2,2-1-4,0 2-1,0-3 6,0 3-2,-3-3 0,5 4-2,-3-2 0,2 0 1,-3-2 0,0 2 0,3 1 0,-3-3 1,0-1-2,2 1 3,-1 3-1,0-3 0,0 2-2,0 0 2,1 0 2,0 0-4,-3-2 2,-1-5-2,4 10 3,0-3 0,-2-3-3,1 3 3,-3-7 1,4 11-3,-4-7 1,0-4-3,4 11 1,-3-4 0,-1-7-2,1 11 3,-1-4 1,1 1 0,-1-8-1,0 15 0,0-8-1,-1 3 2,1-10 0,0 17-1,0-9 3,-1 1 0,2-2-2,-1-7-2,-1 14 1,1-14 1,-1 11 2,1-4-2,0-7-1,1 11 0,0-6-2,-1-5 4,0 9-3,0-9 1,1 7 1,-1-7 1,2 6 1,-2-6-3,0 0 1,0 9-1,0-9 1,0 0-4,0 0-12,0 0-14,-11 3-17,11-3-22,-11 0-12,2 0-26,9 0-16,-18-3-26,7-1-32,-7 1-120,7-1-324,-1 0 143</inkml:trace>
  <inkml:trace contextRef="#ctx0" brushRef="#br0" timeOffset="201290.9259">15429 8606 36,'0'0'87,"0"0"2,0-11-1,0 11-21,0 0 4,0 0-2,-2-6 9,2 6-17,0 0-5,0 0-7,0 0-9,0 0 4,-5-5-5,5 5-10,0 0-1,0 0 9,0 0 0,0 0-3,0 0-8,0 0 14,0 0-16,0 0 4,0 0-4,0 0 7,0 0-9,0 0 5,0 0 1,0 0-8,0 0 3,0 0 2,0 0-9,0 0 1,0 0-1,0 0-1,0 0-1,0 0-3,0 0-3,0 0-5,0 0 4,0 0 6,0 0-1,0 0 2,0 0 4,0 0 2,0 0 0,0 0-8,13 15 2,-13-15 2,8 4 11,-4-1-1,-4-3-2,11 5-4,-5-1 2,2-1-5,-1-1 13,1 1-7,1 1-3,-2 1 7,2-2-8,0 0 1,0-1-6,-2 3 8,0-1-1,3-1-6,0 1-3,-1 0 0,-1 0 0,4-1 1,-5 1-7,-1 0 5,5 0-3,-5 0 0,2-1-2,-1 0 5,1 1-4,0-1 3,-2 2-4,1-1 5,-1-1-3,2 1-2,-1 0-1,-1-1 3,-2 0-1,3 0-2,1 2-1,-2-1 0,0 0 2,-1-3-2,1 3 1,4-2-3,-1 4-1,-3-3 3,4 1-1,-3 1-1,3 0 0,-1-3 2,-1 2-5,2 0 3,-1 0 1,1-1-2,-1 1 1,3 1-2,-2-3 1,-1 3-2,0-1 4,-3 1-1,2-2-2,0 0 1,-3 1 2,3 0-6,0 3 8,1-4-2,-1 2 1,2 1-5,-1-1 3,1 0-2,-1 0 2,-3-2 0,2 2-2,5 1 2,-3-3-2,1 3 4,0-3-4,1 2-2,-1 1 3,3 0-3,-4-2 5,1 1 1,6 1-5,-4-1 0,0 0 3,-2-1-1,3 3 2,-3-2-2,0 0-2,1 3 1,-3-4 0,2 1-3,0 3 6,-2-1-7,2-2 5,-1 1 1,0 0-4,-1-2 2,1 4 6,-1-4-8,-1 3 2,2-4 2,1 4-1,0-2-1,0-2 1,0 4-1,0-3-2,-1-1 5,3 0-3,-2 2 3,3-1-3,3 1-1,-5-3 0,-3 1 4,5 2-5,-5 0 0,1-1-1,0 1 3,-5-2 0,3-1-3,1 0 1,-5 3 3,6-2 0,-3 3-1,-1-2-3,4 3 5,-6-2-4,5 0 3,0 2-2,2-2 4,-2-1-5,-2 2 3,3 1-3,0-3 5,1 1-3,1 1 0,-2 0 2,2-1-1,0 0-4,1 0 6,0 0-2,1 2 3,-1-2-5,3 0 2,-3-1-3,-1 1 1,1 0-1,-2-3 2,0 3-1,1 0-1,1-1 5,-2 0-3,3 3-3,-5-5 1,2 1 1,0 3-1,-4 0 7,0-4-3,-1 2-1,2-3-1,-2 4 0,-1-2-1,1 1 2,-1-1-1,-1 1-2,4-3 4,-2 3-2,-2 1 3,3-3-6,0 1 11,0-1-11,2 1 4,-1 1 2,-1-2 4,4 1-9,-1 1 2,0-1 2,4 0-1,-3 0-2,1 1 4,-1-3-4,0 1 0,3 2 2,-2-2-2,0 3 1,0-4-2,-4 1 1,4 3 0,-3-3 1,3 1-3,-1-1 1,-1-1 1,-1 1 1,3 2-2,-4-2 2,-1 1 1,3 0-3,1-1 4,-2 0-3,-3-1 3,4 2-2,-4-2 2,1 2-1,-7-3 0,13 2-2,-8-2 2,-5 0-2,11 2 3,-5-1-3,-6-1-2,10 2 0,-4 0 3,-6-2 0,9 3 0,-4 0-2,-5-3 1,14 4 4,-10-1-2,5-2-2,-1 1 1,0 0 3,3 2-1,-2-1-3,0-1 2,0 2-2,0-1 9,2-1-8,-6-1 1,3 1-3,-1 2 0,1-3 1,0 1 2,0-1-2,-2 3 0,3-2 3,-3-1-5,1 1 5,2 0-3,-9-2-1,14 5 2,-10-4 4,-4-1-1,11 1-1,-3 0 3,-8-1-2,8 2 4,-8-2 1,0 0 7,8 0 4,-8 0 2,0 0 0,0 0-1,7 3 4,-7-3-2,0 0-1,0 0-3,0 0-2,0 0-3,0 0-3,0 0-2,0 0 1,0 0-9,0 0-9,0 0-12,0 0-6,0 0-7,0 0-12,0 0-7,0 0-8,0 0-14,0 0-15,0 0-13,-11 15-21,11-15-18,-6 3-142,6-3-308,-10 1 136</inkml:trace>
  <inkml:trace contextRef="#ctx0" brushRef="#br0" timeOffset="202479.2491">15705 8739 31,'-6'-6'99,"3"0"-5,3 6-9,-6-7-12,1 3 5,-2 0-12,7 4-8,-11-5-1,5 2 0,-1 0 12,7 3-15,-14-4 3,5 2-2,3 0-2,-4-1-2,1 2-1,9 1-10,-15-1 0,8 1-4,-2-1 2,9 1-5,-15-1 3,7 1-6,8 0 0,-15-1 3,8 1-3,-4 1-8,2 0 4,-2 1-3,1-1-1,-1 2-2,-3-3 2,6 2-5,-5 0 1,1-1 3,1 2-10,-2 1 1,1-1 2,-1 1-2,-3 1 1,5 0-2,-3 0 0,1 1 0,4 0 4,-2-1-1,2 2 2,0 0 1,-1 0-5,4 1-2,-1 1 3,3-2-6,-2 3 5,0-2-4,2 1 1,1 1-3,1 0-1,-2 1 2,2-1-3,0 1-1,0 0 6,4-1-6,-2 2 2,2-2 0,0 1 0,0 0-2,2 0 4,-1 1-7,3-3 5,4 4 0,-3-1 1,3-3-3,4 2 3,-3 1-7,5-3 8,0-1-4,-2-1-1,-1 0-3,3-2 6,-1 2-4,-1-3-1,-1-1 1,0 2 1,1-3-1,2 1 2,-2-3 0,1 3 0,-1-3-6,3 0 6,-3 0-1,-1 0 1,1-3 0,4 0-3,-4-1-3,1 1 9,-1 0-3,-3-2-3,1-2 3,-1 3 0,-1-3 5,0 2 1,-1-2-1,-3-3-2,1 3-1,0-3 1,-2 3-4,1-3 4,-2-2-3,-1 2 6,1-2-5,0 0 5,-4 0-6,1 0 0,-1-1-6,0 2 6,3-4-1,-6 2-3,3 2 3,-1-1-2,-3 0-1,2 0 1,0 2-3,-3 0 6,1 0-4,-2 1 0,-2 0-2,4 1 3,-3 2-3,-4 0 4,4-2-6,-2 3 1,0 1-4,-3 1 8,2-1-12,-1 1 0,-1 3-9,3-1 1,9 1-6,-20 2-3,7 0-1,4-1 3,-1 2-14,-1 0-2,1 0-3,0 1-16,-3 0-11,4 0-12,-1 3-11,0-3-11,1 2-22,-1 0-69,2 0-215,1-1 95</inkml:trace>
  <inkml:trace contextRef="#ctx0" brushRef="#br0" timeOffset="203320.3753">15975 9069 19,'0'0'121,"0"-9"-6,0 9 2,-2-7-15,2 7-8,-3-7-9,3 7 1,0 0-1,-2-10-6,2 10-8,0 0 4,-2-5-9,2 5 7,0 0-7,0 0-3,-4-7-4,4 7-2,0 0-9,-5-5-6,5 5-5,0 0 2,-12-2-13,12 2 1,-12-2-3,12 2-3,-15 4-2,7-2-5,-3 1-3,1-1 3,1 3-3,-3-1 4,0 0-6,1 0-1,2-1 0,-3 4-1,3-3 0,-1 3-5,0-1 1,1 1-1,1-2-2,1 0 3,-1 2-1,2 0 0,-1 3 0,3-2-3,0 1-1,-2 1 4,4 0-2,-2 0-5,2 1 5,2 0 1,0 0 2,0-1 1,2 0-4,0 1 3,0-1-3,0 1 3,4-1-4,2 1 5,-3 0-4,1-1-1,1-1-2,0-1 8,0 1-4,-1-1 6,3-1-6,-1 1 3,-2-2-7,1 1 6,-1-1-2,2-1 8,0-1-8,-1 2 3,4-2-3,-2 1 0,0-2-1,0-1 4,3-1-2,-2 4-2,-1-3-4,3-2 5,-1 1 2,3-1-1,-3 0 2,2-1-3,1 0 2,-1-1 3,1-3-9,-3 1 7,5-2-2,2 1 0,-4-4-4,3 2 6,-1-3-8,-7 5 7,4-7-6,-1 3 4,-2-1 0,-1-2-3,1 2 1,-3-2-1,1 2 0,0 0 5,-2-4-4,-2 4 4,-3 1-7,1-3 6,0 2 0,-6 2 2,4-3-6,-1 1 0,-3 0 5,0 1-3,-4 1-3,0-1 3,-1 1 0,-1-1 2,1-1 2,-3 3-7,-2-1 4,0-1-3,-4 2 0,3 2 5,-3 1-9,5-2 2,-2 4-2,5-1-3,-4 3-11,5-2-9,-2 2-3,1 0-6,-1 2-16,3-2 1,8 0-9,-12 5-17,7 0-3,-1-3-2,6-2-4,-7 10-22,3-5-82,0 0-208,4-5 92</inkml:trace>
  <inkml:trace contextRef="#ctx0" brushRef="#br0" timeOffset="204105.2662">16519 9319 30,'0'0'137,"0"0"-5,-9-2-17,9 2-8,0 0-15,-9 0-7,9 0-6,0 0-7,-10-1-10,10 1-2,0 0-5,-15 2 3,9-1-6,6-1 0,-16 3-10,9-1 2,-3 0-6,0 1-7,1 1 4,-3-1-4,1 0-4,-2 1-8,4 0 1,-2 2 0,4-3 9,-5 0-13,5 3-5,1-2 3,-1 2-3,-2 0 0,5 0-8,1-1 5,-3 2-8,2 0 7,1 0-2,-1 1 0,2 2 1,2-1-1,0 0-5,0-1 5,0 4-1,2-4 11,0 4-12,0-2 0,3-2 0,-1 3 5,3-3-6,0 1-1,2 0 2,0-2 4,4 3-4,0-1 3,1-1-3,0-3 1,-1 2-5,5-2 3,-1 2 1,-5-4 2,4 0-5,0-1 1,-1 2 2,-1-2 1,-1-1-6,1 1 5,-1-2-3,1-2 6,-3 1-6,2-1 5,1 0-6,-1 0 6,-1-1 0,1-2 6,-1 1-3,1-1 1,-4-1-2,2-2 4,-2 0 2,0 1 3,1-3-8,-2 0 4,-3-2-2,3 2 2,-3-2-5,4 2 2,-5-4-2,-1 0 0,1-4 1,-1 4-2,-3 0-3,1 1-1,0 1 2,-2-1 2,0 2-2,0 1-2,-3-1-4,0 1-2,1 0-9,-3 0 4,1 2-3,-2 0 5,0 2-1,-1-1-1,1 3-1,-4-1 1,0 2-3,1-1 3,-3 4-3,2 0-1,-1 0-7,-1 0-7,1 1-11,-1 0-3,0 2-12,-1-1-2,3 3-14,-1-1-2,-1 2-8,2-2-14,0 1 1,0 1-100,-1 0-207,3 1 91</inkml:trace>
  <inkml:trace contextRef="#ctx0" brushRef="#br0" timeOffset="204883.0809">17121 9501 4,'0'0'158,"0"0"-13,-7-5-11,7 5-12,0 0-13,-11-4-4,11 4-12,-7-3-5,7 3-3,-8 0-10,8 0-8,-12-3-5,12 3-5,-13 3-4,13-3-5,-13 0-2,5 3-10,0-2 2,0 2-6,-2 0 1,-2-1 1,1 3-1,1-1-7,0 1 1,-1 1-2,4 1-5,-5 0-2,3-2-3,-1 4 1,2-3-5,1 0 2,-1 3-2,4-1 0,-2 2-1,0-3-1,4 3 0,-3 1 0,1-3-4,2 0 3,2 1-3,0 1 3,0 0-7,0 0 3,4 1 0,-1-1-1,1 0 0,0-1 2,6-1 0,-2 4-5,-3-3 3,5-1-2,2 1 5,-3 0-3,5 0 3,-3-2 0,5 0-3,2 0 2,-2-2-6,2 0 4,0-1 0,1 0-1,-1 0-3,-1-4 1,0 2 0,1-4 5,-5 4-8,2-4 6,-2 1-3,0-2 2,5-3-1,0 1 2,-5 1-1,3-4 9,0 3-3,0-4 1,-1 1 9,-2 1-1,1-4 3,-3 4 4,-1-1-1,3-2 0,-1 0-1,-2-2-5,1 1-1,1-2-4,-5 3 2,2 0-2,-3 1-5,2-3 2,0 4 1,-3-4-3,-1 1-2,-1 1-6,1 0-6,-2 0-5,-2-2-2,0 3-2,-3 1-10,-3-2-4,0 3-7,-3 0 1,-3 0-2,-1 2-2,-1 0-3,-3 3-8,-4-1-8,-1 3-13,0-2-5,-1 4-11,-4-2-11,4 0-19,-4 3-117,-2-3-256,11 2 114</inkml:trace>
  <inkml:trace contextRef="#ctx0" brushRef="#br0" timeOffset="208209.51">14645 8489 11,'0'0'118,"7"-4"-5,-7 4-12,0 0-5,0 0-12,0 0-7,7-3-1,-7 3-9,0 0-5,0 0 4,0 0-13,0 0 0,8 0 0,-8 0-2,0 0-3,0 0 4,0 0-3,14 4-4,-14-4-14,6 4 5,-6-4-13,7 4 8,-7-4-5,4 5-3,-4-5-4,10 7 1,-7-2-1,3-3 6,0 3-9,-1-2-2,1 2 0,4 0 6,-3 1-6,3 2 4,0-5-10,-1 5-2,1-2 3,0 1 2,1-2 1,-2 2-4,2 2 2,-1-3-1,0 4-3,2-2 7,-3-1-6,0 1-5,2 1 3,-2-2 1,0 1-3,-1 0 3,2-2-3,-1 3 0,-2 0 5,2-1 0,-2-4-1,1 4 2,1-2-5,-1 1-5,0 0 2,-2-1 2,1 1-1,1-2 3,-2 1-3,3-1 5,-2 2-9,2-3 1,-4 1 0,1-1 5,-1 2-6,1-3 4,2 3-4,-2-1 4,-2 0-2,0-2-4,3 1 9,-7-4-4,7 7 1,-4-4 1,-3-3-5,8 8 1,-3-4 4,-5-4-3,6 5 5,-3-3-7,-3-2 0,7 7 2,-3-5 4,-4-2-4,9 6 2,-5-3 1,-4-3-1,5 4-8,-1 1 5,-4-5-9,8 6 15,-2-3-4,-2 0-3,-4-3 5,7 5-1,-7-5 0,8 4 1,-4-2-1,-4-2-2,6 4 2,-6-4-4,7 4 11,-1-3-8,-6-1 0,5 4-6,-5-4 5,7 5-2,-7-5 1,7 3-5,-7-3-4,4 2 8,-4-2 4,0 0-2,5 7 1,-5-7 3,6 3-2,-6-3-4,8 4-1,-8-4 5,8 5-1,-8-5-2,9 5 2,-5-4-2,-4-1 2,8 6 4,-2-4-8,-6-2 6,9 6 3,-7-4-20,5 1 17,-7-3-1,10 7-2,-4-3-3,-2-1 4,3 1-2,0 0 2,-2 0 1,-1-1 3,3 1-6,-1 1 3,-1-2 6,4 1-7,-4-1-2,1 3 3,1-2-4,0 1 5,0 2-3,-1-3-2,0 1 2,-1-1 1,2 0 0,-2-1-3,1 1-1,1 3-2,1-3 2,-2 2 5,2-1-3,-3-2-1,1 1 2,-1-1 1,2 1 0,0-1 3,-3 2-5,3-1 5,-1 1-6,0-3-3,0 3 6,0-2-1,1 2 0,1-1 3,-2 2-1,-1-2-2,3-1-2,-1 3-6,0-3 5,0 1 7,-1 0-5,-1 0 3,1 1-2,2 0 2,-2 0-6,-1 0 6,1-1 1,0 1-9,0 2 6,0-3-6,1 3 3,-1-3 4,-1 2-4,2-1 0,0 1-4,-3 1 6,3-2-2,-3 0-2,1 1 4,2 0-1,-1 2-5,-1-4 2,1 1 4,2 0 5,-4 0-4,0 0-3,1 0-8,4 2 14,0-2-10,-4 1 6,3-3 3,-1 2-2,-3 0 2,4 0-6,0-1 1,-1 2 3,1-2-3,-2-1 3,0 1-1,1-1 0,-1 2 0,1-2 4,-2 1-3,2-1 2,-1 3-7,-1-4 4,1 2-1,2 0 0,-4 0-6,3-2 12,-1 3-3,1-2-4,-2 3 0,1-4 7,1 2-2,-3 0 3,1 0-5,4-1 3,-4 1-6,3-2 0,-1 4 3,3-1 0,1-3 6,-3 3-6,4-1-2,-3 1 1,1 0 3,2-2-2,-3-1 6,0 4-3,1 0 0,0-3 3,1 0 2,1 1-3,-3 1 4,2-3 8,0 3-10,-2-2 5,0 0-1,-1 0-1,-2 0 1,3-2 1,-3 2 2,4 0 5,-2 0-5,-1-1 2,0 1 1,0 0-4,2 1 1,-3-1-3,1-1-2,-1 3 0,2-4-2,-1 3 1,1 0 9,2-1-11,-4-1 0,-1 3 2,6-3 0,-4 0-4,-1 1 3,1 0-3,-1-1-2,1 2 6,0-1-5,-2 0-1,2-1-1,-1 1 1,1 2-1,0-3 2,0 3-1,-1-3 2,1 2-2,0-1 0,-1 0 4,1-1-5,0 1 4,-1 1-4,0-2-3,2 1 2,-1 0 1,-1-1 0,2 1 2,-4 1-1,5-1-3,-5-1 4,3 1-3,-2 2 1,2 0-1,-3-3 2,2 0-5,-1 3 4,1-2-1,0 0-1,0 1 1,-6-4 0,11 5-2,-4-3 3,0 1-1,-7-3 2,9 7-2,-3-5 1,-1 1 1,2 1-2,-7-4-1,11 3 0,-5 2 0,1-3 3,0 1-3,-2 0 3,2-2-5,-3 3 4,-4-4-1,10 6 2,-4-4-2,-6-2 3,11 3 2,-4-1-1,-1 1 3,-6-3-6,10 5 0,-6-3-1,-4-2 1,9 5 2,-5-3-1,3 1 2,-7-3-4,9 7 0,-5-4 3,1 0 3,-5-3 7,12 6 1,-6-4-2,-1 1 2,1 2-4,1-2 1,-3 1 1,-4-4 0,12 5 3,-4-1 11,-3-1 2,4 0-4,-4-1 1,4 3-5,-1-2-1,2 2-2,-4-4 0,1 2-3,0-1 1,-1 1-1,1 0 0,-7-3-1,10 5 0,-4-4-5,-6-1 3,11 6 0,-6-5-4,3 2-3,-3-1 1,-5-2 0,6 5-2,-6-5 2,8 3-1,-2 1-3,-6-4 5,9 4-1,-4-3-4,-5-1 0,10 6 0,-6-2 2,-4-4 1,9 7-2,-3-4-1,-6-3-2,10 5 1,-8-2 1,5 1 0,-7-4-1,10 3 3,-4-1-3,0 2 1,-2 1 2,-4-5-1,9 7-1,-5-4-1,3 1 1,-7-4-1,8 6-1,-6-1 2,-2-5-4,10 7 3,-7-4 2,1 2-4,-4-5 4,8 9-2,-4-5 1,-4-4-4,7 7 3,-4-3 0,-3-4 0,7 7 3,-3-3-5,-4-4 2,6 7 0,-1-3 1,-1 0 0,-4-4 0,6 7-1,-2-4 5,-4-3-4,7 9-2,-2-6 2,-5-3 1,7 5 0,-7-5-1,7 7-1,-5-5 1,-2-2-2,6 7 1,0-5 0,-6-2 0,4 3 0,-4-3 0,6 5-2,-6-5 0,5 5 3,-5-5 4,4 5-5,-4-5 2,8 5 1,-8-5 1,9 4-6,-6-1 5,-3-3-4,9 2 1,-9-2 0,7 5 1,-3-2-3,-4-3 0,10 4 0,-6-1 3,-4-3 4,9 5-6,-4-1 2,-5-4 0,11 5 4,-6-4-7,-5-1 2,11 3-2,-7 0 2,-4-3-2,11 5 4,-8-2-2,-3-3 0,11 2 0,-11-2 0,9 2 0,-5 2 0,-4-4 0,7 3 3,-7-3-1,9 3-2,-9-3-2,8 3 3,-2-2 0,-6-1 2,9 4-2,-5-1-2,-4-3 1,0 0-4,8 1 2,-8-1 0,6 5 0,-6-5 3,7 2-1,-7-2 0,4 5 3,-4-5-5,8 4 4,-4 0 0,-4-4-4,9 2 1,-9-2 0,4 7-2,-4-7 2,9 5-1,-6-2 0,-3-3 3,7 7-2,-1-5 0,-2 3-2,2 0 4,-6-5 1,9 7-3,-2-2 3,-2 0-6,2 0 5,-1 2-2,-1-2 1,3 0 0,2 4-1,-1-3 0,-1 1 3,0 0 1,2 3-6,-3-1-1,0-2 3,0 1-2,1 1 2,-2 2-1,2-5 1,0 4 5,-2-1-7,2 4 2,-1-4 2,1 1-1,0 0 5,-2 2-7,2-3 2,1 1 2,-2 0-4,-1 2 2,3-5 0,1 3-1,-1-1 2,1 3-1,0-3 1,0 0-2,-1-2 1,-2 3 0,4-1 0,-2 1 2,5 2-3,-5-3-2,4 3-1,-3-1 5,-1 0-3,1 1 0,0-2 0,1 2 0,2 2 4,-1-1-4,1-1 1,1 0 3,-1-1-4,-2 3 4,3-3-1,-1 1 1,-1 1-2,1-1-2,1 2 4,-2-2-4,0 1 1,2-2 4,-1 3-5,1-1 2,1-1 1,0 2-2,-3-1 1,3 0-2,-2 1 3,2 0-1,-2-3-2,1 2 2,0 2 2,-1-4-1,2 1 1,-1 1-2,3 0 1,-3 0-2,1 0 1,-1-1 0,-2-4-1,1 1 1,1 3-1,0-4 2,-4 1-3,0-2 0,-2 0 5,1 1-4,1-1 2,-1 0-4,-3 0 4,1 2 1,3-3 0,-1-1-2,-3 2 1,1 0 0,0 0-2,0-2 3,-1 1-2,-1-1-1,-1 1 2,0-3-1,1 2-1,0-1 2,-1 2-1,1-1-1,0 0 4,2-1 1,-2 1-3,0-1-1,-5-4 2,9 7-1,-5-2 1,0-2-5,-4-3 6,8 6-4,-5-2 0,-3-4 3,8 5-1,-8-5-4,6 4 6,-6-4 1,4 4 7,-4-4 3,0 0 4,5 4 5,-5-4 1,0 0 7,6 3-2,-6-3 7,0 0-8,0 0-4,0 0-3,0 0-2,0 0-3,0 0-12,0 0-21,0 0-23,0 0-28,0 0-27,0 0-37,-23-15-40,17 11-52,-5-2-146,-1 0-399,-5-2 177</inkml:trace>
  <inkml:trace contextRef="#ctx0" brushRef="#br0" timeOffset="210369.232">15081 11332 29,'11'3'83,"-5"-3"0,2 3-15,1 1-1,1-3-6,2 0-6,1 2-6,4-2-3,0 2-6,3 1 5,-4-3-7,4 3-1,-2-3-9,2-1 0,1 3-1,1-3-2,-2 1-1,3-1 1,6 0-11,-2 0 0,-4-1 4,-2 1-5,6 0 5,-6 0-1,2 0 5,-3 0-8,0 0 3,3-3 11,-6 3-3,4 0-2,-1 3-6,-2-3 4,2 0-4,-2 0 7,2 0-1,-1 0-2,1 0-5,0 0 3,9 0-10,-2 0 7,4 0 7,-2 0 10,-1 0-1,7-3-8,-1 3 1,0 0-10,-1 0 8,-1 0 5,0 0-3,0 3-8,-1-2 0,-2-1-1,-1 2-3,-5-1-7,6 0 7,-1 0 0,-1 2-1,0-3-2,-7 3 0,8-3-6,-5 2 6,4-2-5,0-2-2,-6 2-6,8 2 4,-9-2 8,7 1 1,-5 0-6,6-1-6,-11-2 8,12 2 3,-8 0-5,-1-2 6,-2 2-3,2 0-5,-1 0 3,2 0-4,0-3 4,0 3-3,-2 0 2,3 0-2,-3 0 7,-1-1-9,0-1 4,-3 1-6,2 1 5,-2-2 0,3 2 3,-5 0-9,1-2 5,1 2-1,-1 0 2,-1 0 4,1 0 0,-3 0-3,0-1 4,5 1-9,-5 1 6,1-1-2,1-1 2,1 2 1,-1-2-4,0 1 2,1 0-10,-1 0 15,-1 0-3,1 0 2,1-3-6,-1 3-1,2 0 4,-3-1-5,1 1 8,-3 0-2,1-1 0,0 1 3,0 0-3,-1 0-5,3 0 3,-4-2 1,4 2 4,-1 0-6,-1 0 7,2 0-6,-1-1 4,1 1-2,1 0-1,-1-1-1,-1 0-1,0-1 4,1 1-9,1 0 7,-1 1-2,-2-2 1,2 1 2,-3 1-2,3 0-4,-1 0 0,-2-3 1,3 3 0,-2-1 1,3 0 0,-3-1 2,1 2 0,0-1 2,-1 0-9,0 1 3,0-1-2,-1-1 4,0 2 2,2-2-2,-1 2-1,3-1 3,-2-1-8,-1 2 3,0-2 1,1 4 6,-1-5-4,2 3-4,-1-1 3,-1 1-2,0 0-1,1-1 3,0 1-1,-1 0 1,0 0 2,-1-2 2,4 2 1,-4 0-4,1-1 10,0 1 0,-1-1-3,-3 1 3,4 0 0,-1 0-3,2 0-3,1 0 4,-2-3-4,0 2 8,0-1-8,0 1 0,1 1-3,-1 0-1,1 0 1,1-1 2,-2-1-4,2 2 9,-2-1-11,0 1 4,0-1 0,-3 1-1,-8 0-1,14 0 0,-5 0-2,-9 0 0,10-1 3,-10 1 0,11-2 1,-11 2-6,11 2 1,-11-2 2,0 0-1,10-2 2,-10 2 0,0 0 1,9 0-2,-9 0 0,10 2 2,-10-2-2,9 0 3,-9 0-1,10 1-1,-10-1 1,12 1-1,-12-1-1,13-1-1,-13 1 5,12 0-1,-12 0-1,12 1 0,-6-1-1,-6 0-3,14 0 3,-14 0-2,12-2 2,-12 2 1,9-2-2,-9 2 0,9 0-1,-9 0 0,9 2 3,-9-2-1,0 0 2,0 0-5,10-2 4,-10 2-4,0 0 4,0 0 0,0 0 3,11 0-3,-11 0 1,0 0-4,8-1 2,-8 1 0,0 0 1,0 0-2,0 0 5,0 0-2,9-1 1,-9 1 2,0 0-1,0 0-3,9 0 3,-9 0-4,0 0 1,0 0 1,0 0-4,10 0 2,-10 0-1,0 0 3,8 1-2,-8-1 0,0 0 4,0 0-4,9 0 0,-9 0-2,0 0 4,10 0-2,-10 0-1,0 0-1,0 0 1,9 0-1,-9 0 5,0 0-5,0 0 2,0 0 2,0 0-1,0 0-3,0 0-11,0 0-5,9 0-16,-9 0-10,0 0-9,0 0-21,0 0-33,0 0-38,0 0-149,-37 0-318,18-1 142</inkml:trace>
  <inkml:trace contextRef="#ctx0" brushRef="#br0" timeOffset="211863.9809">17762 10560 29,'0'0'92,"0"0"-2,0 0-13,0 0 3,0 0-6,0 0-14,0 0-8,0 0-4,0 0 2,0 0-5,0 0-5,0 0 8,0 0-4,0 0 12,0 0 3,0 0-7,0 0 7,0 0-7,0 0-2,-25 8-8,25-8 1,-9 3-5,9-3-7,-7 5-1,7-5 0,-10 4-5,4-2 0,-1 1 1,1 1-4,0-1 1,-2-1-10,2 5 6,-3-2-3,0 0 2,0 2-6,0-1-1,0 1-2,-1 1-4,-1 0 9,-3 0-4,3 1 0,1-1-7,-6 4 2,7-3-4,-2 3 6,-3 0-8,1-1 1,1 1 8,1 0-2,-2-3 0,1 4 1,1-2-1,2-3 1,0 2-2,-2 1 2,2 1-1,-1 1-1,2-2-1,0-1 0,0 1 5,1-2 1,-3 5 3,3 2 3,0-6-1,0 1-6,1 1-3,-1-2 7,1 1-6,-2 3 0,1 0 1,0-5-1,1 3-2,-1-3 1,3 4 4,-1-4-9,1 3 6,0-1-5,1 0 0,-1-1 2,3 1-4,1 0 2,-1-2 4,-2 1-2,1 0-2,2-2-3,0 1 3,1-1 1,-1-8-7,4 11 7,-4-6-3,0-5-3,4 12 5,-4-12 2,2 10-4,-2-5 10,0-5 1,3 8 7,-3-8-4,2 8 4,-2-8-5,3 7 1,-3-7-7,3 6 4,-3-6-3,0 7 1,0-7-4,0 0 1,2 11-1,-2-11 1,0 7 0,0-7-5,0 0 3,3 10 1,-3-10 1,0 7 0,0-7-3,2 6-1,-2-6 1,2 8 3,-2-8-6,0 0 3,2 5-3,-2-5 5,0 0-2,0 0-3,3 7 2,-3-7-1,0 0 2,0 0-2,0 0-1,5 6 3,-5-6 3,0 0-3,0 0 1,0 0-2,2 5 1,-2-5-5,0 0 9,0 0-5,0 0 0,0 0-1,0 0 0,0 0 1,0 0 0,0 0 0,4 3-8,-4-3-6,0 0-14,0 0-12,0 0-17,0 0-18,0 0-27,0 0-28,0 0-30,0 0-101,0 0-279,-9-25 124</inkml:trace>
  <inkml:trace contextRef="#ctx0" brushRef="#br0" timeOffset="212950.6697">16550 10449 18,'0'0'132,"0"0"-14,0 0-10,0 0-9,0 0-9,0 0-12,0 0-9,0 0-7,0 0 0,0 0-2,0 0 1,0 0-7,0 0 2,0 0 0,0 0 3,-27 3-5,23 1 4,-3 1-1,0-1-4,-4 0-4,2 3-2,-2-2-4,-1 2-8,3 0-2,-3 1 0,2 0-8,1 0 4,0 4-5,0-4-3,0 2-2,3 0-3,-3 1-4,1-1 2,2 2-2,1-2-2,-1 2-1,-1 2 2,0 1-2,1 2 2,3-6-5,-1 5 3,0 0-4,1 2 1,-1-7-1,-1 1 1,3 1-3,-1-1 4,-1 4-3,4-4-1,-4 3 3,2 1-4,2-1 1,-3 0-4,3 0 0,0 1 3,0 0 1,3-4 0,-1 1 0,2 0 4,0-2-6,1 1-1,2 3 0,-2-4 3,1-2 2,0 3-1,1-3-2,3-1 4,-2 1-5,1-1 3,-1 0-5,1-2 5,1 1-5,-1-2 2,1 0 0,0-2-1,-3 2 0,5-3 2,-1 0 0,-2 1 5,2-3-4,0 0 0,1-3-2,-3 3 2,2-3-1,0-1 4,0 2 4,-2-3 1,3 2 5,-3-5-5,3 4 1,2-6 0,-4 2 2,0 0 0,2 0 4,1-4-2,1 1 0,-5 3-4,0-5 0,3-1-2,-2 0 2,-1 2 0,0-3-2,0 1-2,-4 2 0,-1-2-2,2-3-2,0 1 4,-2 0-2,0 1-3,-3 1 1,-1-3 4,2 5-5,-4 0 0,2-1 2,-3-3-1,1 4 0,0-3-4,0 3 2,-3-5 1,4 7-2,-3-4 1,0 1-3,0-2 2,-1 3 0,-1 1-2,3-1 2,-4 0-1,3 2 3,-3-1-3,3 0 2,0 0 0,-2 2-3,0 0-2,4 0 3,-5 1 0,5 3-1,-3-2-1,-1 1-2,0 2 4,6 4-3,-10-7 3,3 3-3,1 3 3,-2-3-4,8 4 3,-15 0-4,6 0-7,-3 1-5,3 1-5,-1 2-4,-4-2-14,5 1-10,-1 2-1,-1-1-8,1 1-13,0 0-16,4 0 0,-3 1-13,2 2-9,-2-2-15,4 0-113,-1-1-257,3 1 113</inkml:trace>
  <inkml:trace contextRef="#ctx0" brushRef="#br0" timeOffset="213417.4203">16319 10824 103,'0'0'186,"0"0"-2,-2-10-11,2 10-16,0 0-12,0 0-11,2-9-9,-2 9-13,0 0-12,0 0-9,7-5-10,-7 5-6,8-2-1,-8 2-12,15-4-3,-5 3 0,1 1-11,3-3-4,4 0-2,2-1-7,1 2 1,0-1-3,9-2-4,-3 0-5,2-2-1,-6 6-4,6-2 0,4-2-1,-3 2-5,-1-2 3,-6 4-4,4 1 0,-7-1-3,-2-1 4,-1 1-3,2-1-3,-6 0 1,0-1-3,-3 3-1,-4-2-2,-6 2 10,12-3-22,-12 3-12,0 0-20,0 0-32,0 0-23,0 0-38,0 0-39,-42-1-137,29 1-334,-9-1 147</inkml:trace>
  <inkml:trace contextRef="#ctx0" brushRef="#br0" timeOffset="216333.5064">19026 4772 15,'3'-6'137,"-3"6"-14,0 0-5,5-3-13,-5 3-9,0 0-6,0 0-7,0 0-11,2-7-8,-2 7 1,0 0-14,0 0-13,0 0 1,0 0-3,0 0-2,0 0-9,0 0 0,0 0-2,0 0 0,0 0-6,0 0-3,-1 24 3,0-15-2,-2 1 13,2 1-7,-3 6-1,1-1-3,1 1-1,-2 3 4,2-1-9,0 7 3,-1-1 4,3 1 4,0 1 2,1-2-9,0 2 0,2 0 1,-2 0-5,0 3 7,4 1-4,-5 0-2,3 1 3,-2-1-3,3 3-1,0 0 2,-2 0-2,1 0-6,1 0 7,-3-3-8,-1 0 4,3 1-1,-6 0 3,4-1 1,-2 0-6,-3-3 3,0 2-3,0-3 0,-1 1 2,0-2-6,-1-1 3,0 0 3,0-8-9,0 2 2,2 1 5,-1-2-2,0 0 3,2-4-4,1 3-1,-1-5 3,3 0 0,0 0 2,-1 3-8,2-4 4,-1 0-16,2 0 19,-1-2-2,-1 0 1,1 0 0,-1 3-6,1-2 7,1-2-4,-2 1 2,1-1-2,-1-1 0,0-7 10,1 14-13,-1-7 4,2-2-1,-2-5 1,2 12-4,-2-12 4,0 12 4,0-12-6,0 10 0,0-10 6,0 9-7,0-9-3,-2 8 3,2-8 6,0 0-1,0 9-3,0-9 3,0 0-2,0 0 3,-3 6-3,3-6 2,0 0 0,0 0-5,-4 9 2,4-9-4,0 0 9,-2 5-4,2-5-6,0 0 6,-4 6 1,4-6-1,-4 6 2,4-6-5,-4 6-2,4-6 4,0 0 1,-3 6-1,3-6 1,-2 7 1,2-7-2,0 0 2,-1 8-5,1-8 3,0 0-1,-2 7-4,2-7-1,0 0 4,-2 8-9,2-8 7,0 0 3,0 0-4,0 8 10,0-8-8,0 0 5,0 0 2,-1 11-4,1-11 0,0 0 3,0 7-3,0-7 4,0 0-7,0 0 4,0 10 0,0-10 1,-3 6-5,3-6 6,0 0-6,-2 6 6,2-6-6,0 0 3,-4 10 5,4-10-3,0 0-7,-4 7 4,4-7-1,-2 5 0,2-5 0,-2 7 1,2-7-2,-1 9 0,1-9 0,-2 10 0,2-10 4,-1 10-1,1-10 6,-1 8-10,1-8 4,1 9 0,-1-9-1,1 10 0,-1-10 3,2 9-3,-2-9-3,0 10 3,0-10 8,0 7-7,0-7-5,1 10 2,-1-10 0,0 7 7,0-7-5,0 0 0,-3 11 2,3-11 1,-1 8-2,1-8 0,0 0 1,0 0 1,0 0-7,-3 6 6,3-6 1,0 0 8,0 0 9,0 0 4,0 0 2,0 0 1,0 0-3,0 0-5,0 0 1,0 0-2,0 0-1,0 0-2,-17-14 0,14 7-5,-1 1 2,0-2 1,2-1 3,-3-2-3,0 1-4,-2-7 7,1 1-7,-1-1 3,0-2 2,-1-3-2,0 5-6,2-2 4,-3 1-6,2 0 6,0 1 0,-1 0-1,1 0 4,-1 0-3,2 5-2,2 2 0,-3 1 2,1 1 0,0 0-2,1 2-4,-1 0 6,1 2-7,5 4-1,-11-2-5,11 2 1,0 0 3,-13 6-2,9-2-3,0 3 2,0-1 0,4 4 1,-3 0 4,2 4-6,1-2 2,1 1 1,4 2 1,-1 1 3,-1-4-6,3 3 1,0 0 3,2 1-1,1-3 0,-2 1 2,1 0-5,2-1-4,-2-1-7,2 1 1,1 0 1,-1 0-6,0 1 0,-2-4 0,-1-2 0,1 1-2,-2-2 2,-1 0 3,2 0-11,-1 1 14,-2-3 2,0-1 1,-2 1-2,-2-5 2,4 8 7,-4-8-3,4 3-2,-4-3 8,6 4-3,-6-4 8,0 0-7,0 0 6,0 0-2,17-10 3,-13 6-4,1 0 7,2-6 6,0 3 0,-2-2-3,2 0-2,-2-1 0,6-5 1,-6 3-4,4-2 2,0 0-1,-1-1-4,1 0-1,0 0-1,2 0 1,-5 6-2,5-5 3,-4 4-2,1 1-1,1 0 1,0 1-4,0 0 0,2-1 1,-2 2 2,4 0-8,-3 1 6,3-1 0,-1 0-3,-2 4 2,0-4 3,-1 2 0,0 2-1,-3-2-1,2 2 5,-8 3 0,9-6-5,-5 4 3,-4 2-1,5-6 0,-5 6 0,4-6-4,-4 6 4,0 0-5,-1-10-3,1 10 1,0 0-9,-9-5-16,9 5-17,-15-2-6,3 0-12,-5 2-21,-2 0-16,-3 4-12,-6-1-12,0 2-11,-4 1-129,3 0-288,-3 0 127</inkml:trace>
  <inkml:trace contextRef="#ctx0" brushRef="#br0" timeOffset="218259.3169">19404 4123 33,'0'0'169,"0"0"2,0 0-9,0 0-19,0 0-18,0 0-16,0 0-9,0 0-14,0 0-6,0 0-12,0 0-10,0 0 10,12 26 2,-7-9-5,-1 1-13,1 7 5,0 1-1,2 1-10,-1 2-2,-2-2 1,2 5-6,-1-4-5,-1 4 0,3-5-6,0-1-2,1 0 2,-4 1-5,1-8 0,3 1-4,-1-4-1,-1 0 1,-2-4-1,1 0-3,-1-1-1,2 1-3,0-3-2,-3-2-4,0-1 3,1-2-1,-4-4 5,5 8-2,-5-8-1,0 0 0,0 0-4,0 0 2,17-14-4,-11 2 1,0-2 1,2-1-2,-2-2-5,2 0 0,-1-1-2,0 0 1,5-4-6,-6 7 8,2-2 0,1 1 4,-2 2-7,-2 4-1,1 1-1,-3 1 1,1-1 4,1 3-1,-2 2-2,-3 4-3,6-7-1,-6 7 4,7-1-4,-7 1 2,0 0 2,12 1 0,-12-1 4,11 6-1,-4-1-1,1 2 2,1-1 0,-1 1 1,2 1-3,0 0 0,0 0 3,1-2 0,4 5 0,-5-6-1,0-1 0,2 1 3,-1-2-3,2 2 8,-3-1-7,1-2 2,-1-1-1,-1-1 3,-9 0-1,14-1-3,-7-1 4,0-1-3,-1-2 3,2-2 0,-2 3 2,-2-1 1,0-4 6,-2-1-2,1 0-1,0 0 3,-5-1-5,2-3 16,-1-2-6,0 4-1,1-3 0,-5 1-4,3 2-5,1 0-4,-2-3-1,0 4 0,0 1-5,2 2-4,-2 1-12,2 0-3,1 7-3,-4-10-7,4 10-10,-2-9-8,2 9-21,-2-5-20,2 5-23,0 0-6,0 0-8,0 0-5,0 0-24,0 0-81,0 0-255,0 0 113</inkml:trace>
  <inkml:trace contextRef="#ctx0" brushRef="#br0" timeOffset="218588.9543">20350 4304 106,'0'0'184,"0"0"-25,0 0-21,0 0-9,0 0-20,0 0-5,0 0-16,0 0-3,5 9-9,1-4-7,2 2-8,-1 1-5,3 2 0,-1 6 8,0-2-7,0 1-8,-1 2-1,-1-1-6,-1 3 0,-3 4-2,-1-3-4,1 6-5,-4-8-5,-2 8 2,1-6 0,-1 3-14,0-3-16,1-2-13,-2 0-21,0-2-31,0-3-27,-1-3-35,0 5-135,0-4-286,-1-3 127</inkml:trace>
  <inkml:trace contextRef="#ctx0" brushRef="#br0" timeOffset="219900.7545">21560 6528 90,'0'0'101,"0"0"-2,0 0-13,0 0-4,0 0-17,0 0 6,0 0-4,0 0 3,0 0-9,0 0 0,0 0-3,0 0-7,-5-5 1,5 5 3,0 0-4,0 0 14,0 0-9,0 0-2,0 0 3,0 0-7,0 0-2,0 0-5,0 0-5,0 0 2,14-16-6,-10 11-1,2-4 4,1-1-1,0-1-1,3-2-2,2-1 1,4-6 1,1 0 2,2-3-2,1-1-1,1 0-6,4-6 0,6-8-3,3 1-1,2 1 7,-1-5-9,4 0 3,0-3 0,21-14 0,3-1-3,1 3 1,-2-3-3,6-2-2,2-3 0,5 0-9,-4-3 4,-2 4-3,1-7-3,6 2 0,-1 7-1,2 0 0,2 0 0,2 2-5,-3 2 1,-1-2-5,-1 3-1,-1 5-5,-24 13 0,22-13 1,-22 15-6,1-2-2,0 5 2,1 0-4,-4 1 10,-3 3 0,0 5-1,-14 7 0,-1 0 1,-7 2 0,-5 6-3,-2 0 5,-7 2-1,0 0-3,-2 5-2,-2-3-1,-1 3-5,-5 2-12,8-4-3,-8 4-10,6-1-9,-6 1 2,0 0-5,0 0-11,0 0-7,0 13-9,0-13-13,-10 15-18,1-3-19,-3 1-87,-3 1-236,0-1 105</inkml:trace>
  <inkml:trace contextRef="#ctx0" brushRef="#br0" timeOffset="220798.4818">21927 5949 16,'1'-8'146,"-1"8"1,0-9-12,0 9-2,0 0-3,1-10-7,-1 10-1,0 0-4,0 0-11,0-10-6,0 10-5,0 0-5,0 0-2,0 0-11,0 0-4,0 0-12,0 0-14,-2-9-5,2 9-8,0 0-6,0 0 0,0 0-8,0 0-1,0 0 1,-8 26-3,4-13 0,-2 4-4,-4 6-1,1 4 1,-3 3-2,2-2 6,-1 1-5,0 3 2,-1-3-5,-3-1 0,3 2-3,-1-3 2,0 2-3,-1-4-8,1 1 9,1-2 4,0 0-5,1-8 3,2 1-7,0-2 4,2-4-4,0 0-1,2-1-2,-1-3-4,2 0 4,1-2-7,0 0 4,3-5 5,-5 7-2,5-7 1,0 0-2,0 0 0,-4 5 1,4-5-2,0 0 0,0 0 1,0 0 0,0 0 1,0 0-4,0 0-2,0 0 2,10-19 1,-10 19-2,7-8 4,-2 6-1,-5 2-7,13-5 8,-6 2 0,2 0-3,2-1 1,1 3 0,0-2 1,7-1 1,-4 0 2,6 2 1,-2-3 0,0 3-5,0-3 2,0 2 1,-1-1-3,1 0 2,-2 0-5,1 2 0,2-3 0,-3 2-1,-2 1 1,-3-1-2,-1-1-1,2 1 4,-4 3 4,2-2-3,-3-1-1,-3 1 5,-5 2 2,11-5 0,-7 1-2,-4 4 0,10-8 0,-7 2 7,1-2-9,-2 3 3,-1-3 3,0-1 4,2-3 3,-3 1-5,0-1-1,1-6 0,-1 1 7,0 0-2,0-2-4,0-1-7,-1-4 7,2 4-5,2-6 0,-3 2 0,0 4-3,0 2-5,0 0-9,-2-1 0,1 2-4,0 3-3,-1 1 4,0 3 0,-1 1-8,1-1-3,-2 4-4,0 0-7,0 1-12,4 5-5,-10-9-15,5 7-10,-2-1-19,7 3-29,-19 2-92,8 0-242,-2 2 108</inkml:trace>
  <inkml:trace contextRef="#ctx0" brushRef="#br0" timeOffset="221809.3823">24030 3914 85,'-4'-10'179,"4"10"-8,-3-9-13,3 9-9,-3-6-10,3 6-21,0 0-11,-4-5-17,4 5-5,0 0-15,0 0-10,0 0-4,0 0-6,0 0 1,4 26-11,-1-12-2,-1 5-4,2 8-1,-2 2-6,-2 2 3,2-1 9,-1 4-1,0-1-2,2 0-5,1-1-3,-1-3-3,1-1-4,3-2 3,-1-6-4,-2-2-1,0-1-6,0-5 1,1 1-1,0-1-9,1-4-3,-1 2 0,-1-4 1,1-1 0,-1-2 0,-4-3 3,9 1-14,-9-1 4,11-5-9,-4-2 0,-1-3 3,3-2-10,0-2 1,-2-1 1,-1-2-2,3 1 3,-4 0 6,0 1 5,0-1-5,-2 4 4,-1 1 3,1 1 2,0-3 2,0 6 4,0 0-2,-2-1 2,-1 8 2,3-9-3,-3 9-1,2-5-3,-2 5-1,0 0 8,0 0-9,10 0-2,-10 0 4,11 7 0,-5-2 1,0 0 2,1 0 1,4 2 2,0-1 0,-1 1-2,1-1 1,-1 0 1,5 3 1,-3-3-1,4 0-2,-2-1 2,-3-2 2,3 0-1,4-1-3,-5-1 1,-2-1 0,2-1 3,0-2-1,-1-2 4,0-1-4,4-2-2,-4-1 2,-4 0-1,4-5-1,-2 0 3,-1-1-5,-3-2 3,1 0-1,-4-1 2,-1-7-5,-2 7 2,0-1-4,3 0-3,-1 2 2,-4 0-2,0 0-2,1 8-5,-1-1-3,1 0-4,-1 2-7,2 8-6,-2-14-8,2 14-14,-1-7-15,1 7-21,0 0-3,0 0-3,4-7 3,-4 7-25,0 0-90,0 0-224,0 0 99</inkml:trace>
  <inkml:trace contextRef="#ctx0" brushRef="#br0" timeOffset="222350.6213">24917 4241 90,'0'0'194,"0"-9"-8,0 9-13,2-7-13,-2 7-18,2-7-18,-2 7-17,5-5-6,-5 5-15,10-4-5,-2 2-10,-8 2-7,18-1-8,-7 2-8,-2 1-2,3 2-7,-1 1-5,-1-2 2,-1 3-11,1 1 1,-3 0-4,-1 0-2,1 2-2,-3 0-5,0 2 4,-1-2-1,-3 0-2,0 2 6,-3 1-6,-1 0-2,-2 0-2,-1 3 0,-1-1-3,-5-3 5,4 0-4,-2 1-1,-2-3-1,1 2 3,-3 0-5,2-1 2,2-1 1,-1-1-3,2-1-1,0 1 1,0-3 2,2 0-2,3-1-2,5-4-3,-9 4-3,9-4-2,0 0-1,-4 5 4,4-5 5,0 0-2,0 0-3,31-5 6,-11-2-1,11-2 2,1 0 2,2-3-1,1 2-2,3-3 1,-2-1 0,13-2 10,-1 1 4,-11 1-1,-1 1-3,15-4-3,-15 8 2,0 1-5,-3-2 3,0 1-2,-5 2 0,-9 2 0,-2-1-1,0 3-1,-6 0-2,-3 0 0,-1 3 2,0-2-5,-7 2 4,9-3-4,-9 3 2,0 0 2,0 0-23,0 0-18,0 0-20,0 0-23,0 0-32,0 0-28,-27 9-35,14-6-119,-4 1-317,-2 0 140</inkml:trace>
  <inkml:trace contextRef="#ctx0" brushRef="#br0" timeOffset="223340.7414">22458 5765 18,'0'0'125,"0"0"-12,-2-8-5,2 8-8,0 0 3,0 0-4,0 0-3,-5-5-5,5 5-8,0 0-10,0 0-13,0 0-8,0 0-3,0 0-9,0 0-5,0 0-2,0 0-10,0 0-1,0 0 10,0 0-8,0 0-13,0 0 4,0 0-1,23 14 22,-12-10-5,-1 3-3,7 2-4,-3 0 3,4 0 1,4 4 3,1 0-5,0 2 2,0-3-6,0 5 5,1 0-9,-4-1 4,3 4-1,1-1-2,-2 1-1,0-2-11,1 7 7,-6-5-2,-1 4 2,1 0 1,-3-1-4,-2 2-3,0-1 3,-4 1 1,-2 0-6,-2 0 4,-1 1-2,-2-6-1,3 5 0,-1 1 2,-3-2 0,-2-3-3,2-3 4,-4 1-4,1 0-4,-3-1 3,3-1-1,-3 0-1,-1-2-2,-1-1 2,4-2 0,-1 0 1,-1-2 1,-2-1-3,2 0 3,1-1-2,2-3 1,-1 2 0,2-3 0,2-4 3,0 0 2,-6 9-5,6-9-7,-6 2-7,6-2-11,0 0-10,0 0-18,0 0 1,0 0-14,-13-11-10,13 11 0,0 0-17,-4-8-10,4 8-9,-2-8-129,2 8-255,-7-9 114</inkml:trace>
  <inkml:trace contextRef="#ctx0" brushRef="#br0" timeOffset="224070.6836">23603 5624 197,'0'0'197,"-2"-7"-23,2 7-16,0 0-15,0 0-18,0 0-16,0 0-14,0 0-10,0 0-5,0 0-11,0 0-6,3 27-4,-4-10-3,-4 1-4,1 7-2,-1 0-5,-1 1 2,1 1 0,-5-2-9,-1 0-6,4 0 2,-5-1-2,3-2-5,-1 2 0,-1-7-2,2 0-5,0 0 2,-2-3-1,4-4-7,0 1 2,1 0-6,-1-2 3,0-3 1,2 0 0,-2 1-3,2-3 2,5-4-3,-14 5-15,8-5 5,6 0-4,-16-4-7,9 2-6,-1-5 4,2 0-12,-2 0 6,1-3-1,3 0-4,0-2-3,0 0 1,0 1 7,3 0-2,-1 2 3,1-1 6,0 0-5,1 0 3,1 1 4,-1 9-2,3-14 3,-1 7 8,1 2-1,-3 5 0,5-11-1,-1 6 1,-4 5-1,10-4 1,-10 4 0,10-3-2,-3 3 4,-7 0-3,15 3-1,-6 1 2,0 2 5,2-1-4,0 1 2,-2 2 2,2-1 1,3 3-4,-4-3 3,4 5-1,1-5-2,-2 5 3,2-3-1,0 2-4,-4-5 5,6 2-1,-2-1 1,2 0-6,0 0 11,0 1-3,3-5 2,-4 2-5,3 2 1,-1-4 3,3-1-4,-1 3 2,-2-3-1,1 2 1,-3-3 0,-1 1-1,2-2-12,-5 0-3,1 0-9,-2 0-11,-11 0-10,22-5-20,-14 4-5,-8 1-24,17-5-17,-12 2-34,0-2-89,-5 5-248,0 0 110</inkml:trace>
  <inkml:trace contextRef="#ctx0" brushRef="#br0" timeOffset="227226.6176">16676 6732 22,'0'0'129,"0"0"-14,0 0-14,0 0-6,0 0-9,0 0-17,0 0 2,0 0 2,0 0-5,12 13-3,-10-6 0,2 1-5,0 3 7,1 4-4,-1 1-3,1 2-2,0 6 0,-1 0-8,1 3-4,1 0-3,-4 0-1,2-2-5,-3 1-3,-1 2-3,5-5-2,-5-4-7,0 5 0,0-5 1,0 0-5,0-2 2,-2 0-5,-1 0 3,3-5-7,-3 0 2,1 1-3,0-2 1,0-1 1,-2-1 2,3-2-3,-3-1-2,2 1 5,2-7-8,-4 8 2,4-8 1,-8 5-1,8-5 4,0 0-4,-9-1 0,9 1-3,-8-9 0,6 1-2,-1-1-3,-2-3 6,3-5-5,-2 0-3,-1-8 0,3-2-5,0-2-4,-1 2-3,3-4-3,-1 2 0,0 0-3,1 0 4,1 1-12,0-4 10,0 7-5,-1-1 2,0 2-1,2 4 12,-2 3-7,2-2 7,0 3-2,-2-1 6,3 2 4,-3 4 10,2-1-5,-2 1 3,2 2 1,0-1 11,-2 2 2,0 2 4,0 6-14,0-13-3,2 5-1,-2 8 5,3-11-5,-3 11-6,2-7 3,-2 7 1,3-5 3,-3 5-5,4-6 2,-4 6-7,6-4-3,-6 4 11,0 0-6,0 0 2,16 4 1,-16-4 1,12 8 4,-4-3 4,2 3-8,-1-1 6,-1 2 1,1-1-3,1 3 5,1 4-2,-3-6-3,4 5-5,-1 1 3,-2-1-2,1 3 6,-2 1-4,1-2-3,5 0 5,-4 7-2,-1-5-2,-3 1-1,4-1 7,-3 0-5,-1-1 8,2-2-10,-1 0-2,-1 2 1,-2-5 6,1 2 2,-3-2-7,3-3-7,-1 1-2,-1 0-13,1-1-1,-1-1-12,-1-2-5,2-2-7,-2 1-11,-2-5 2,3 9-5,-3-9-12,5 7-6,-5-7-8,0 0-20,0 0-115,0 0-239,0 0 106</inkml:trace>
  <inkml:trace contextRef="#ctx0" brushRef="#br0" timeOffset="227568.9953">16588 7009 22,'20'2'150,"-20"-2"-11,0 0-10,0 0-4,0 0-9,19-6-19,-11 4-2,1-2-10,3 0-12,1-1-8,4-1 0,2-3-14,1 4-2,-1-3-10,1 2-22,6-6-20,-5 6-18,4-8-21,-1 2-26,-3 4-29,-5 1-84,1-1-197,-5 3 87</inkml:trace>
  <inkml:trace contextRef="#ctx0" brushRef="#br0" timeOffset="233122.5461">18029 12976 14,'0'0'68,"7"1"-3,-7-1 0,0 0 2,0 0-3,0 0 1,9 1-6,-9-1 1,0 0-4,9 0-2,-9 0 0,0 0-6,11 2-8,-11-2-1,7 3-1,-7-3-2,7 0-7,-7 0 5,7 2 7,-7-2-9,8 0 4,-8 0-3,11 2-6,-2-2-5,-9 0 4,16-2-2,-7 2 4,1 0-7,0-1 6,5 1-7,-5-1-3,3 1-5,1-3 5,-1 3-3,1-2-2,0 1-2,0 0-1,-1 1-2,1-3 5,-2 3-7,1-1-2,1-3 0,-1 4 1,2-2 1,-2-1 2,5 1-3,-5 1 1,5-1-3,-2 0 2,-2 0 2,1-1-2,1 1 0,4-2-7,-7 0 6,8 2-2,-5-3 1,-2 1 5,4 3-3,-5 0 4,6-5 4,0 4-3,0-2 2,-2 0 1,4 0-4,-5 1 1,5 1-2,-1-2-3,-2 1 9,2 1-4,2-1-1,-3 1 0,3 0 3,-2-1-5,8 0 1,-7 3-2,7-2 0,-1-1-3,-7 1 4,2 1-6,6-1 2,-1-2 0,-4 2 3,4-1 1,-5 2-6,-1-1-2,9 2 4,-8-2-4,-1 0 4,0 1 0,7-2 3,-6 2 0,-3-2-5,1 3 5,2 0-3,-2 0-2,1-3 1,-1 2 1,1 0-3,-2 1 0,3 0 6,-5 0-1,3 0-4,-1-3 4,-1 3-1,1 0-3,-1 1 3,-3-1-6,4 2 4,-1-2 0,-1 1 3,0-1-4,-4-1 1,6 2 0,-2-1 7,4 0-3,-2-1 1,1-1 1,1 1-4,0-1 4,-1-1-2,1 2 2,1-2 4,-1 0-2,0 1-1,-2-1-2,2-1 6,1 2-3,-2 0 7,-1-1-5,0 0 3,-2 1 0,-3 1 0,4 0-3,-2-2 1,-3 2-5,0 1-1,0-1-2,1-1 5,0 0 2,4 2-1,-4-2-3,0 1-1,3 0-2,0-1 2,-4 2-1,5 0-1,0-2-1,-5-1 5,5 3-5,0 0 3,-1-1-5,0-2 10,-2 3-7,3-1 5,0 0-6,0-2 0,-4 3 1,4-3 0,-5 3-2,5 0-2,-4-1 3,0 1 1,0-1-9,0-1 2,2 0 2,-2 1-4,3 1 5,1-2-1,-1 1-3,0 1 0,-4-1 4,3 1-5,-4-1 10,6 1-5,-1-1-1,1 0 2,-1 1-1,-4-3-3,2 3-4,2 0 8,1 0-5,-1 0 4,-4-1-1,1 1 4,-3 0-6,3 0 6,-1-1 1,1 1-3,3 0 3,-3 1-4,-1-1 2,1 0-5,2 0 3,-1-1-5,2 1 5,-3 0 2,4 0-2,-4 0 3,3-2 0,-3 2-5,0 0 4,-1 0 1,-1-1-9,4 1 6,-5 0 0,3 0 1,0-1 0,1 0-3,2 1 3,0-2 1,-3 2 2,3 0-9,-3 0 6,-1 0 2,6 0-1,-6 0-4,0 0 0,0 0 3,6 0 2,-6 0-8,1 0 11,0 0-5,4 0 0,-5 0 0,0 0-2,0 2-4,-1-1 1,0 0 5,-1 0 3,2 1-5,-3-1-1,3 0 4,0-1-5,-3 3 2,4-3-1,-2 2 0,2-2 7,-2 1-4,6 0-4,-5 0 1,5-1 2,-4 2-5,3 0 3,-3-2 2,5 0 3,-1 3-4,0-2 2,-5-1-3,4 1 5,0 2-10,-3-3 6,3 2-4,-3-2 0,0 0 2,4 1 3,-2 1-4,2-2 0,-6 3 0,3-3 5,-2 1-3,1-1 3,0 3 0,0-3-6,-1 0 1,1 0 1,-1 2 3,-3-2 0,3 0-1,-2 0-3,2 0 2,-2 0 1,0 0 1,1 0-5,0 0 4,0-2 1,1 2-3,2 0 2,-3 0-2,5-3-4,-3 3 4,0-2 1,0 0-3,-1 1 3,-1 1 1,1-1 5,0 1-5,0-1 0,-2 1-5,0 0 6,-1 0-4,1-2 2,1 2 5,-2 0-3,0 0-4,2 0 6,-2 0-1,0 0-2,2-3 1,-3 6-3,2-3 3,2 0 3,-1 0-7,1-3-3,-2 3 7,3 0 3,-1 3-4,4-6 10,-1 3-10,-2 0-7,-3 0 5,4 0 0,0 0 1,-4 0 2,5 0-2,-4 0-1,1 0 5,0 0-2,-1 0-3,0 0-4,-2 0 5,4 0-8,-1 0 8,-2 0-5,2 0 6,-1-1-4,1 1 0,-3 0 2,3-1-2,-2 1 1,1 1 1,0-1-8,-1 0 11,-1 0-1,1 0-3,-2-3 3,3 3-12,-1-1 13,0 2 2,0-2 1,-1 0-4,-1 1-2,2 0 5,-3-1-5,3-1-1,-2 2 1,-9 0 7,16 0-6,-7 0 1,-1 0-1,-8 0 0,15-1-2,-7 1 3,-8 0-2,16 0 1,-8 0 11,-8 0-10,16 0 1,-5 0 2,-3 0-4,-8 0 5,19 0-3,-9-1-3,-1 1-2,2 1 5,0-1 2,-3-1-2,3 2 3,-1-1-2,0 0-3,2-1 4,-1 1-2,-2 0 2,5 0-4,-2-1 4,1 0-4,-2 0 1,1 1-2,0 0 6,0-3 1,1 2-1,-2 1 2,2-3-1,1 1-3,-2 1-5,0 1 3,0-2-1,-1 0 6,2 1-1,-1 1-2,-1 0-9,-2 0 12,1-2-1,-1 1 9,-9 1-10,19-1 1,-9 1-3,-2-2 0,-8 2 0,14 0-3,-5 0 6,-9 0-7,13 0 5,-13 0-2,12 2 2,-12-2-4,10 1 2,-10-1 1,7 1-1,-7-1 1,9 2-5,-9-2 7,9 3 0,-9-3-2,8 0 1,-8 0 1,8 3-3,-8-3 1,0 0 1,9 2-1,-9-2-1,8 2 0,-8-2 4,0 0-3,11 1 3,-11-1-5,0 0 6,8 0-2,-8 0-1,0 0 2,0 0-7,0 0 4,10 0 3,-10 0-4,0 0 1,0 0-14,0 0-11,0 0-7,0 0-5,0 0-12,0 0-18,0 0-25,0 0-13,0 0-28,0 0-80,0 0-230,-33-11 102</inkml:trace>
  <inkml:trace contextRef="#ctx0" brushRef="#br0" timeOffset="234479.2397">25141 10267 59,'0'0'115,"0"0"-13,0 0-10,0 0-16,0 0 0,0 0-11,0 0-10,0 0 5,0 0-2,2 25 1,-2-16 0,0 4-3,-2-1 11,0 5 0,0 1-7,-3 6-1,-2 1-3,0 3-8,-2-2 5,1 3-5,0 0-3,-1 0-8,-1 2-3,1 2 3,-1-3-6,1 1-4,1-6 0,2 4-1,0-2-5,-1-2 0,6-4 0,-2-2-4,3-2-1,-1 3-4,0-3-14,1-1-8,1-4-8,-1-1-6,0 0-13,0-4-7,-1 0-21,1-7-12,0 12-7,0-12-17,0 8-19,0-8-77,0 0-214,0 0 96</inkml:trace>
  <inkml:trace contextRef="#ctx0" brushRef="#br0" timeOffset="234842.2624">25181 10267 76,'0'0'132,"0"0"-19,5-4-7,-5 4-10,9-4-14,-2 3-10,4-1-4,1 0-7,6 1 2,-3-2-17,7 1-1,-3-3-6,1 4-3,1-2-8,8-1-4,-9 3-1,0 0 6,-2-1-6,-2-1-3,3 1-3,-6 2-8,1 0-13,-2-1-4,0 0-16,-1 1-9,-3 0-12,-8 0-13,13-2-17,-13 2-86,8 2-173,-8-2 77</inkml:trace>
  <inkml:trace contextRef="#ctx0" brushRef="#br0" timeOffset="235148.6304">25065 10698 4,'0'0'177,"0"0"-17,0 0-14,0 0-17,0 0-8,13-15-9,-5 11-15,-1 1-9,0 1-10,3-1-5,0-2-9,2 1-3,-1 2-10,2-3-6,1 3-2,0 1-3,3-2-16,-3 2-16,2 0-13,-1-1-22,2 2-29,1-1-23,-5 1-18,0 0-113,-7 1-227,2-1 101</inkml:trace>
  <inkml:trace contextRef="#ctx0" brushRef="#br0" timeOffset="235489.2651">25570 10805 114,'0'0'161,"1"-7"-19,-1 7-16,0 0-4,3-15-16,-1 10-10,1-3-15,-1 2-4,-2 6-7,5-12-3,1 4-9,-4 1-5,2-3-8,-1 1-1,-1 4-8,1-2-7,-3 7-4,5-8 4,-5 8-2,4-11-4,-4 11-6,0 0-1,2-5-4,-2 5-3,0 0-14,0 0-2,0 0-1,0 0-9,0 0-11,0 0-13,0 0-19,0 0-25,-16 14-4,16-14-119,-9 10-225,5-3 100</inkml:trace>
  <inkml:trace contextRef="#ctx0" brushRef="#br0" timeOffset="236450.3523">26032 10401 11,'-3'-7'179,"3"7"-26,0 0-15,0 0-12,0 0-13,0 0-13,0 0 0,-7 16-4,6-6-6,-2 0-2,0 3-7,-1 3-9,0 1-2,0 0-6,-4 5-2,1 2-2,-1 1-6,0-1-4,0 2-6,0-1-3,0 0-5,2-6-5,-1-1-2,0 6-4,0-7 2,1-2-2,1-3-5,0-1-3,1 2 5,0-3-5,0-1-7,2-3-4,-1-2-4,3-4 1,-3 10 2,3-10-4,0 0-1,0 0-1,0 0 0,0 0-2,0 0 1,0 0-3,4-33 2,1 17-9,-1-2 0,3 0-3,2-7-3,-3 2-7,2-2-1,2-1-3,-3 2 5,1-1 1,0 6 8,-2 0-4,6-5 8,-6 8 0,1 0 10,-1 0 10,2 1 9,-3 1-2,-1 3 1,1 1 0,-1 1 4,1-1 1,-2 3 2,1-1 0,0 2 0,-1-2-4,-3 8-2,6-8-2,-1 3-3,0 1-3,-5 4-5,10-5 1,-4 5-3,-6 0 2,11 0-1,-11 0 0,12 6-4,-7-2 6,1 1-4,1 0-1,0 5 0,-2-1 4,0 1-3,1 2 0,-1 0 0,-1-2-3,-1 2 7,1 0-6,-4 1 3,3 0-2,-2 2 4,-2-3-2,-1-2 1,0 2 0,-2-2-4,0 1 2,-1-1 0,-1 0-1,1-1-7,-2 0-2,-4-1-2,0-2-12,0 0-8,-1 0 2,1-2-3,0 0 0,-1-1 7,2-2 0,-2 0 7,5-1-5,7 0 9,-16 1 1,16-1-2,-9 2 0,9-2 5,0 0-1,-11 0 3,11 0 4,0 0-4,0 0 0,0 0 1,-3-8 3,3 8-2,0 0-4,0 0 6,0 0-3,26-1 5,-16-2-5,0 6 2,2-2 3,1-1 5,-3 3-6,2-1 3,0 2-5,2 0 7,-4 1-7,2 0 6,4 3 3,-1 2-1,0-1-3,-1 2 0,-1 1 1,-2-1 3,-3 0-2,1 2-2,-2-4 5,-1 4 1,0-2-1,-2 0-3,1-2 3,-5 3 0,1-1 7,-2 0 2,-3 0 1,0-2 4,-1 0-3,-4 1 4,-5 0-2,1 1-2,-3-3 5,0-1-7,-1 1-2,0-4 0,0 0-3,1-1 0,-2 0 0,4-1 0,0-1 2,-1-2 1,2 0-4,0 0-3,0 0 2,0-3-2,0 1-8,-1-1-10,4-2-14,-1 2-7,0-3-15,1 1-14,1 2-8,3-1-21,1-2-30,0 4-28,5 3-102,-8-6-271,8 6 120</inkml:trace>
  <inkml:trace contextRef="#ctx0" brushRef="#br0" timeOffset="236699.5359">26464 10787 129,'0'0'204,"0"0"-20,0-9-20,0 9-18,0 0-11,0-10-15,0 10-22,0 0-32,0 0-26,0 0-25,0 0-16,0 0-25,0 0-15,0 0-28,0 0-45,0 0-61,0 0-191,0 0 85</inkml:trace>
  <inkml:trace contextRef="#ctx0" brushRef="#br0" timeOffset="236991.1083">26707 10502 113,'0'0'135,"0"0"-14,5-5-14,-5 5-7,0 0-15,0 0 3,7 11-3,-6-4-12,0 4-4,-1 5-8,0 0-2,-2 1-8,-1 1 1,-1 8-12,-2-2 4,-3-1-8,1 0 5,-1 5-13,-1-3 0,-1-2-17,0 1-14,2 1-19,1-10-20,1 0-35,1 1-31,-2 0-89,2-5-211,1-1 94</inkml:trace>
  <inkml:trace contextRef="#ctx0" brushRef="#br0" timeOffset="237370.9348">26659 10478 56,'15'-2'152,"3"2"-9,1 0-15,0-2-11,0 4-7,2 0-15,0 0-6,5 3-17,-5 0 1,-2 2-10,-1 1-10,-1 2-2,0-1-6,0 2 0,-3 2-4,1 0-3,-5 2 1,2-1-3,-2 2 4,-2 0-3,-4 2 2,-1-1 1,-2 0 2,-4 9 2,-1-8 1,-4 6 4,1-7-8,-7 4 0,1-4-5,-5 3 0,-3-2 1,-3-2-7,-1 4 0,-3-6-3,2 0-4,0-2-2,1 1-1,6-5-2,0-1-1,1 2-5,-3-3 1,6 0-12,-3-2-9,-1-2-25,6 0-13,-5-1-20,4-1-13,1-2-30,-1 0-27,1 1-149,-6-3-309,1-2 137</inkml:trace>
  <inkml:trace contextRef="#ctx0" brushRef="#br0" timeOffset="238678.6621">27306 10508 117,'-14'-3'119,"14"3"-5,-14 7-21,4-4-1,0 4-6,0 0-9,-6 3 0,5 2-6,-4 0-12,-1 1-2,-3 4-8,6-3-3,1-1 0,1 3-7,0-2-6,2 0-12,2 0 10,4-5-3,-1 3-6,1-3-6,3-3-6,0-6 3,3 13-6,1-10-2,-4-3-4,11 2-8,2-4-15,2-2 1,3-4 3,5-6-5,-9 3 1,6-8 2,-7 5 9,0-2-4,1-5 2,-4-1 7,-1 3-13,-4 2 10,-1-9-1,-1 9-3,-3-8 5,0 6 0,0 1 2,-1 1 1,-1 0 2,0 0 2,0 6 10,0-3 11,1 2 0,-1 2 8,4 0-10,-4 1 12,4 1-3,-2 8-1,0-13-6,2 7 3,-2 6-5,5-9-3,0 6-7,2 0 13,0 1-13,-7 2 1,18 0 7,-6 2 1,-2 1-12,2 3 4,0-1-9,1 3 3,1 2 0,-1 1 5,0 2-3,-1-1 12,0 4 3,-3 0 4,5 6-6,-5 2 0,-4 1 0,0-2-3,-4 4 0,-2 2-2,-3 0-3,-1 5 3,-1-1 2,-2 1-5,-6 10 4,4-10-3,-3 10 1,2-10-6,-5 9-1,7-9 2,0 1 0,-1 10 4,4-11-4,-3 11 0,2-13-6,1-1 5,1 1-1,1 0 5,-1-1-3,4 2-2,-2-4-1,3 0 3,-4 0-1,3 1 2,1-1 1,1-3-3,-1 2-4,2-4-4,0-3 8,0-4-7,-1 0-7,1 0-10,3-2-10,-3-5 3,0 1-8,-1-6 3,2 2-2,-2-1 8,-1-6 1,4 7 4,-4-7 0,0 0 2,0 0 4,0 0 1,0 0-2,3-29 3,-3 12-6,0 2 9,0-5-2,-3-6-1,2-1-3,-2 0 3,2 0 3,-3-1 2,0 2 0,2 1 1,-6-2 4,2 4 5,1 3-6,-4-3 8,1 5-2,-2 1 1,2-2 3,-3 2-10,-5-2 7,6 3-1,-3 3-7,3-3 6,-1 5 2,0-2 5,2 4-3,1-3 13,1 3 3,1 1-7,1-2-4,2 3 6,3-2-7,0 9 3,0-15-4,4 10 2,4-4-6,1 0 4,3 2-5,5-3 2,3 2-2,1 0-2,7 1 0,-1-3-3,3 6-1,1-4 2,2 1 2,-2 4 2,0-2-7,-2 1 7,-1 3-3,-6-2 2,0 2-5,-3-2-2,0 2 1,1 0-10,-7-1-10,1 2 3,-2-1-13,-4 0-7,3 1 1,-11 0-10,11-1-12,-11 1-9,10-2-16,-10 2-5,0 0-95,0 0-201,0 0 88</inkml:trace>
  <inkml:trace contextRef="#ctx0" brushRef="#br0" timeOffset="239018.7737">28072 10237 10,'-1'6'157,"-2"4"-17,2 4 5,1 1-2,-4 5-20,6 4-6,-2 3-14,0 1-5,2-1-11,-1 3-4,0-1-12,3-2-5,0 1-7,0 3-6,0-2-1,-2 0-6,0 0-8,-1 0-14,-1 0-10,0-4-20,-3-5-14,1-2-16,-1 1-2,-1-2-16,0-2-17,1-3-15,-5-1-19,-1 4-98,1-7-219,-1-1 98</inkml:trace>
  <inkml:trace contextRef="#ctx0" brushRef="#br0" timeOffset="239785.4169">27927 10542 161,'7'-20'154,"6"-2"-5,-2 0-14,2-1-8,2 3 3,1-2-9,0 0-9,-4 7-12,0 0-3,1-1-14,1 1-4,0-1-6,2 4-9,-1-1-8,0 1-6,-1 0-5,0 3-4,-2 1-3,-2 1-1,2 2-9,-1 0-1,-2 2-5,0 1-3,-1 2-5,-8 0 2,14 3-9,-5 3 6,0 2-7,-3 2 4,1 5-1,0 4 3,-4 1 4,0 5 2,-1 3 2,-5 1 5,1 0-2,-1 2-3,0 0 0,0 1-4,-2 2 0,2-4 2,1 3-5,-2-3 2,1-1-1,1 2 5,0-5-8,1 0-5,0 1-17,1-8-5,0-2-4,1 1-9,-1-1 1,0-6 1,0 0 2,0-2 2,1-2 3,-1-7 3,3 7 2,-3-7 3,5 5 2,-5-5-4,0 0-3,14-5 3,-6-4-3,-1 2 8,1-3-7,0 0-1,2-5 0,0 4 3,2-2 1,-3-1-1,1 2 7,-2 2 7,0 3 11,0-1 4,-1 0-8,-2 3 4,1-1-6,-1 4 5,1-2-4,-6 4 0,11-5-1,-6 4 0,-5 1-2,14 3-2,-8 0 2,2-2-1,1 4 1,0 1-3,0-1 0,2 0-1,-2 0 5,2 1-2,-1-2 0,1 2 2,-1-2-3,3 2 3,0-3-3,-3 2 1,8-4 2,-4 4-1,5-4-1,2 0 7,2-1-5,-3-1 3,3 0-7,-1-4 4,-2 2-2,2-2 3,4-4-2,-7 3 0,-1-2 0,1-2 0,-2 0 0,0-2 2,-1-2-2,-2 1 0,-1-1-1,-1-1 0,-4 1-3,0 2 5,-4-1-3,0 1-2,-1 3 4,-3-3 1,-3 3-5,-3-2 3,1 2-4,-1 0 18,-3 1-14,-1 1-6,-2 1 2,-3 1 2,2 3-2,0-2-2,-2 3-1,3 0 3,-2 1-2,3 1 1,-3 4 0,1-2 5,2 2-7,-2 2 6,2 0-4,1 1 0,-1 6-5,4-5 6,-2 7-5,0 0 6,4 1-3,3 1 1,-1-2 3,2 1 4,1 3-6,2-2 2,2-1-3,1 1 5,6-2-3,-1 1 3,3-2-1,2-1 4,0 0-5,8 1-1,2-3-6,-5-1-9,3 0-7,4 0 1,4-4-1,3 2-6,3-4-39,1-1-17,1 0-29,2 0-161,-4-1-299,2-2 133</inkml:trace>
  <inkml:trace contextRef="#ctx0" brushRef="#br0" timeOffset="242149.2746">29632 10026 37,'0'0'168,"5"-7"-18,-5 7-10,0 0-13,0 0-19,0 0-9,0 0-11,0 0-8,0 0-10,0 0-2,5 14-3,-2-2 0,-6 0-7,2 7-5,-3 1-1,3 9-4,-5 2 3,-1 1-4,2 2 0,-5 2-4,-3 7-5,1-8 2,1-2-8,-2-1 0,-2-1-6,1 1-3,1-3 0,0-1 9,-1-1-17,4-5 3,1 1-1,1-7-3,2-5-3,-2-1 3,5 0 0,-1-2-3,1-1-3,1 4 2,-2-6 0,4-5 1,-4 8 2,4-8-1,-3 5-3,3-5 2,0 0-2,0 0-1,0 0-6,0 0 1,9-30-8,-5 20-1,3-1 5,0-3-4,3 0-1,1 2 2,-4 1 0,6 0-1,-1-1-1,-5 4 1,3 0 0,-1 2 1,0 0 2,2 0-1,-2 3-4,1-2 3,0 3-5,0 1 6,0 1-2,4 1 0,-1 3-1,0-1 4,5 3-1,-2 1 0,2 1 2,-2 2-2,-1 0-4,-1 0 3,0 4 5,-1-2-7,-3 3 5,-2-5-3,-3 1 5,4 3-3,-7-1-1,0-3 4,-1 3-2,-1-2 3,-1-2-1,-3 3 0,-5-3-2,2 0 5,-2-4-5,-7 4 1,-2 1 5,0-5-2,-2-1-2,2 1 4,0-4-2,0-2 1,0 2-2,5-2-1,-3-3 4,0-1-3,3-2-2,1 1 5,3-1-5,-2 0 1,3 0 1,1-2-1,2 3 3,2-4 1,1 3-4,2-4-2,3 2-1,4-1-1,-1 2 0,4 0-1,6-1 2,0-2-1,4 3 5,2 1-4,6-1 2,-1 0-4,2 4 3,-1-1-3,-1-2 3,-6 7 2,1-3-5,-3 1 4,2 2-5,-4 2 3,6-4 1,-4 2 2,0 2 0,2-2 0,-1 3-1,-3-3 4,4 2-2,-1-1 0,0 0-4,-1-2 1,-1 1 4,1 0-1,2 0-1,-5 0-1,2 1 2,0-3 2,-1 0-5,2-3 2,-2 1 0,-5 0-1,1 0 2,2-3 2,-3 1-3,1 1-1,-1-3 2,-3 0 1,0-1-1,2-1-6,-4 2 1,1 0 1,-3-1 3,1 1 0,-2 4-3,0-4 2,-2 2-1,-2 6 0,-2-10-2,2 10-1,-8-7 1,2 3 1,-3 1-1,-1 1 5,-3 1-2,0-1-5,0 2-4,-1 3 3,3-2 0,-4 3 1,2 0-2,0 1-3,2 2 5,-1-1-4,2 2 1,1 1 2,1 2 2,0 1-2,4 0 6,0 4-4,3 0 4,2-5 0,1 5-3,2 0 6,4-1-2,2 1 4,1-1-5,3 0 0,1-3-3,8 4 7,6-4-6,-1-2 2,3 0 2,3-1-1,3-1-2,13-3-9,-14-2-1,0-1-3,3-2 7,1-2 2,-2 1-6,-1-4 1,1 1 4,-1 1-4,-3-4 3,0-1-5,-1-1 6,-6 1 1,0-1 0,-8 0 0,-2 1 20,-3-2 7,-5 2-6,0-2 9,0 1-3,-7 1-2,5-3 2,-7 1-6,0 2-2,-4-3 4,-1 4-6,0-3 1,-4 1-1,0 2-4,-7-3 1,3 3-5,-5-1 5,5 3-2,-6 0 5,2 1-4,3 1 0,3 1 0,-3 2 0,3 0-5,-2 2-3,-1 2-3,3 2 5,-1-2 1,-3 4 1,1 0-2,3 1-1,1-1 2,0 1-3,1 4 3,3-1 1,1-3 0,1 4-2,0-3 0,4 2 0,0-1-2,4-2 1,0 1 5,0-3-2,3 2-1,2-3 1,0-1 2,2-2-1,2 1 0,4-2 2,1-4-3,-5-1 4,6-1-5,-2 1 1,1-2-1,-3-2 3,4-1-6,-4-1 4,-1 1 1,-1-3-3,-3 3 2,-1 0-6,-1 0 5,1 0 9,-4 1 12,-1 2 7,1-1 2,-1 3-2,-4 3 0,5-8-5,-5 8-7,4-7 2,-4 7-5,5-3-5,-5 3-2,0 0-1,0 0-5,0 0 0,0 0 3,9 10-1,-9-10 2,2 11-3,0-2 0,0 0 2,0 0 0,1 2-3,-3 0-5,4 1 4,0 0-1,2-1-9,-4 2-7,0-2 2,3-3-8,-1 3-1,0-3-3,1 1-3,0-3 0,1 0-11,-3-1 9,3 0 1,-2-2 3,-4-3-5,14 3 3,-5-2-1,-9-1 4,17-5-2,-7 0 10,-1-2-2,0 2 4,2-4 2,-2 1-2,-2-1 7,2 0-2,-2 1 4,-1-2 13,1 0 7,0 2-4,0 2 2,-3-1 7,3 2-5,-1-1-1,4 0 0,-6 1-2,1 2-2,3 1-4,-8 2 4,14-5-6,-5 4-1,-9 1 1,13 1-1,-1 0 3,-5 1-6,-1 3 1,3 1 2,-2-3-5,2 6 5,-3-1-1,1 3-3,-2-3 5,0 3-10,-1 1 11,3-2-4,-5 2 3,2 2-5,0-2 6,4 0-3,-6-2 2,0 2-3,0-3-5,1 3-8,-3-4-8,0 0-8,0-8 0,0 15-2,0-9-5,0-6 5,0 11 7,0-11 3,0 6-1,0-6 4,0 0 3,0 0-1,0 0 5,0 0 5,0 0-5,0 0 1,0 0 1,0 0 4,0 0 1,-9-22-2,9 12 5,0 1-3,0-2 4,4 0-2,-2 1 1,1 0 4,3-2-6,1 3 0,2-1 4,-2 0 1,2 1 1,0 3-7,-2-2 6,1 2-3,-1 1-3,1 0 2,0 1 5,1 1-11,0 0 2,0 2 0,-4-2 6,-5 3-6,15 2 5,-6-1-6,-2 1 5,-2 0 1,3 1 1,-4 1-4,2 3 1,0-3-2,-3 3 4,1 0 1,0 1 1,-2-2-6,3 1-4,-2-2 5,3 2 5,-3 1-5,-1-3 6,2 1-5,0 0 3,-4-6 1,3 9-2,-3-9 4,2 8-7,-2-8 14,2 5-15,-2-5 0,0 0 3,0 0-5,0 0 4,0 0 0,0 0-2,0 0-1,0 0 8,0 0 7,0 0-6,-7-26 0,8 15-1,-1 11 11,2-14-1,0 7-5,-2-3 7,4 3-1,-1 1-3,2-5 6,1 5 0,3-1-4,-1 0 1,2 2-1,-1-1 1,0 3 4,3-2-2,0 2-2,-3 1-3,5 1 1,1 4 0,-1-3-5,-1 2-3,-1 0-1,2 2 2,0 3 1,1 1-1,3 1-1,-5 3-3,3-2 4,0 0-1,-2 4-6,1-1 6,-1 0-3,-1 1 2,1 1-4,-1 0 3,-2 2-2,-1-2-1,2 0 6,-3 2-3,1 0-12,-1-3-18,-1 1-3,-3-1-14,0-2-12,-1 0-10,-2-3-20,-1 3-16,-2-4-9,-1 3-128,-5-3-261,0-1 116</inkml:trace>
  <inkml:trace contextRef="#ctx0" brushRef="#br0" timeOffset="243192.2817">25606 11261 156,'0'0'153,"0"0"-11,2-8-19,-2 8-8,5-5-19,-5 5-3,9-5-15,-9 5-4,12-3-13,-3 1-3,0 1-8,1 0-6,1-2-2,2 2-6,1 1-4,3-1 0,1 0-7,-2 2 5,5-2-6,0 0 1,8 1 3,-1 2-2,-1 0-3,3 2-2,6-3 2,0-1 5,3 0-4,16 2 0,3 2 3,1-2 10,1-1-6,5 3 4,29-2-10,1 5-1,1-3-2,1-3 0,0 5 1,1-5-9,5 5 2,4-2 3,0-1-7,7-2 3,2 6 7,2-3-16,-5-1-4,4 1-5,-3 0-4,-2 1 1,-2-3-6,5 1-4,-4 0-1,0-1-9,-2 5-7,-6-5 8,-7-4 0,3 2 0,3 0 6,3 0 2,0-3 6,3-3 5,-10 6 8,5-3 4,0 3 2,-3-1 5,-4-3 2,4 1 6,-1 1 3,-1 0-3,-6 2 0,-2-1 4,-29 2-5,33 1-3,-29 1 3,25 1-5,-27-1-4,27-3-6,-29 3 2,4-2-2,27 7-4,-28-3 4,1-2-10,0 2 1,-3-4 2,28 7-1,-31-4-6,2-3 4,-1 3-2,3 0 1,0 1-7,-2-2 7,1 0-1,-5-3-1,-5 3 10,-12-1 1,10-1 0,-17-1 4,3 0-2,-5 3-3,-10-5 5,-1 4-2,-2-4 4,-5 2-3,1 0 3,-5 0 2,-1 0 3,-8 0 0,10 0-5,-10 0 6,6-2-7,-6 2-11,0 0-20,0 0-32,0 0-26,0 0-34,0 0-22,-22-11-145,7 8-306,-6-3 135</inkml:trace>
  <inkml:trace contextRef="#ctx0" brushRef="#br0" timeOffset="246250.2997">18070 13026 21,'0'0'75,"0"0"-8,0 0 3,0 0-16,-3-7 8,3 7-11,0 0-1,0 0-2,0 0-9,0 0 0,0 0 1,0 0-7,0 0 0,0 0 0,0 0-6,-3-7-1,3 7-4,0 0-3,0 0-3,0 0 3,0 0-7,0 0 4,0 0-6,0 0 5,0 0 2,0 0 0,0 0-4,0 0-2,0 0-1,0 0 2,0 0 5,0 0-11,0 0 1,0 0 0,0 0 2,0 0 1,0 0 7,0 0-14,0 0 11,0 0-9,0 0 4,0 0 8,0 0-4,0 0-2,0 0 6,0 0-7,0 0 0,0 0 2,0 0-4,0 0 6,0 0-5,0 0-1,0 0 3,0 0-4,0 0 2,0 0-8,0 0 4,-8-3 5,8 3-4,0 0-1,0 0-2,0 0 12,0 0-3,0 0 6,0 0-10,0 0 6,0 0-6,0 0 7,-12 12-9,12-12 4,-4 3-7,4-3 9,-4 5-4,4-5 5,-7 5-2,7-5 1,-6 5-4,6-5 5,-8 4 0,8-4-4,-6 3 1,6-3-1,-5 4 0,5-4 2,-5 4-8,5-4 3,-4 4 4,4-4-3,0 0-1,-7 8-1,7-8-6,-6 5 8,6-5-7,-5 4-2,5-4 4,-4 8 4,4-8-4,-5 4 1,5-4 0,-6 8 4,2-4-4,4-4 4,-9 5-3,5-1 1,4-4 2,-8 6 2,3-4-3,5-2 2,-9 9-5,4-7 2,5-2-2,-9 6 5,5-4-8,1 3 1,3-5-1,-9 8 2,6-4-1,3-4 5,-6 10-4,2-7 1,0 3 0,4-6-1,-5 8-4,4-3 7,1-5-2,-7 9-5,7-9 1,-3 8 1,-1-2 3,0-2-5,4-4 4,-7 10 3,3-6-5,2 1 0,2-5 1,-6 11-1,2-6 0,0 0 1,-1-1 3,0 2-9,5-6 5,-9 10-3,5-5 3,4-5 3,-7 9-6,4-5 4,-1 1-2,0-1 1,-1 2-1,0-3 1,5-3-1,-10 9 0,6-4 2,-1 0-2,5-5-1,-7 7 4,3-3 2,-1 2-1,2-3-2,-3 2 5,1 1-6,-1 0-9,2-1 4,-1-1 4,0 3-2,0-2-2,1 0 0,-2 0 3,2 0 3,-4 0-4,6 0 0,-2 2-5,-3-2 8,5-1-1,2-4-3,-7 9 8,5-3-4,-3-1 3,0 0 1,5-5-8,-8 9 4,5-4 2,-1-2-2,4-3-3,-6 9 4,1-3-2,0 0-3,5-6 3,-7 8 0,3-5-2,0 2-2,1-1 4,-4 3 3,7-7-1,-7 10-5,3-6 12,0 1-9,0 0-2,-1 1-1,0-1 2,1-1 3,-1 1 2,1 2 0,-1-2-5,1 0 7,0-1-4,-2 3 2,0-1-10,1 1 12,-1 0-6,0 1 0,-2 0 4,2-2-2,-1 1-5,1-2 2,1 2 2,-1-2-5,0 2 6,0-2 2,1 2 0,-1-1-1,1 0 3,-2 1-8,4-2-10,-1 0 8,-2 4 8,0-1 1,0-1-8,-1 1 1,1-2 1,2 1 2,-1 2-1,-2-3 3,4-2-2,-3 7-5,2-8 9,-2 6-3,3-6-4,-1 4 4,-2 2-4,2-5-3,0 1 8,0 1-4,-1 1 12,1-3-11,0 2-5,-2 0 6,-1 3 1,1-4-2,1 2 8,-4-2 0,5-1 0,-3 4-8,1-3 9,-1 0-2,0 2-5,0 0 11,3-2-8,-3 1-4,3-1 5,1-1-4,-2 1-3,5-5-3,-9 9 12,5-4-6,0 0 6,-1-1-2,5-4 1,-9 7-8,5-2 7,-1-1 0,5-4 0,-9 8-1,3-4 5,3 0-4,3-4-2,-11 9-12,7-4 13,-1-1-2,0 1 1,-4 1-3,5-1 5,-1-1-4,-1 1 5,3-1-3,-3 1 0,-1 1-2,3-1 18,-1 0-18,0-1 1,1 2-4,-2 0 6,-2-2-2,2 2-2,1-3 0,1 3 3,-2-2-3,0 1 5,0 1 3,3-1-6,-1 1-1,-1-2-3,1 3 4,-5-1-4,7-2 3,-3 3-1,-1-1 1,-1 0 1,3 0-6,-6 2 4,4-1 3,1-1 2,-2 1-1,-2 0 1,0 3-4,-1-2-6,1 1 7,-1-1 2,-3 3 2,7-3-6,-4 1 3,1-2 4,1 3-3,-2-3-4,3 4 5,0-5-2,-3 3-3,2-1 3,0 1-3,1-2-1,-1 1 2,0 0 2,2-1-4,-3 0-1,2 1 5,0-1-7,-2 0 7,4 0 1,-3 1-4,-2-1 0,2 1 0,-1 1 2,-1-1-2,2-2 4,-1 1-7,-1 1 6,1 2-3,0-3 6,-1 1-5,0 2-8,-1 3 6,2-3 4,-2-1-4,2 2 3,3-3-11,-4 1 6,3 0 5,-1-1-1,1 1-1,-1-1 4,2 0-2,0 0 3,3-3-1,-1 1-1,-3 2 2,0 0-5,3-4-5,-1 2 5,1-2 3,0 1-4,-1 1 3,0-1 1,0 0-4,-1 0 2,0 1-1,-1 1 1,2-3 1,-2 0-6,3 0 8,-1 1 3,-1 0-5,1 1-3,0-2 5,-1 1 1,-1-1-5,3 1-2,-1 0 1,-4 2 1,4-3 11,-1 1 1,0 0-1,-1 2 0,0-2-2,2 0 0,-1-1 0,-1 2 1,2-1-2,-4 2-1,3-2-3,-1 1 2,0 0-1,-2-1 1,0 2-1,3-2-3,-1 0 2,0 2-4,2-2 1,-2 0 0,1 0 1,2 1-1,-2-2 1,0 0 1,6-4-1,-7 7 5,3-2-7,4-5 0,-7 5 0,7-5 1,-7 6 0,3-3-3,4-3 0,-7 6-1,7-6 6,-6 4-5,6-4 0,-3 6 4,3-6-2,-6 5 0,6-5-3,-5 4 4,5-4-3,0 0 3,-5 4-3,5-4 8,0 0-11,0 0-5,0 0-10,0 0-1,0 0-12,0 0-3,0 0-10,0 0-3,0 0-16,0 0-11,0 0-15,0 0-23,19-16-20,-15 12-88,0-1-240,1-2 107</inkml:trace>
  <inkml:trace contextRef="#ctx0" brushRef="#br0" timeOffset="247817.2743">17898 13095 28,'0'0'124,"0"0"-6,0 0-15,0 0-5,0 0-9,0 0-4,0 0-9,-11-2-2,11 2-8,0 0-8,-8-1-8,8 1 0,-9-1-6,9 1-1,-10-4-2,10 4 3,-8-3-10,8 3 2,-12-5-5,8 3-2,4 2-3,-12-6 0,7 3-8,-1-2 4,0 0-8,6 5 3,-9-10 3,4 5-6,4 1-4,1 4 3,-10-10-4,7 5 5,-1-2 5,-1 4-8,5 3-1,-6-9 4,6 9-3,-5-8 1,5 8 0,-4-7 2,4 7 7,-2-6 3,2 6-4,0 0 0,-2-9-2,2 9 1,0 0-8,0 0 2,0 0-1,0 0-1,4-12 0,-4 12-4,7-4-1,-7 4-5,8-3 2,-8 3 4,10-2-5,-10 2 3,13 0 4,0 0-7,-6 0-2,4 0 0,1-3 3,1 3 3,0 0-7,5 0 2,1 0-3,-1-1 7,1 2-2,-3-1-1,4 0 1,-3 3 0,0-2-1,3 0 2,-4-1-8,3 3 5,0-1-4,-3 1 1,-1-1 5,-3-2-5,2 2 3,-2 1 2,0-2-3,1 2 3,-3-2-2,2 0 0,-1 2 1,-1-3-1,-1 3-4,3-3 3,-2 0-2,-2 0 2,-8 0 2,16-3-4,-8 3 1,-8 0 6,14 0-6,-8-4 5,1 1-1,-7 3-2,10-5 1,-3 3-1,-1-1 0,-6 3-1,9-7 4,-9 7-1,6-5 0,-6 5 3,4-2 7,-4 2-4,0 0 5,6-4 1,-6 4-2,0 0-1,0 0-4,0 0-5,0 0 3,0 0-6,0 0 4,-24 9 2,17-8-3,-1 5 0,-3-1 0,2 1-3,-1 2 4,0-1 0,2 0-3,-2 1 1,1 1 4,-1-1-6,-1 5 3,2-2 0,-3 0-3,1 3 4,-1-2 3,-1 4-2,1-2-10,-1 1 2,-1-1 0,1-2 2,-1 2-5,3 2 5,-2-1 4,-1 0-6,1-1 11,-1 0-9,3 1-1,1-3 7,-1 0-9,0 2 1,2-5-9,2 1 11,-2-2-3,4-1 5,-2 1-3,1-1-1,2-2 7,4-5-6,-6 9 4,3-6 1,3-3-1,-5 8-2,5-8-2,0 0 7,-4 5-2,4-5 3,0 0-6,0 0 9,0 0-6,-1-20-2,1 20-2,2-17 3,0 9 3,-1-6 4,0-1-10,1 1 3,-2-5-6,0 1 4,0 0 1,0 0 4,0-2-4,-2 3-5,0-2 4,-1 0-5,2 2 1,-2 0 4,-2 0-5,5 1-4,-2 3-5,1 1-9,-1 1-4,1 0-1,0 1-12,1 0 1,-2 2 1,4-2-23,-2 10-9,1-15-25,0 11-14,-1 4-28,2-10-91,-2 10-247,0-13 109</inkml:trace>
  <inkml:trace contextRef="#ctx0" brushRef="#br0" timeOffset="250648.2702">17180 7497 36,'0'0'116,"0"0"-8,0 0-7,-7 4-9,7-4 3,0 0-20,0 0-6,0 0-13,0 0 4,0 0-13,0 0-1,0 0-5,-2 6-5,2-6-1,0 0 3,0 0 4,-2 9-5,2-9 5,0 0-2,-2 11-4,2-11 0,-4 9 4,4-9 2,-4 10-5,2-3 1,-1-2-5,-1 2 1,0 0-6,-1 0-6,3 1 1,-5 0-2,2 0-4,3 0 1,-2-1 1,0 3-2,-1-3 0,1 4-3,-1 0-1,1-4-5,-1 1 3,3 0-2,-1 1 3,2 1-1,-4-1-3,3 1 1,0 0-1,0-1-5,-1-2 3,0 2-1,1 2 0,0-2 1,0 2 2,0 1-7,-1-1 0,-1 1 4,0 1-7,-1-4 4,0 3 3,-2 3 0,3-4-5,0 1 2,1 0 2,-1-1 4,0 0-8,-3-2 4,2 2-2,0 0 3,-1-2-3,2 0-2,0 0 3,-2 0-3,2-1-1,0-2 4,1 2-4,-1-1 4,1 0-4,0 0 3,0 0-3,-2-2 1,2 1 1,1-1-1,2-5-4,-6 13 2,2-6 2,1 2-2,-5-3 0,3 2 9,0-2-7,1 3 0,0-3-3,-1 2 3,1 1-1,-1-4 0,0 0 3,3 2-4,-1-2 4,-1 2-1,0-1-2,2 2 0,-2 0 1,1-1 4,0 0 0,-1 2-4,0-3-3,1 3 3,-1-1-3,1-1 2,-1-2 0,0 4 5,-1 2-7,2-3 3,1-1-1,-4 1 2,3 2-2,0-1 3,-2-1-3,1 4 0,-2-2 5,0-1 11,-1 5 5,-1 1-2,3-3-6,-2 0 2,0-2-6,1 0 3,3 0-1,-3 1-3,1-1 3,0-2-3,1 3 0,0-1-3,-1 1 2,1-2 0,-1 2-2,0-2-3,1 2 0,2-1 1,-5 0 1,1 8 22,-2-3 3,-3 2-1,3 0-5,-1-2 1,4-4-6,0 0-2,1-1-3,0 2 2,1 2-6,1-5 2,-2 3-3,4-2-3,-3 0 1,0-1 1,1 2-5,0-3 3,-2 0 1,2-1-2,1 3 0,-3-1-3,2 0 2,-2 0 0,-3 2 3,2-1-2,1 0-2,-1 1 0,-1-3-1,1 2-1,3-1 4,-2-3-2,1 2 5,1-2-9,-1 1 1,1-2 4,-2 2-4,4-7 5,-4 10 0,3-3-1,1-7 0,-4 10-1,0-4-2,4 0 1,0-6 2,-8 9-2,4-3-1,2-1 0,-3 0 1,5-5 2,-6 12-4,3-8 2,-1 1 0,-1 2-1,3-2 2,-5 3 1,1 0-1,-1-1 0,0 2-2,2-3 0,-1 2-2,-1 0 1,3-2 2,0 1 2,-2 1-6,0-2 3,1 3 0,1-3-3,0 2 6,1-3-2,-4 0 2,3 2 1,-3 1-7,5 1 4,-4 0-2,1-3 1,3 1 1,-5 2 0,4-4 0,1 3-5,-2-1 6,2-1 0,-3 2 4,1 2-6,0-2-2,-2 1 5,2-4-2,2 5-1,-1-5 0,-1 7 0,-2-4 3,3 0-4,-4 5 6,-2 1 0,1-2-2,1-1 2,-3 2-4,4-1 0,2-2-1,-1-1 0,-1-1 3,0 4 0,0-3-1,3 2-1,-1-2 1,0 0-4,0-1 2,1-1 6,-2 3-7,0 0 2,1-1-1,0 1 1,0-3 1,-1 1 3,-1 1-3,0-1-1,2 1-1,-3 1 1,1-3 0,2-2-1,-2 2 1,2-2 1,0 2-3,-1 1 2,3-2-1,-4 0 3,5-1-1,1-5 0,-9 12-3,5-3 3,-1-4 1,1 2-3,0 1 2,-1-3 4,3 3-5,-3-2-2,0-1 3,1 5 0,0-3-3,-1-2 3,1 2 1,-3 3 0,0-3-5,3 0 2,-1-2 0,-1 5 8,3-2 3,-6 1 4,2 0 0,1-2-3,-1 1-3,1-1 2,0 3-1,2-2 1,-2 0-5,3-2 0,-1 1-1,2-2 2,-6 4 1,6 1-1,-4-3-1,3 1-2,-5 1 4,3 1-3,-2 1-2,-4 2 3,2 1-2,0-1-3,0 1 2,5-5 4,-3 1-5,3 0-2,-4-1 1,2 1 3,1 0-3,-1 2 2,-1-3 0,2 3-1,0-2-1,1-1 0,-2 0-2,1 0 3,1-1-3,0 1 5,-2-1 0,2 0-3,2-1 4,-3-1-6,1-1 0,0 2 2,4 1 0,-5-4 1,0 3 0,3 0 0,-2-1 2,1 1-3,-1 0-1,-2 1 3,3-3-3,-4 2 3,2 0-1,1 0-1,-4 0-2,3 1 4,1-1 1,-2 0-2,0-1-2,2 0 1,-1 2 0,-1-1-2,3 0 3,-4 1 0,5-1-4,-5 0 2,5 0-1,-4 2 3,1-1-1,-2 0-1,2-1 1,-1 2 0,1-3 3,1 3 1,-2-2-3,0 2 3,0-3-4,1 4-1,-1-3-1,0 2 1,0-2 1,2 1 1,-3 0 1,1 1-2,1-2 0,1 0 1,-4 1 0,4-1-2,0-1 4,-3 1-3,3 1 0,-6-1 1,6-3-1,-3 5 1,1-2-2,1-2 2,-4-1 2,4 2-4,1-2-4,0 1-7,4-5-5,-7 6-5,2-2-8,5-4-8,0 0-8,-7 7-2,7-7-2,0 0-4,0 0-14,-2 5-6,2-5-5,0 0-8,0 0-15,0 0-11,0 0-24,0 0-120,0 0-277,0 0 123</inkml:trace>
  <inkml:trace contextRef="#ctx0" brushRef="#br0" timeOffset="252429.4239">15631 9135 11,'0'0'98,"0"0"-10,0 0-4,0 0-6,0 0-5,0 0-13,0 0-10,5-6 6,-5 6-12,0 0-4,4-5-1,-4 5 0,0 0-5,6-6-4,-6 6-6,4-4 7,-4 4-14,0 0 9,6-7 4,-6 7 0,0 0 4,0 0 1,2-7 0,-2 7 5,0 0 4,0 0 2,0 0-2,0 0-4,0 0 0,0 0 5,0 0-6,0 0 6,0 0 6,0 0-1,0 0-3,0 0-6,0 0 1,0 0 1,0 0-2,0 0-7,0 0 1,0 0-3,0 0-5,0 0-2,0 0 1,0 0-7,0 0-2,0 0 2,0 0-7,0 0 1,0 0-1,0 0 3,0 0-2,0 0-7,0 0 2,0 0-1,0 0 5,-8 21-5,8-21 1,-8 8 3,6-1 5,-4 0 1,1 0-4,1 1 0,-4 1 4,4 0-7,0 1 9,-1-2-5,-1 1 0,-1 3-2,0-3 2,2 2 5,-1-2-3,1 3 2,-1 1 7,-4 1-3,2 0 0,3-1-1,-3 1-2,-2 1 2,3-1 2,-1 1-5,1-1 0,-3 1-2,4-1 4,-3 1-1,0-1 1,2 3-4,0-2-2,-3-1-2,0 1 3,3-1-3,-1 1-2,1 2-2,-2-3 0,0 1-1,2-1-2,1-2 2,0-2-2,-4 4-1,3-3 2,1 2 0,0-4-3,0 0 2,1 0-4,-1 1 2,2-3-1,1-2-2,3-5 1,-5 11 1,3-7 0,2-4-1,-5 5-1,5-5 1,-2 7 0,2-7 5,0 0-1,0 0-4,-4 7 5,4-7 0,0 0-1,0 0-3,0 0 5,0 0-3,0 0 0,0 0-1,0 0 1,0 0-2,0 0 2,0 0-4,0 0 1,0 0 0,0 0 4,0 0-7,0 0 0,0 0-3,0 0 3,0 0-1,0 0-2,0 0 0,0 0 3,0 0 2,0 0-3,0 0 0,11 4 1,-11-4 1,0 0-1,9 0 2,-9 0-3,0 0 0,9 0 3,-9 0 5,7 1-6,-7-1 0,12 2-1,-12-2 2,12-2-2,-12 2 3,12 2-3,-3-2 3,-9 0-1,13 3-1,-6-3 3,-7 0-5,18 1 1,-9-1 2,1 1-3,0 1-2,1-1 5,-1 1 1,1-2-1,-1 3-1,2-2 0,-1 0-3,0 1 3,1-1 2,-1 2 0,1-2 1,-1 2-6,-1-2 2,0 2 4,1-3-2,-2 3-3,0 0 8,-2-1-5,2 1 0,2 0 1,-2 0-2,0 0 0,0-1 0,0 0 3,-2 1 0,-1 0-3,1-1 0,3 0 6,-2 1-6,-1-1 2,2-1-3,0 0-1,-2 0 1,-7-1-4,20 3-1,-11-2 3,2-1 0,1 2-2,-2-1 2,1-1-5,-1 0 6,1 2-5,-2-2 6,2 3-2,-4-1-1,2 0-1,2 1 3,-6-1-3,6 4 1,-5-4 1,2 2-1,-2-1 6,3 2-4,-3-1 0,2 0 0,-2 0-1,-1-4-3,-5 0 4,9 9-3,-3-8-1,-6-1 0,10 4 2,-6-1-4,-4-3 4,9 6 2,-5-4-4,-4-2 5,0 0-3,8 4 2,-8-4 0,8 2 3,-8-2-1,0 0 0,0 0 2,0 0 3,0 0-3,0 0 1,9-2 2,-9 2-5,0 0 3,0 0-1,0 0 0,0 0 0,0 0 3,0 0 1,0 0-2,0 0-1,0 0 4,0 0-5,0 0 6,0 0-7,0 0 1,0 0 1,0 0 1,0 0-4,0 0 2,0 0-2,0 0-12,0 0-9,0 0-15,0 0-15,0 0-25,-15-15-17,15 15-33,-5-3-37,5 3-181,-9-4-372,9 4 164</inkml:trace>
  <inkml:trace contextRef="#ctx0" brushRef="#br0" timeOffset="254965.702">14878 14672 87,'0'0'100,"7"7"2,-7-7-9,2 11 5,0-5 3,1 5-7,-1-2-5,1 0-3,-1 3-4,0 5 10,0-1-4,-2 2-5,2 6-3,-2-4-8,2 5-5,-2-7-6,1 1-6,-2 5-3,1-4-5,0 4-2,-2-7-10,2 3-2,0-2-4,0-1-1,2 0-6,-1-2 1,1-1-1,0-3-3,-2 0-3,2-1-3,0 2 2,0-4-2,1 0-4,-2-2 2,1 1-1,-2-7-1,2 12-3,0-7 2,-2-5 1,0 0 1,0 9-1,0-9-3,0 0 4,0 0-3,0 0-5,0 0 5,-14 1-1,14-1-1,0 0-2,-9-10-1,3 5 1,2-3 1,-2-1-8,2-3-1,-2-2 0,-1-1-4,2-2 0,1-2 2,-3 2-8,4-8 0,-5-3-3,4 4 2,3-2 1,-3 1 3,2-1 1,0 1-1,2 0 1,2 4 0,-2 3-1,4-1 5,-2 2 3,1-3-2,-1 4-1,4-1 6,-3 0 6,4 5-10,-3-5 8,1 2 6,-1 4-12,2-1 0,-1 0-4,-1 2 4,2-1 2,0 2 0,0-3-4,-1 6 2,5-2 1,-4 1 1,3 1-2,-1-1 2,0 2 1,-1 1 3,3 1-5,-3-3 1,1 3-2,-8 3 4,12-2 0,-3 1 7,1 0-5,1 2 0,-1 0 4,2 1-3,-1 1 0,-6-1-1,7 5 2,-2 0-2,-1 0 5,-2 4 8,0-2-3,-3 0 7,1 3 4,-3 4-2,-2-1 3,0 1-5,-4 0 0,-3 2-3,0-1 0,0 0-1,-6 5 5,1-6-9,1 1 1,-2-3-6,-1 1 1,1 1 3,-1-3-4,3-1-1,-2-2 3,2-1-2,2-2 0,0-1-2,-1-2-7,0 2-2,1-1 2,1-4 0,2 2-1,6-3-2,-13 3 3,13-3 3,-12 1-2,12-1-4,-7 1 3,7-1 1,-8 2-4,8-2 2,0 0 0,0 0-5,0 0 2,0 0 0,-3 6 1,3-6 2,0 0-4,0 0 2,12 13 0,-9-8 5,2-1-1,0 1-4,0 2 5,3 0-3,-1 2 4,-1-2 1,2 1-1,-1 1 0,1-1-1,6 4 7,-7-2-7,-1 1 7,3-1-6,1 2-2,-2 0 2,-1-2 2,0 0-5,2 1 4,2 0 0,-4-1-1,4 1-3,-2 0 0,-2-2-1,1-1-13,0 0-9,0 2-12,-3-3-18,3 0-16,0-1-22,-4 0-16,-1 0-22,3-1-137,-4 0-289,3-1 127</inkml:trace>
  <inkml:trace contextRef="#ctx0" brushRef="#br0" timeOffset="255774.8202">15391 15080 127,'0'0'143,"0"0"-11,0 0-16,0 0-7,0 0-7,0 0-18,0 0 4,0 0-4,-2 27 7,2-17-7,0 2-7,0 0-8,-2 5-3,2-5 7,-1 6-9,1 2-7,-2-2-1,0 7-9,-2-8 1,4 3-6,-5-1-5,2-3-3,1-1-4,2-2-3,0-1-3,0 0-2,0-3-2,-2 1-1,2-10-3,-2 11-4,2-11 2,0 10 1,0-10-2,0 8 0,0-8-2,0 0 2,0 0-3,0 0-5,0 0 4,0 0-1,0 0 1,-11-19-3,9 10 3,0-2-7,-1-1 3,-2-5-1,1-1 3,-1-2-1,1 2-3,-2-8-3,-2 1-4,3-1-5,1 1 3,4-2 0,-4 2 5,6-2-1,0-1-2,1 4 2,3-2-1,1-1 0,0 9 2,0-6-4,-1 5 7,2 3 9,0 0-5,-1 1 2,1 5 0,-2-1 3,-2 4 0,0 0-2,-1 2-1,-3 5-2,6-8 0,-6 8-2,2-7 0,-2 7-3,5-4 2,-5 4-3,0 0 1,0 0-1,14 7 2,-14-7-1,8 8-2,-3-3-1,-1 4 2,2-2-2,2 1 5,-4 2-1,3 0-4,-1 1 4,4 2 7,-1 3-1,-3-4 3,1 3-2,3 2 0,-6-3 4,5 3 1,-3-1-2,-1-2 3,0 4-2,-1-2 0,0 1 0,1-1-2,-1 0 0,-1 0 3,4 2-6,-3-3-4,-1 2 6,1-3-6,-2-2 0,2-2 3,3 6-2,-4-4-3,1-1 3,-2-2 0,3 1-2,-1 0-1,0-1 1,-1 1 5,-1-3-7,2 0-10,-4-1-7,4 1-8,-4-7-7,4 12-7,-2-7-10,-2-5-7,2 12-15,0-8-11,-2-4-16,0 0-12,0 11-19,0-11-15,0 0-127,0 0-291,-4 6 129</inkml:trace>
  <inkml:trace contextRef="#ctx0" brushRef="#br0" timeOffset="256228.553">15330 15298 193,'0'0'189,"0"0"-22,0 0-15,0 0-17,0 0-14,0 0-9,0 0-10,0 0-6,0 0-1,34 3-3,-34-3-8,22-7-9,-11 4-4,6-6-11,-2 2-5,3 2-5,-3-3-3,2 2-7,0 0-5,-1-1-2,2 1 1,-4-1-7,4-1-1,-1 2-4,2-2-2,-4 1-2,3 0-8,1-3-3,-4 4-5,3-2-7,-5 0 3,-2 3-1,1-2-1,-1 2-4,-1 0 5,0 1 0,-5 0 0,1 1-4,-1 0 0,-5 3-4,11-5-11,-11 5-11,5-3-2,-5 3-2,0 0 7,9-3-5,-9 3-1,0 0-18,0 0-12,0 0-5,0 0-9,0 0-21,6 8-20,-6-8-112,0 0-251,0 0 112</inkml:trace>
  <inkml:trace contextRef="#ctx0" brushRef="#br0" timeOffset="258751.5938">18194 13137 33,'0'0'52,"0"0"-5,0 0-6,2-9 14,-2 9-1,0 0-2,0 0 2,0-10-6,0 10-8,1-7-1,-1 7-6,0 0-2,4-10-8,-4 10-1,3-6-2,-3 6 0,3-6-3,-3 6 5,2-5-9,-2 5 4,4-5 3,-4 5-5,0 0 11,0 0-9,0 0-5,6-7 6,-6 7-6,0 0 0,0 0 9,5-5-7,-5 5-8,0 0 3,10-1 0,-10 1 13,0 0-13,0 0 17,0 0-22,10 1 25,-10-1 5,0 0-5,0 0 14,0 0-4,10 1-14,-10-1 11,0 0-3,0 0-2,0 0-3,0 0 5,7 3 1,-7-3 6,0 0 0,0 0-3,2 6 1,-2-6-3,0 0 0,3 7-4,-3-7 12,4 9-4,-3-3 3,-1-6-6,2 12-1,1-2-3,-3-1-10,4-1 4,0 1-2,-2 1-5,3-2-3,-1 5 1,-1-4-3,0 2-1,1-1 1,-1 2-2,1-2-2,-2-1 1,2 3-1,2-2 0,-3 1-1,1 0 1,0-1-4,-2-1-20,2 0-8,-1 1-9,-1-2-38,1 3 1,-1-5-15,-2-6-15,2 14-16,-4-7-15,2-7-118,-5 12-266,3-7 118</inkml:trace>
  <inkml:trace contextRef="#ctx0" brushRef="#br0" timeOffset="259206.8425">18356 13779 137,'3'5'130,"-3"-5"-12,3 7-8,-3-7-3,1 9-7,-1-9-3,2 11-3,-1-4-9,1 2-7,-4 1-6,2-1-5,-1 0-4,1 4-5,-1-3-6,0 4-5,-2-5-1,1 2-7,-3 1-13,3-2 4,0 2-4,-2-4-1,3-1 1,0 2-9,-1-2-12,2-7-10,-2 10-5,2-3-3,0-7-24,0 10 7,0-10-16,0 0-1,-2 12-15,2-12-19,0 6 1,0-6-10,0 0-12,0 12-74,-2-7-189,2-5 83</inkml:trace>
  <inkml:trace contextRef="#ctx0" brushRef="#br0" timeOffset="259635.8009">18385 14313 89,'0'0'112,"2"8"-7,-2-8 8,3 6-15,-3-6-13,0 0 0,1 11 1,0-6-11,-1-5 10,2 8-11,-2-8 3,1 10-13,-1-10-2,0 10-1,0-10-4,0 11-9,0-11-2,1 9-7,-1-9 0,0 10-2,0-3-6,0-7-3,1 12-5,-1-12-1,0 9 1,2-4-12,-2-5 3,2 12 3,-2-4-7,0-8-1,3 12-3,-3-5 3,2 3-3,0 0-12,0-1-14,1 1-13,-1 3-4,1-2-7,-3 2 14,2-1-19,0-3-17,0 1-10,-2 2-26,3 1-2,-3 0 12,2-3-13,-2 2-59,0-1-178,0 0 80</inkml:trace>
  <inkml:trace contextRef="#ctx0" brushRef="#br0" timeOffset="259973.3402">18511 14883 99,'0'0'131,"0"8"-9,0-8-2,0 0-8,1 13-13,-1-13-7,-2 9-4,1-2-3,1-7-5,-4 13-8,2-7-5,0 0-4,-1 5-11,3-2-5,0-9 1,-2 14-6,2-14-7,0 12 8,0-5-5,0 2 1,0-3-6,0-6-3,0 15-4,2-6-5,0-2-1,-1 0-10,3 2-14,-2 0-10,0-2-7,1 1-12,-1 2 9,0 0 5,1-3-18,1 3-13,-2-4-8,1 4-3,3-2 2,-2 2 8,0 0-13,-2-2-9,2 2-7,0-2 13,0 2 0,-3 1-2,3-5-15,-3 1-47,2 1-139,-1-2 61</inkml:trace>
  <inkml:trace contextRef="#ctx0" brushRef="#br0" timeOffset="260190.3502">18569 15287 70,'0'0'14,"0"11"8,0-11 1,-2 10 6,2-10 3,-1 9-1,1-9 5,0 8-1,0-8 5,0 9 6,0-9-7,-4 7 8,4-7-7,0 9 0,0-9-10,0 0 12,-2 11-4,2-11-1,-3 5 7,3-5-1,-1 9-14,1-9 8,-1 8-8,1-8-4,0 8 0,0-8-5,-2 9-3,2-9 4,-2 8-9,2-8 4,-3 10-3,3-4 2,0-6-2,0 9-5,0-9 0,3 12-3,-1-3-2,0-2-1,-2-1 3,0 2-2,1 1-18,-1 3 2,1-3-13,-1 2-2,0-1-12,-1 0-10,0-1-23,-1 2-68,0-2-151,2 1 68</inkml:trace>
  <inkml:trace contextRef="#ctx0" brushRef="#br0" timeOffset="261748.2598">17255 13980 71,'0'0'109,"0"0"-2,0 0-7,-6-3-8,6 3-7,0 0-7,0 0-19,0 0 6,0 0-1,0 0-8,0 0-5,0 0-6,0 0-5,0 0 1,0 0-12,0 0-3,0 0 4,0 0-3,0 0 3,0 0 2,0 0-6,0 0 2,0 0 2,0 0-11,0 0 12,0 0 2,0 0-2,0 0-5,27 7 4,-27-7-9,7 5-5,-3-5 1,-4 0 0,12 5-5,-5-2 11,-1 0-10,2-2 2,2 2 1,-1 2-4,1 0 2,1-1-9,-1 1 4,4 0 1,-3 0-4,0 0 5,3-1-5,-1-1-6,1 2 12,-1-3-4,2 3-2,-2-1 1,2-3-3,2 3 1,-4-1-3,-1 0 1,1 0-2,2-1 2,-3 0 0,0 2-2,1-1 3,-2 0-4,0-1-3,-1 0-2,-1 1 3,3 1 2,-3 0 2,2-1-2,-2-2 0,0 2 1,0 1-1,0-2-1,0 1 3,-1-3 2,3 2-2,-3 1-8,-1-1 9,6-4 2,-4 2-1,2 0 3,1 0-3,0-3 1,-2 1 2,2-2-1,-1 3-1,-1-3 3,2 1 6,-1-1-11,2 0 0,-2 0 0,0-1 1,1 5 1,-1-3-2,-2-1-1,-1 3-2,0 0 1,1-2 4,-9 3-5,14 0 6,-8-2-1,-6 2-4,13-2 6,-5 2-6,-8 0 0,11-3 4,-11 3-4,11-3 6,-3 2-6,0-1-1,-1-2 2,3 3-5,1-3-3,1-1 8,-3 1 11,5 0-2,1-2-1,-1 1 0,-3 0 4,8-1-4,-8 0-4,2 1 2,-2 0 0,0 3-5,3-3 4,-4 1-4,0 0 0,0 0 4,-4 1 0,4 1-3,-1 0-4,-3 0 3,-6 2 1,13-6-1,-8 5 2,2-2-1,-1 0 0,-6 3-6,11-4 3,-6 1 2,-5 3 0,13-4 0,-8 1-6,-5 3 10,13-5 0,-5 2-2,-2 0 1,2-1 6,-1 1 3,2-1 1,-4 1 4,2 0-6,-7 3-1,10-7 4,-4 5-5,-6 2 0,8-5-3,-8 5-4,8-3 4,-8 3 0,6-2-5,-6 2-1,8-6 6,-8 6-4,4-4-4,-4 4 3,6-4-1,-6 4 0,0 0-3,8-3 3,-8 3-2,0 0 0,5-4 5,-5 4-6,0 0-2,0 0 4,0 0-5,0 0 1,0 0-1,0 0-10,0 0-15,-23 15-27,15-12-15,-1 3-26,4-1-17,-1-1-27,6-4-153,-14 7-316,10-4 140</inkml:trace>
  <inkml:trace contextRef="#ctx0" brushRef="#br0" timeOffset="263109.141">17621 14307 14,'0'0'98,"0"0"-5,0 0-12,0 0 1,0 0-11,0 0-12,0 0-8,0 0-1,0 0-10,0 0 2,0 0 6,0 0-11,0 0-3,0 0-9,0 0 11,0 0 10,0 0 1,0 0 0,0 0-7,0 0 5,0 0-3,-15 16 1,11-12-4,4-4-3,-6 8-6,4 0 0,-4-1 7,3-2-10,-1 2 1,1 2-3,-2-1-1,3 2 3,-2-3-6,-1 4-2,1-2-6,0-3 1,2 4-4,-2 0 4,2-1 1,-1 0-3,0 1 1,2-1-5,-3 1 2,4-2-3,-2 3-4,-1 2-4,0-5 10,1 4-7,0-2 2,0 4 1,-1-2 1,-1 3 0,0 1-8,2-4 7,-1 1 0,0-2 1,-1 0-1,0 0-2,3 0-3,-2 2 1,3-3 1,-1 1-1,1 0 0,1 0 5,0-2 8,-1 0 1,3 2-7,-3-5 2,4 3 1,1-3-4,-1 0 8,-1 0-7,1 0 1,2-1-6,-3 0 6,3-1-6,0 2 1,-1-3-1,-5-3 2,12 5 1,-7-2 0,2-2-4,1-1 4,-8 0 0,12-1-4,-12 1 4,12 0-1,-6-3 1,1 0 11,-7 3-7,15-8 3,-6 2 1,0 1 2,-1-2-2,1-1 1,-1 2-4,3-4 4,-2 2 4,4-6-5,-2 1-3,1 0 3,-1 0-3,1-3 3,-3 1 4,-2 2-2,-1-4 0,2 0-2,-4 1 7,3 7-6,-4-3-2,0-1 1,-1-4-6,0 8 4,-1-3-3,-1 1-2,-1-3 1,-1 2 0,0 1-2,1 0 7,-3 1-4,0 0-1,-1 0-8,1 1 1,-3-1 1,0 1 3,1-1-3,-1 4-1,0-2-1,-2 0 3,1 1-3,1 0 2,1 0 1,-2 1-4,2-1 4,-2 2-4,3 1 0,-3-1 0,4 3-5,4 2-6,-12-6-8,6 4-2,6 2-5,-14-3 0,14 3-10,-11 0-3,11 0-6,-14 4-13,9-2-10,-1 3-10,-1-3-7,0 2-15,2 2-11,-2 0-15,0 1-15,-2 0-75,1-1-233,2-1 104</inkml:trace>
  <inkml:trace contextRef="#ctx0" brushRef="#br0" timeOffset="263517.4344">17545 14728 129,'0'0'184,"0"0"-15,0 0-13,7-6-17,-7 6-13,0 0-14,0 0-14,6-2-5,-6 2-13,9-7-4,-4 2-8,1 5-11,2-7-1,3 4-8,1-2-4,0-1-3,0 2-3,1 0-4,0-1-5,2-3-3,-1 4-2,1-1-3,-1 0-5,-3 0-21,0 2-12,2-1-19,-3 2-27,3-3-24,-4 0-16,0 2-35,-3 0-99,2 1-255,-3-2 114</inkml:trace>
  <inkml:trace contextRef="#ctx0" brushRef="#br0" timeOffset="268519.1166">27557 5017 14,'0'0'84,"0"0"-2,0 0-11,0 0 7,-7-4-13,7 4-6,0 0-7,0 0 5,0 0-3,0 0 4,0 0 16,-8-2-26,8 2 3,0 0-3,0 0-16,0 0 2,0 0 0,0 0-6,0 0 11,0 0-26,0 0 10,0 0-6,0 0 7,0 0-10,-12 5 1,12-5-7,0 0-10,0 0 7,-5 4 0,5-4 7,0 0 2,0 0-8,0 0-4,0 0-2,-4 5 2,4-5 0,0 0 6,0 0 1,0 0-7,0 0 1,-1 7 4,1-7-8,0 0-1,0 0 7,0 0-2,0 10 2,0-10-7,0 0 10,0 0-5,0 0-1,1 9 1,-1-9 0,0 0 4,3 7 3,-3-7-7,0 0-3,3 5 11,-3-5-2,0 0 0,6 8 4,-6-8-6,6 7-2,-6-7 3,7 2 3,-3 1-7,-4-3 10,8 4-6,-3-2 3,0 1 2,-5-3-4,8 4-6,-2-1 11,-6-3-7,9 3-6,-3-1 9,-6-2-3,10 5 2,-4-3-1,-1 1-2,-5-3 2,9 7 0,-5-5-5,1 1 6,-5-3-5,10 6 3,-5-2 2,1-2 0,-1 1-5,1 2 3,0-2-6,1 1 9,2 0-8,-3 0 3,3-2-5,0 2 9,1 1-4,2 2-1,-1-4-4,0 2 5,0-1 11,1-1-9,1-1 1,-1 2 1,1 0-4,0 1 3,-3-1-1,4 0 1,-3 0-2,2 0 2,0 0-9,-3 0 5,2 1-1,-2-1 1,0 0 0,2 1 4,-2 0-2,-2-2-2,3 2 2,-1 0-7,-2 0 1,0-1 3,0 3-5,1-1 8,-1-1 0,2 1 0,-5-3 0,3 2 11,1-2-2,1 1 1,1 4 2,-2-4 2,2 1-1,-1 0 0,1-2-2,2 1 0,-1 1-2,3-1-3,1 2 0,-2-4-1,-1 3 0,2-2 2,0 1-3,2 3-2,-1-2 3,1-2-3,-4-1-1,5 2-3,-6-1 0,2-1 2,-1 1 0,0 2-4,4 0 4,-4 0 2,-2-1-7,2 0 6,-1 2-2,-1-3-3,0 0 0,2 2 4,-1-3 5,1 2-4,-1-1 3,1 1 0,1 1 1,-3 0-3,6 0 0,-2 1 3,3 0-2,-6-3-4,6 1 6,-2 1-6,-2-1 5,3 1-4,0 1 1,0-1 0,-1 0-4,-2-1 5,1 3-4,4-2-3,2 1 5,0 0-1,-5-1 1,2 1-4,1 2 0,-1-2 2,2-1 1,6 4-3,-6-3-1,-2 0 0,0 0 2,5 1-4,-6 0 0,0-2 2,0 2-2,2 1 0,-2-2-1,-1 1-1,2 1 9,-1-1-5,-2 0-1,2 1-1,-1-2 6,-4 1-4,6 1 0,-3-2-3,2 1 2,0 0 3,1 0-4,-3 0 3,4-1-6,-4 0 2,3 1 4,2 1-1,-1-1 0,-2-1 4,4 0-6,-3 2 4,2-1-2,-2-1 1,2 5 1,-3-6-4,1 2 1,1-2-3,-2 1 2,2 0 3,-5 0-4,3 0 0,-6-2 5,7 3-2,1-1-2,-6 3 0,5-4-1,-3 2 5,-1-2-6,4 0 2,-2 1 2,0-1 2,4 2 1,-1-2 0,0-1 1,1 3 2,1-2 1,-2 1-1,2 1-4,-3-3 1,4 2 5,-3 0-3,0-1-7,-1 1 9,1 2-5,1-3-5,0 0 3,-5 0 2,6 4-2,-3-4 2,0-2 0,-2 4-1,-1-2-2,2 0 4,-2 3-4,-1-4 0,-2 1 6,2 0-6,-1-1 5,-1 1-8,3 2 5,0 3 1,-4-5-5,0-3 4,1 2-4,0-1 1,0 2-1,1 0 3,-4-1-1,5 1 2,-3 1 1,0-4-3,3 3 2,-1 0 1,-2 0-6,3 0 3,-3 1 3,2-2-1,3 2-2,-4-1-1,-1 0 4,2 0-4,0 0 1,-2 0 3,1 0-3,-1 2-1,1-3 2,-1 0 1,-2 1 1,1-1-4,2 1 2,-1-1 1,1 1 1,-1 1 0,0-1-2,1-1-1,1 1-1,1-1 3,-3 1-2,2-2 4,1 2-1,-3-1 3,5 0-5,-5 1-5,3-1 11,-4 0-6,1 0 5,1 1-6,1-2 3,-4 3-3,1 0 3,0-3 0,2 0 4,-3 2-8,-2-1 3,1 0-3,2-1 1,-1 2 0,-3-2 2,1 0-4,0 1 5,0-2-2,-1 1 0,3 2 1,1-2-2,-4 1 0,5-1 2,-1 1-4,1 1 3,0-3-7,-2 4 8,2-2-5,-2-2 4,1 3-1,1 1-3,-1-2 2,0 1-1,1-1-1,-3 1 6,2 0-1,1 2-1,-2-3-1,-1 0 3,0 2-4,1-1-1,-1-2 3,-3 2-2,2-2 0,0 2 0,-1 0 0,1-1-2,-3 0 0,4 0 4,-2 0 1,-1-1-2,1 1 2,2-1-3,-2 2 0,-2 0 2,3-1-2,-1-1 4,-1 0-1,4 1-1,-4-2-3,3 1 3,2 2-1,-5-1 0,3 0 1,1 0-1,-5 0 0,4 0 2,0 2-6,1-2 4,1 1-3,-1 1 5,-3-4-5,1 1-1,-1 1-1,0-1-2,0 2 4,0-4-6,-6-1 6,11 8 0,-3-6 3,-4-1-4,1 3 5,-5-4-2,8 7 2,-3-4 0,2 0-4,0 0 5,-7-3-5,11 6 4,-3-4-4,0-1 0,-8-1 6,11 4-6,-5-1 5,-1-1-3,4 1-3,-4-1 2,-5-2-1,10 5-1,-7-3-7,-3-2 0,11 5-3,-6-2 1,-5-3-6,8 2-3,-8-2-4,7 5-5,-7-5 5,7 3-4,-7-3-4,0 0-5,9 4-3,-9-4 6,4 3-9,-4-3-15,0 0-10,5 2-6,-5-2-12,0 0-7,0 0-18,0 0-135,0 0-268,0 0 119</inkml:trace>
  <inkml:trace contextRef="#ctx0" brushRef="#br0" timeOffset="270814.4758">29277 5729 94,'0'0'115,"0"0"-6,0 0-10,0 0-14,-8-3-5,8 3-4,0 0-8,0 0-3,-7-2-22,7 2 9,0 0-6,0 0 4,0 0-4,0 0 1,0 0-15,0 0 0,-8-3-4,8 3-4,0 0-5,0 0-2,0 0 3,0 0 0,0 0 2,0 0-10,-13 5-19,13-5 16,0 0 7,0 0-1,-6 5 7,6-5-13,-4 4 11,4-4-6,-4 6 2,4-6-1,-3 5-1,3-5-6,-5 7 1,5-7 4,-5 8 1,5-8-7,-4 9 3,3-5 1,1-4-7,-4 10 7,4-10 1,-4 10 1,2-5 1,-2 0-7,1 2 8,1-2-9,0 1 8,-4 2 0,3 0-5,-4 0 5,3 2-3,-1 0 0,0-4-3,-3 3-1,6-4 4,-5 4-3,4-1 2,-4 1-2,0 1 8,1 0-1,-1-2-1,0 1-3,1-1 0,-2 1-2,2 0 6,-3 1-7,-1 2 1,2-3 0,2 2 0,-1-2-4,-4 3-2,3-2 4,0 2-3,-3 0 4,0-2-6,-1 2 2,2-3 6,0 1-6,1 0 2,-5 2 3,3 2 2,0-4 1,1 3 5,2-2-3,-2-3 0,-2 4-3,1-3-3,0-1 0,1 1 4,1-1-3,-4 1 0,5 0 0,0 2-1,0-4-5,-2 0-1,1 3 3,3-1 1,-1-1-3,-2 1 0,3-1 2,0 2-2,-2-1-5,0 1 4,1 0 0,-1 2 5,0-1 1,-2 2 1,5-1-1,-8-1 6,3 5-3,4-5-4,-3 3 1,0-3 6,-2 3 4,4-4-5,0 0-1,1-1-2,-3 2 1,1-2 0,1 0 1,0 3-2,0-3-3,0 2 0,2-2 1,-1 0-6,1 1-2,-2 0 6,1-2-2,1 2 0,0-1-3,-1 1 0,1-1-1,-2 1-1,0 0 4,2 0 3,-1 0-7,-2 1 2,2-2 3,-2-1-1,2 2-1,-4-1 6,2-1-8,0 2 1,0 0 5,-2 2-4,1-1 3,3-1-7,-1-2 0,0 3 7,2 0-5,-4 2 2,2-3-1,1 2 1,0 0 2,1 0-5,-2-2 1,2 2 0,-1 0 3,-2-2-3,2 0 0,-2 0 1,3 1-1,-3-1 0,2 2 0,1-3-1,-3 1 1,1 0 5,1 0-2,-1 1-1,1-1 3,0 1-7,-1-1 1,1-1 3,0 0-6,1 2 8,0-5-2,-3 4 2,3-3 1,0 3-4,0-3 1,-2 3 0,1-3 5,-2 2-6,2-2-1,-1-1 8,2 4-6,-2-3 0,-1 1 2,3-1 2,-2-2 2,2 1-3,-3 2 1,1-1 0,-1 2-2,2-4 0,1 0-1,-1 0 0,-1 2 2,2-2 1,-3 2-2,1-2 0,-1 0 2,3 2-8,0-2 4,-2 0 1,1-1 0,1 4-4,0-4 2,0 1-1,-3 1 0,-1-1 1,3 0 2,-2 1-7,0-2 8,1 2-4,2 0 1,-2-1 0,2 1-1,-1 0 2,-1-2-1,2 3-5,-1-4 6,-1 1-2,3 1-2,-4 1 5,3-2-3,-1 1 3,-1-3 0,3 2-3,-1 0 3,-2 0-4,4 1 4,3-5-5,-9 6 8,5-4-9,4-2 6,-8 7-1,2-2 0,2-1-1,4-4 0,-8 8 1,4-5-2,4-3 0,-6 6-1,6-6-2,-6 8 4,2-7-5,4-1 3,-7 6 0,5-1-2,2-5 1,-7 7-7,7-7-5,-4 5-6,4-5 0,-6 5-2,6-5-3,0 0 3,-5 5-8,5-5 0,0 0 1,0 0-1,-4 7-1,4-7-6,0 0-2,0 0-8,0 0-11,0 0-20,0 0-29,0 0-29,0 0-151,0 0-312,-4-17 139</inkml:trace>
  <inkml:trace contextRef="#ctx0" brushRef="#br0" timeOffset="272336.3531">29164 5829 80,'0'0'96,"0"0"-8,2-7-4,-2 7-13,0 0 5,0-9-6,0 9 3,0 0-7,0-10 11,0 10-5,0 0-5,1-7 1,-1 7 2,0 0-11,1-9 9,-1 9-3,0 0 1,0 0 3,0 0-9,2-8-7,-2 8-4,0 0 4,0 0-1,0 0-7,0 0-2,0 0-6,0 0 1,0 0-2,0 0-5,0 0-2,0 0-1,0 0 0,0 0-3,0 0 1,0 0-8,0 0 0,0 0 0,0 0-2,0 0-1,0 0-1,-8-5-4,8 5 4,0 0-4,0 0 3,-17 10 5,11-5-1,-1-3-1,-3 3 4,-1 2 0,2-1 3,-6 2 2,4 0 2,-5 1 1,2-1-2,-4 1-2,1 1 2,-1 0-2,4 0-3,-6 0 0,2-3-4,2 2-2,0-1 0,-1 0-3,1 1-1,2 0-2,-2-1 6,6-3-6,0 2-4,-2-2 0,3-3 3,1 3-2,-3 0-1,5-3 1,1 2-1,-2 0 0,0-2-1,7-2 5,-8 7-8,4-4 4,4-3 1,0 0 1,-8 2-2,8-2-2,0 0 1,0 0 0,0 0-3,0 0 1,0 0-2,0 0-4,0 0-2,11-20-2,-5 13 1,-1 3-5,5-4-3,-2 2 0,2-2 5,2 1-1,-2-1-4,3-3 1,1 0-2,-4 4-2,5-3 0,0 1 2,0 0 2,-1 0-1,-3 1 0,0 0 0,-1 1 4,1 0 1,-2 1 1,-1 2 0,3-2 0,1 0 1,-6 1-2,4 1 3,-3 0 1,3 1-1,-3-1 4,3 3 0,0-2-2,-4 1 0,3-1 0,-2 0 0,1 3 0,2-2-2,-3-1 3,-7 3 1,18-4-2,-11 2 3,0 1-1,-7 1 0,14-2 0,-6-1 1,0 2-2,-2-2-1,-6 3 1,13-2 2,-8-1-2,-5 3 1,14-3-4,-9 1 4,-5 2 4,10-1-4,-10 1 1,10-3 3,-10 3 0,7-1 2,-7 1-3,0 0-4,0 0 5,0 0-4,8-4-1,-8 4-1,0 0 3,0 0-2,0 0-1,0 0 3,0 0-2,0 0-3,0 0 1,0 0 3,0 0 3,0 0-4,0 0 1,0 0-2,0 0 5,-15 17-6,15-17 7,-5 6-7,5-6 2,-6 8 5,2-4-3,4-4 1,-5 10 3,4-4-3,-2-1 3,2 2-2,1-7 4,-4 14 1,3-6-4,-1 0 2,1-2-2,2 5 3,-2-1-1,1 0 0,0 1-7,1-1 8,-1 0 2,0 2-4,0 0 6,0 1 7,-1-2-2,0-1 4,-1 2 6,-1-2-8,-1 0 0,0 1 1,2-1-1,-3-2 3,-1 2 1,0-3 2,-2 1 0,2-1-6,-3 2 5,1-4-1,-2 0 1,2 2-4,-1-5-1,1 3-3,0-4-2,-4 3 1,0-4-2,1 1-12,2 0-16,-1-1-16,0 0-17,0 0-33,-4 0-27,3-2-33,-1-1-49,-6 2-132,3-2-352,-2 0 156</inkml:trace>
  <inkml:trace contextRef="#ctx0" brushRef="#br0" timeOffset="273748.535">27489 6246 50,'0'0'194,"0"0"-6,5-9-9,-5 9-15,0 0-10,0 0-16,3-5-14,-3 5-12,0 0-14,0 0-7,0 0-12,0 0-9,0 0-8,0 0-8,0 0-7,0 0-2,0 0 0,0 0 2,0 21 2,-1-11 2,-2 2-8,-5 2-10,2 1 3,0 2-8,-2-2 5,-1 2-9,0 2 6,0-1-5,0 0-4,0-1 3,0-1 0,0 0-3,-1-1-3,2-1-4,2-4 0,1 1-4,0-1 0,-2 0-1,4-1 1,-1-3 0,0-2 1,1 3-5,3-7-3,-4 8 9,4-8 0,0 0-1,-5 5 1,5-5-2,0 0-1,0 0 0,0 0-2,0 0-1,-7-16 0,7 16-1,0-16 0,1 5-9,4-5 4,-1 0-5,1-1-6,3-6-5,1 0 3,-2 6-3,5-8 1,-2 4 0,3-3 5,-4 10 0,5-9-1,-5 9 1,1-1-1,1 1 2,-2-1 1,0 1 2,0 4 2,0 0-3,2-6 4,-4 6 3,2 2 8,-1-1-4,-1 0 1,3 3 4,-2-2-2,0 0-2,0 0 2,-2 1-6,3 0 2,-1 0-5,-2 1 1,1 2 5,0 1-2,-1-1-2,1 3 1,-1-1-2,-6 2-1,12-5-1,-12 5-2,10 0 2,-10 0-1,10 5-4,-10-5 2,9 5 2,-5-3-1,-1 5 2,-3-7 0,3 13 1,-1-7-1,-2 1 5,-2 3 1,0 0-2,-2-2-2,-1 1 4,-1 1-1,-2 0 1,0 0 5,-4 2 0,0 0-4,-1-3-2,2 1 2,2-3-2,-2 0 2,-1 1-3,4-2 3,-1 0 1,-2 0-4,2-1 3,0 0 0,-1-2-3,1 1 4,2-1-3,1-1 0,-3 1-1,2 0 2,7-3-3,-10 4 0,5-1 1,5-3-7,-9 4-4,9-4 7,-6 6 3,2-1-2,4-5-5,-3 9 5,2-3-4,1-6 5,0 13 1,0-13-1,3 16 1,-1-10-2,3 4-1,-2-5 3,2 4-1,1-1-1,-1 2 1,1-2 7,0 1-5,3-1 1,-3 2-12,2-2-8,0-1-4,2 0-15,-3 1-14,1-1-19,0 0-9,-1-1-11,0-1-14,1-3-19,-3 2-20,0-1-143,-5-3-310,7 5 138</inkml:trace>
  <inkml:trace contextRef="#ctx0" brushRef="#br0" timeOffset="274414.4253">27855 6336 114,'0'0'176,"0"0"-21,0 0-11,0 0-16,0 0-20,0 0-10,0 0-11,0 0-8,0 0-3,0 0-15,0 0-8,0 0 2,0 0-7,-5 29 2,3-20-4,1 1-2,-3 1-5,2 1-3,-2-2-4,0 2-6,-1 4 8,-3-5-9,3 1-2,-1-3 1,1 3-3,-2-1-1,2-1 2,-1-3-9,2 4-1,-1-5 0,2 1 1,-2-2 2,5-5-1,-5 7-2,5-7-2,-5 6 4,5-6-1,0 0-5,0 0 1,0 0-1,0 0 2,0 0-1,0 0 0,-10-13 4,10 13-4,1-18 2,-1 5 0,2 0 4,0-4 1,0 0 0,1-1 2,2 1-1,-1 0-3,0 0 0,-1-3-3,3 6 4,-1-1 3,2 1-5,-3 2 4,1-1-4,3 1-4,-3 1 2,3-2-2,-3 5 9,1-1-3,-1 1 4,-1 3 4,0-1-3,2 1 0,-6 5 5,5-11-3,-2 8-4,-3 3-7,4-7 2,-4 7 1,0 0-4,5-6-5,-5 6 0,0 0-4,0 0 1,0 0-4,0 0 6,16 13-3,-12-9-8,2 4 7,-1 0 4,-1 1-3,4 3 2,-1 2-3,-2-4 0,3 6 2,-2-1-4,0-2 1,-1 3 2,2 1 1,-2 0 4,0 0-8,-1-2 2,3 2-1,-3 0 0,-1-5-1,0 1 5,-2 3-3,1-3 0,-2-1 4,0-1-2,2-1-8,-1 0-4,-1-1-5,-1 1-10,-1-4-10,2-6-12,-1 15-12,0-8-12,1-7-12,-4 13-12,4-13-17,0 8-14,0-8-15,-4 8-144,4-8-308,-5 4 137</inkml:trace>
  <inkml:trace contextRef="#ctx0" brushRef="#br0" timeOffset="274698.5515">27800 6485 207,'0'0'206,"0"0"-15,0 0-11,0 0-20,1-8-23,-1 8-5,0 0-14,0 0-13,8-7-11,-3 5-11,-5 2-8,18-4-6,-11 3-11,9-2-6,-5 2-5,2-1-10,0 2-6,3-3-12,3 3-12,-6 0-12,5 0-11,0-2-11,-1 1-24,0 1-22,-2-1-26,1-3-33,-4 3-136,0 1-290,-3-5 128</inkml:trace>
  <inkml:trace contextRef="#ctx0" brushRef="#br0" timeOffset="277168.3935">31242 6493 97,'0'0'100,"0"0"-22,0 0 4,4-5-18,-4 5 5,0 0-8,0 0-6,4-5 1,-4 5 0,0 0-4,0 0-2,0 0 1,0 0-8,3-9-10,-3 9 6,0 0-15,0 0 2,0 0 2,0 0-10,0 0 5,0 0-1,0 0 1,0 0-20,0 0 8,0 0 3,5-4 1,-5 4-4,0 0 7,0 0 4,0 0-4,0 0-5,0 0 5,0 0-8,0 0 20,0 0-15,0 0 3,0 0 4,0 0-14,0 0 9,0 0 0,0 0 5,0 0-5,10-1-11,-10 1 9,0 0 0,0 0 3,11 5-1,-11-5-9,10 2 2,-10-2-4,7 2-1,-7-2 3,8 3 5,-8-3-5,7 4 1,0-3 4,-7-1-2,7 2 3,-7-2-5,6 3 6,-6-3 11,7 5-5,-7-5-3,9 3-4,-9-3-2,7 4 0,-7-4-2,7 4 0,-7-4-1,4 6-2,-4-6-1,6 4 1,-6-4 5,6 6-10,-6-6 1,4 6 6,3-3-6,-7-3 0,8 5-1,0-1 4,-4-1-1,-4-3 0,9 5 1,-3-3-3,-1 1 1,2 1 6,-7-4-5,9 5-7,-5-2 6,3-1-2,-7-2 2,12 7 0,-6-4-5,-6-3 0,7 4-6,-5-2 6,-2-2 2,9 5-2,-4-2 0,-5-3 3,4 5-2,-4-5 4,5 7-4,-5-7 0,6 3-3,-6-3 3,4 7-3,-4-7-2,5 5 1,-5-5 4,7 7 2,-4-5 2,-3-2-1,8 7 3,-5-4-12,-3-3 3,8 5 3,-4-2 3,2 1 3,-6-4-3,6 5-2,-1-2-2,-5-3-4,8 5 7,-3-1-2,0-1 0,-5-3-4,9 7 4,-3-5-1,1 3 6,-3-2-2,2 1-1,2 0 1,-3 0-2,3 1 3,2 0 2,-1-1 1,4 3-4,-1-4 7,5 2-4,1 1-3,-5-1 2,3 1 4,0 0-4,2 0-2,-5 0-1,3 0 5,1-1-3,-6-1 0,2 3-4,-2-2 1,-2 0 1,0 2 8,3-3-9,-4 2 0,-1-1 2,2 1-2,2-1-3,-4-1 2,2 3 0,0-4 2,0 1-4,-2 2 5,1-3 1,2 3 0,-1-1-4,1 2 5,2-1-7,-3-1 2,2 1 4,1 1-2,-3 0-6,5-2 3,1 3 3,-7-3-2,6 1-1,-3 2-2,1-4-2,3 5 8,-1-2 2,2 0-3,-6 0-2,5 2-1,-3-4 1,3 2 0,-4 1-9,-3-2 11,4 2 0,-1-3 1,1 2 0,-1-1-1,1-2 3,-2 1 4,3 1 0,-2-1 21,3 3 7,-3-1-9,3-1-4,-3-1 1,3 0-4,-3 1-4,0 0 0,1-1-1,-1 2-5,-3-2 1,4-1 0,-3 3-4,1-2 1,0 0 2,-5-1-5,5 2-2,-3-2 0,1 2 12,0-1-14,1-1 2,-3 0-1,2 2-1,-1-2 2,1 3-1,-3-4 0,-1 2-1,5 1 1,-4-1-20,1 1 0,1 3 3,0-6 0,-2-1 3,2 1 2,-3 1 3,2 3-1,-1-4 1,-5-3-3,9 9 8,-4-6-4,-1 0 3,4 2-1,-3-1 3,-5-4-5,0 0-1,0 0 3,0 0 0,0 0 4,41 28-2,-41-28 2,0 0-5,23 13-4,-23-13 7,0 0-1,0 0 1,26 18 2,-26-18-1,0 0-3,0 0-1,22 17 3,-22-17 1,0 0-2,0 0 4,0 0-4,0 0 3,21 16 0,-21-16-1,0 0-11,0 0-3,0 0-1,0 0-12,0 0-1,0 0-3,0 0-10,0 0-16,0 0-2,0 0-26,0 0-13,0 0-26,0 0-26,0 0-99,0 0-268,0 0 120</inkml:trace>
  <inkml:trace contextRef="#ctx0" brushRef="#br0" timeOffset="279562.0091">28031 7335 122,'0'0'118,"0"0"-4,0 0-10,0 0-8,0 0-12,0 0-10,0 0-7,0 0-4,0 0 0,0 0-1,0 0-22,0 0 10,0 0-12,0 0 4,0 0-2,0 0-7,11-2-1,-11 2 1,0 0-1,0 0-8,11-1 4,-11 1-2,6-3-9,-6 3 2,0 0-2,13 0-6,-13 0 2,8 2-8,-8-2 4,11 0-7,-11 0 3,14 0 1,-6 0-3,0 1 0,-8-1 1,19-1 0,-9 1 1,1 0 1,1 0 3,-2-2-9,1 2 4,1-1-3,1 1 2,-2 0-3,1-3-1,-1 3 3,2 0 1,-4 0 2,2-3-5,1 2-3,1 0 3,-2-2 4,2 2 2,0 1-4,0-3-4,1 1 3,2-1 2,-2 3-3,-1-1 4,1-3-5,3 1-2,1 3 3,0-1-3,1-2 0,-1 1 6,1-2 0,0 3-4,0 1 0,2-4 0,-2 2-1,-3 1-1,0 2-1,-2-2 10,1 1-8,-2-3 4,1 3-6,3-1 2,4 0-6,-2-2 7,-2 2 2,2 0 0,1-1-4,0 0 2,0-1 3,1 0 1,-1 3-6,3 0 9,5-2-6,-7 2 5,6-2-1,1 0-1,1 2-1,-2-3 1,2 3 0,-1 0 0,1 0-2,0 0 8,-1 0-10,-6 0 2,6 3 2,-9-3 1,3 1-6,-4 2 2,0-2 5,-1 1-6,0 0-1,1-2 5,-1 3-4,-3-1 3,-2-2-2,2 2 3,0-2-4,-1 0 6,3 1 3,-4-1-4,6 1-7,-5-1 6,1 0-2,-1 2 4,2-4-3,-3 2-2,4 0 2,2 3 4,-2-3-2,3-1-4,0 3-1,-1-1 2,2 2-1,1-2-1,-1 3-1,-1-2 5,3 1-9,0-1 8,-3 0 1,2 1 1,0 0-5,2-1-4,-2 1 5,0 1 0,8 1 3,-2-3-14,2 3-2,-2 0 0,-7-4 6,7 4 4,2-4-8,-9 2 1,1-1-1,1 0-2,5 2-4,-6 0 8,0-3-8,-2 1 6,3 2-1,-2-1 4,-1-1-1,3-1-9,-5 3 11,0-2 1,3-2-3,-7 2 6,0-1-2,6 1 5,-8 1-7,2-2 4,-2-1-6,3 1 5,-2 2-3,2-2 4,-4-2 6,4 2 2,0-1 0,-1 0-11,-1 0 11,1 2-5,1-2 1,-1-2-6,5 4 4,-3-2-4,-2 0-1,5-2 5,1 2 0,-6 0 4,5-1 7,-1 1 4,0 1-11,-4-2-2,1 2 4,1-2-4,-3 1 13,1-1-3,0 1-7,1 0 4,-3 0-6,3 0 7,-1 0-10,3 0 8,0-2-3,2 2 1,-1-1-1,0 1 1,3 0-2,-3 0-3,4 1-1,-4-2 3,2 1-4,1 0 5,0-1-2,1 3 6,-1-3-5,2 2-5,-2-1 3,1 2-3,-2-2 10,8 2-7,-4 0-1,-2-2 6,0 1-6,-2-1-1,8 3 2,-6-2 0,-2-1-2,-1 2-1,-2-1 2,4 0 3,1 0-3,-2 0 12,0 1-13,1 0 3,-4-2-3,6 0 8,-3 2-11,0-1 13,2-1-6,-2 3-4,0-3-1,1 0 4,0 0 2,0 0-6,-1 0 3,-2 0-3,2 1 12,1-1-6,0 0-4,-4 0-2,1 0 5,2 1-3,-6-1-10,5 2 4,-7-1 9,3-2-3,-1 2-6,1-1 9,-5 1-1,4-1 3,-2 0-11,-2 0 6,-2 0 3,-7 0 1,18 1-4,-11 1-1,1-2-6,-8 0 6,14 2-5,-7-1 9,-7-1 3,13 2 0,-5-2-9,-8 0 9,10 0-8,-3 1-1,-7-1 5,16 0-2,-9 0 0,-7 0 2,20 0 6,-9 1-12,0-1-2,1 1 7,-1-1 9,3 1-5,-1 0-2,-2-1-7,0 0 4,0 2-3,-4-1 7,5 0-7,-2-1 9,2 3-4,-3-2-4,2-1 1,-2 2-1,1-1 0,2 2-2,-2-3 1,-1 0 1,1 1 8,2 0-3,-5 0 11,-7-1 8,13 3-15,-6-3 2,4 0 2,-11 0-6,11 1 5,-4 2-2,-7-3-2,11-3 0,-4 3 2,-7 0-4,13 0-4,-13 0 1,12 0 2,-12 0 2,11 0 1,-11 0-6,12 0 2,-4 3 2,-8-3 0,13-3 3,-3 6 0,-1-3-4,-9 0 4,13 1-2,-13-1 0,14 4 9,-7-4 2,-7 0-5,12 0-2,-12 0-1,13 2-1,-13-2 3,8 1 2,-8-1-7,9 0 1,-9 0 0,0 0 5,11 1-7,-11-1 2,0 0-3,0 0 6,0 0-8,0 0-7,0 0-7,9-1-4,-9 1-12,0 0-13,0 0-17,0 0-9,0 0-17,0 0-17,0 0-112,0 0-232,0 0 103</inkml:trace>
  <inkml:trace contextRef="#ctx0" brushRef="#br0" timeOffset="280920.7255">29277 5801 11,'0'0'100,"0"0"-8,4-6-7,-4 6-4,0 0-7,0 0-3,0 0-3,0 0-18,0 0 13,1-8-13,-1 8 6,0 0-14,0 0 7,0 0-7,0 0-8,0 0-6,0 0-6,0 0 6,0 0 0,0 0-4,0 0 5,0 0 4,0 0-1,0 0 6,0 0 1,0 0-4,0 0 5,0 0 2,0 0 4,0 0-3,0 0-6,0 0 8,0 0-6,0 0 0,0 0 1,0 0-4,0 0 1,0 0-6,0 0 12,0 0-7,0 0-8,0 0-2,0 0 2,0 0-4,0 0-1,0 0-5,0 0 3,0 0-6,0 0 4,0 0-2,0 0-2,0 0 2,0 0 2,0 0 0,0 0-6,0 0 1,0 0-3,0 0-1,0 0 0,0 0-1,0 0-2,0 0 1,0 0 0,0 0 1,0 0-3,10 18-2,-9-12 2,-1-6 4,3 17 4,-2-8-1,1 0-5,-4 2-4,4 0 6,-2-1-3,-2 1 2,2 2 5,-1-2-5,0 3 1,-1-4-1,0 6-2,-2-3 3,3-1-5,-2 2 4,2-2-1,-2-3-2,1 2 2,0 1-2,0 0-1,4-2-1,-4-1-2,2-9 1,0 15 0,-1-8 4,1-7-1,-3 11-4,3-11 4,2 9-3,-2-9 1,-2 9 2,2-9 0,0 0 2,0 0-5,-1 10 5,1-10-6,0 0-5,0 0-8,0 0-9,0 0-17,0 7-13,0-7-10,0 0-18,0 0-23,0 0-23,0 0-19,0 0-26,0 0-118,0 0-311,-6 3 138</inkml:trace>
  <inkml:trace contextRef="#ctx0" brushRef="#br0" timeOffset="281509.2121">29292 6428 24,'0'0'178,"0"0"-11,0 0-5,0 0-10,0 0-2,0 0-10,0 0-13,0 0-12,0 0-12,7 1-11,-7-1-13,0 0-6,0 0-11,5 5-3,-5-5-9,0 0-2,0 0-5,4 6-6,-4-6-11,5 6 6,-5-6-1,6 8-9,-2-5 3,0 1-4,0 4-1,-1-3 0,0 0-6,3 2-1,-3 1 3,-1 1-9,2 0 2,0-1 2,-3 0-1,2 3-3,-2-4-2,2 4-5,-2-1 3,-1 1-4,0-1 7,-1-1-2,0 1 2,1 0-4,-2-1 5,2 1-2,-1-1-5,1-1 4,-3-1 2,2 0 0,1 3-4,0-3 2,0-7-1,-4 12 0,4-6 1,0-6-6,-1 9-5,1-9-4,0 0-6,1 11-1,-1-11-5,0 6-2,0-6-6,0 0-8,2 7-9,-2-7-4,0 0-13,0 0-6,0 0-3,2 7-9,-2-7 1,0 0-1,0 0-18,-5 9-14,5-9-97,-8 1-229,8-1 102</inkml:trace>
  <inkml:trace contextRef="#ctx0" brushRef="#br0" timeOffset="282112.9299">29367 6960 106,'0'0'110,"9"0"0,-9 0 7,0 0-7,0 0-6,9-2 1,-9 2-3,0 0-6,0 0-1,0 0-7,0 0-9,0 0-4,0 0-10,0 0-12,0 0 5,9-1-5,-9 1-2,0 0-3,0 0 2,7 8-8,-7-8-3,5 5-4,-5-5-4,5 9-2,-1-6-1,-4-3-2,6 9-3,-4-4 3,0 1-8,-1 1-5,4-1 0,-1 0 1,-4 1 2,3-1-11,-3-6 3,2 15 2,2-7-3,-4 2-1,0-3-3,3 1 2,-2 1 1,-1-2 1,1 1 2,-1-1-7,2 2 2,-4 1 2,1-3-3,1-7-1,-1 13 2,2-6 0,-1-7 1,-1 11 2,0-6-14,1-5 13,0 0-1,-2 14-6,2-14 1,0 7 6,0-7 2,0 0-3,-2 7 7,2-7 10,0 0 5,0 0-1,0 0-3,0 0 0,0 0-3,0 0-4,0 0-8,0 0-10,0 0-11,0 0-13,0 0-15,0 0-21,0 0-30,0 0-9,0 0-30,0 0-39,0 0-112,-11-21-306,11 21 135</inkml:trace>
  <inkml:trace contextRef="#ctx0" brushRef="#br0" timeOffset="287434.6591">32226 6880 65,'0'0'74,"0"0"-2,0 0 1,0 0-14,0 0-8,0 0-3,0 0-7,0 0-7,0 0 1,0 0 1,0 0-8,0 0 0,0 0-14,0 0 6,0 0-2,0 0-1,0 0-5,0 0 3,0 0 4,0 0-2,0 0 2,0 0-3,0 0 11,0 0 7,0 0 3,0 0-5,0 0 10,0 0-6,0 0-5,0 0 1,0 0 0,0 0-3,0 0 0,0 0 5,0 0 1,0 0 10,0 0-22,0 0 3,0 0-4,0 0-4,0 0-7,-22-2 3,22 2 10,0 0-12,0 0-5,-14 6 5,9-1 3,1 1-2,-3-4-10,1 4 6,-2-2 2,1 2 6,-3-1-10,1 4 6,0-1 5,0 0 0,0-1-9,-1 3 5,1-2-3,-3 3 0,0 1 5,3-3-1,0 0-6,0 0 9,-2 5-11,4-6-1,-3 1 4,2-1-3,3 3-1,-3-1-6,3 1 8,-2-2 0,1 1-2,1 0-2,1-1 3,0 0-4,-1 1 1,0-2 0,0 1-5,3 0 5,0 1 6,0-2 3,-2 1-1,1-1 4,1 2-10,-2-3 3,-1 0 3,5 0-4,-3 0-4,1 1 9,2-8 12,0 12-18,0-4-4,0-8 2,-2 12-3,2-12 0,0 11 5,0-11-2,2 11-4,-2-5 1,0-6-1,0 0 5,0 9 0,0-9-4,0 0 3,0 7 2,0-7-5,0 0 4,4 6 4,-4-6 1,0 0-4,0 0-3,0 0 2,0 0 14,0 0-13,10-1-2,-10 1-16,0 0-20,0 0-24,11-6-19,-11 6-12,7-5-22,-7 5-15,9-5-135,-9 5-279,7-3 124</inkml:trace>
  <inkml:trace contextRef="#ctx0" brushRef="#br0" timeOffset="288461.9329">31711 6855 113,'0'0'126,"0"0"-5,0 0-11,0 0-7,-14 2-8,14-2-14,-10 4 5,10-4-22,-7 2-3,7-2-3,-12 5 5,8-2 2,0 1-5,-3 1-9,1 0 1,-2-1-4,2 2-6,-3-1-3,2 1 5,-4-2-3,2 4-2,2-2 1,-2 3-4,0-4-5,0 2 4,-1 1-2,0 0-6,1-2 0,2 1 0,-2 3-5,0-2-3,0-1 0,0 2 1,0-2-7,2 3 0,1-3 1,-2 1-3,4 1 1,-3-2 0,3 1-5,-4 0 2,0 1-1,4-1 0,-1 1-1,1-4-2,0 4 1,4-3-1,-5 1-2,3 0 4,0-2-4,2-5 0,-3 12 0,3-12 0,0 10-2,0-10 4,3 11-2,-3-11-1,0 9 0,0-9 0,0 9 1,4-2-2,-4-7-4,4 7 5,-3-3 0,-1-4 0,4 6-5,-4-6 3,7 6 6,-7-6-1,6 3-2,-6-3-1,7 3 2,-7-3 1,7 0 1,-7 0 5,13 0-4,-13 0 3,10-2 0,-10 2 3,13-4-1,-7 0-3,4 0 2,1 0 2,-2-1-4,2-1-3,-2 1 4,0-1-1,3 0 1,-1 0 2,-3 1-5,-1-1 0,5-2-1,-2 1 6,-3 0-1,1 0-1,0 0 2,1 0 1,1 0-2,-6-1-5,2 0 5,1 1-2,-1 0 3,-1-2-1,0 1-2,0 0-4,-3 2 2,0-4 0,0 2 0,0-3-4,0 3 1,-2-2-2,2 1 7,-1-1-9,-1 3 1,0-3 1,0 10-2,2-14 1,-2 9-2,0 5-7,-2-13-3,2 2 4,0 11 0,0-12-5,0 12-6,-1-11 2,-1 5-4,2 6-2,0 0-10,-2-10-3,2 10-7,-4-7-6,4 7-7,0 0 0,-7-3-9,7 3 7,0 0-6,-16 4-8,7-1-12,3 0-7,-4 2 3,2 0-8,-3 0-6,-1 1-10,3-2-95,-2 0-224,-1 0 100</inkml:trace>
  <inkml:trace contextRef="#ctx0" brushRef="#br0" timeOffset="288886.7334">31457 7095 14,'0'0'151,"8"3"-11,-8-3-9,0 0-9,0 0-9,11-2-9,-11 2-3,10-2 1,2 1-14,-1-1-3,0 1 0,1 0-4,1 0-5,1-1-12,-3 1-7,0-2 0,3 0-7,-4 1-2,-1 2-8,-1-3-2,3 0-3,-3 2 0,2-1-8,-1 1-1,-3-2-7,-6 3 2,16-2-5,-7-1 0,-2 1-4,1-1-5,-8 3-14,16-2-16,-9 0-11,0-1-21,0 1-16,-7 2-17,13-3-24,-7 1-31,-6 2-95,10-3-259,-5-1 115</inkml:trace>
  <inkml:trace contextRef="#ctx0" brushRef="#br0" timeOffset="295030.2314">29331 6205 54,'0'0'79,"0"0"-2,0 0-7,0 0 7,0 0-2,0 0-15,0 0-1,0 0-8,0 0 3,0 0-7,0 0-11,0 0-1,0 0-7,0 0 13,0 0-7,0 0-2,0 0-1,0 0-11,0 0 1,0 0-5,0 0-8,0 0-3,0 0 10,0 0-11,0 0 14,0 0-5,0 0-6,0 0 3,0 0-6,0 0 12,0 0-11,0 0-4,0 0 0,0 0 7,0 0 2,0 0-5,0 0-1,0 0 4,0 0-3,0 0-10,0 0-3,0 0 1,0 0 11,0 0-1,0 0 6,0 0-10,0 0 1,0 0 4,0 0-5,0 0-1,0 0 7,0 0 4,0 0-5,0 0 4,0 0-22,0 0 12,0 0 3,0 0 2,0 0 9,0 0-2,0 0-7,0 0 0,0 0 14,0 0-18,0 0 3,0 0 20,0 0-13,0 0 7,0 0-1,0 0 15,0 0-8,0 0-2,0 0 5,0 0-1,0 0 1,0 0 2,0 0-4,0 0-6,0 0 3,0 0-2,0 0-3,0 0-5,0 0 4,0 0-6,0 0 1,0 0-3,0 0-2,0 0-3,0 0 7,0 0 0,0 0-8,0 0 3,0 0 2,0 0-1,0 0-2,0 0 3,0 0-2,0 0 1,0 0-1,0 0 2,0 0-2,0 0-6,0 0 8,0 0-2,0 0 0,0 0-1,0 0 4,0 0-13,0 0 6,0 0 8,0 0-5,0 0-8,0 0 6,0 0 3,0 0 2,0 0-2,0 0-3,0 0 2,0 0-4,0 0 1,0 0-7,0 0 8,16 7-1,-16-7 1,0 0 2,0 0-2,9 0 3,-9 0 3,0 0-1,0 0-5,0 0 3,8 0-7,-8 0 2,0 0 5,0 0-1,12 0-2,-12 0-2,0 0 8,0 0-7,9-2 2,-9 2-2,0 0 1,0 0 7,10 0-1,-10 0-9,0 0 6,8-3-13,-8 3 9,7-2-1,-7 2 5,0 0 3,13-2-5,-13 2-2,8 0 1,-8 0-6,11-3 10,-11 3-2,11-1-5,-3 1 7,-8 0-2,13-4-2,-7 3 0,-6 1 3,14-1 4,-8-3-12,-6 4 6,12-3-10,-6 3 10,-6 0-5,13-2 8,-13 2-3,12-6 0,-6 5-1,-6 1 3,10-1 2,-3-1-4,-7 2 4,10-3-4,-5 1-1,-5 2 1,11-3-1,-4 1-1,-7 2 6,14-5-1,-8 3-5,-1-1 5,2 1-5,-7 2 2,10-5-1,-2 4 6,-8 1-11,13-6 14,-4 4-7,0-1-2,-1-2-1,-1 3 6,-1-1-4,4 1 3,-5 0-13,3-2 12,-1 0-1,0 2-1,0-1 7,-7 3-6,13-4 0,-8 1-3,2 1 4,-7 2 0,11-5-2,-5 1 0,-6 4-8,8-6 6,-4 4 1,2-2-1,-3-1-1,-3 5 6,8-6-4,-8 6 3,8-2 1,-8 2-3,7-7 0,-7 7 0,6-2 2,-6 2-8,3-4 10,-3 4-3,0 0 0,0 0 3,8-7-4,-8 7 3,0 0-7,3-4 1,-3 4 3,0 0 1,5-5-2,-5 5-3,0 0 1,6-5 4,-6 5 0,0 0-2,3-7 3,-3 7 6,0 0-11,0 0 3,0 0-5,6-3 5,-6 3 0,0 0-7,0 0 6,4-4 2,-4 4-11,0 0 10,0 0-1,0 0-3,6-6 2,-6 6-1,0 0-2,0 0 1,0 0 1,0 0 6,0 0-8,0 0 0,0 0 4,0 0-3,8-4-3,-8 4 1,0 0-8,0 0 3,0 0 4,0 0 3,0 0-10,0 0 9,0 0-14,0 0-1,0 0-8,0 0-10,0 0-7,0 0-23,0 0-9,0 0-8,0 0-23,0 0-93,0 0-216,0 0 96</inkml:trace>
  <inkml:trace contextRef="#ctx0" brushRef="#br0" timeOffset="296002.17">29763 6374 23,'2'-7'154,"-2"7"-8,0 0-14,0-11 2,0 11-20,1-8-12,-1 8-15,2-7-2,-2 7-10,0 0-9,2-10-2,-2 10-15,2-7-5,-2 7 7,2-7-1,-2 7 1,0 0-2,1-10 1,-1 10 3,0 0-6,1-6 2,-1 6-3,0 0-8,0 0 2,0 0-6,-3-11-3,3 11-5,0 0-5,-13-3 0,13 3-3,-13-2-5,-1 2 7,3 0-12,-2 3 5,-1-2-3,2 1 3,-2 2-6,3-2-2,-2 2-1,0 1 0,2-1 1,-2 3-2,4-2 0,0 0 1,-2 1-1,3 0-2,1 0-6,1-1 3,0 2 3,-1-1-2,3 1 1,-1 1-1,3-2-2,2-6 4,-4 12-5,3-5 1,-1 1 1,2-8 4,3 11-6,-2-5 3,-1-6-3,5 6 4,-2-2-4,-3-4 3,10 3 2,-10-3 0,14 0 3,-7 0-3,-7 0 1,20-3-4,-11 0 3,-1-2-2,2 0 4,-1 1 1,1-1-6,1-3 0,-2 1 1,-1 1 4,-1 1-4,0-1 1,-2 4 2,3-5 1,-4 2-4,0 1-2,2-1 4,-6 5 0,8-6-9,-5 3 8,-3 3 2,0 0 0,6-7-3,-6 7-4,0 0 3,5-6 0,-5 6-3,0 0 1,0 0-4,0 0 3,0 0 5,0 0-9,0 0 2,0 0 3,14 6-1,-14-6 0,2 7 1,-2-7 1,4 8 0,-4-8 3,1 10-6,2-3 3,-2 2 2,-1 1 2,0 2-4,2 0 3,-5 5 1,3-5-7,-1 0 7,-1 1 0,1 2-2,-1-1 2,0 0-1,-3 1-3,2-3 2,-1-1 5,2-1-2,0 0 0,-2 0 7,3-3-16,-1 2-1,-2-3 1,1 1-19,0-1 11,3-6-5,-5 9-1,1-4-14,4-5-9,-6 7-6,2-3-11,4-4-11,-4 8-14,4-8-19,-5 5-29,1-1-80,4-4-231,-10 3 103</inkml:trace>
  <inkml:trace contextRef="#ctx0" brushRef="#br0" timeOffset="296594.2752">29920 6367 101,'0'0'100,"0"0"-1,0 0-14,0 0 2,0 0-14,0 0-10,0 0-4,0 0 2,0 0-10,-11 23 2,11-23-7,-3 9 11,3-9 7,-4 10-5,2-6-3,-3 5-8,3 1 7,-2-1-13,-1 1 2,0-1-7,1 1-7,0-2 2,-1 3-6,3 0 0,0-1-5,-2 0-1,2-1-3,-1 1-1,1-3 9,1 1-15,-1-1-7,2 0 13,0-7-1,0 11-5,0-11-1,3 10-4,2-4 1,-5-6 0,4 5 3,-4-5-4,7 4 3,-7-4-5,8 2 13,-8-2-3,12 0-4,-12 0-2,11-4 4,-6 2-2,0-2-1,2 0-2,0-1 5,-2 1 2,0-1 1,3-3 3,-4 3-5,2-1 3,-2-2 1,-1 3-2,0-2-2,4-3-1,-7 5-2,3-2 5,-2 0-3,0-3 0,0 3-5,-1 7-1,4-14-2,-4 9-3,0 5 6,-4-14-4,4 14-7,-2-11-6,-1 4-3,3 7-11,-5-10 2,1 6-10,0-2-13,4 6-5,-7-6-8,7 6-8,-8-5 2,8 5-22,-6-4-12,6 4-2,-7-3-109,7 3-226,0 0 101</inkml:trace>
  <inkml:trace contextRef="#ctx0" brushRef="#br0" timeOffset="297028.2926">30115 6528 163,'0'0'187,"0"0"-18,0 0-6,0 0-19,0 0-8,0 0-14,0 0-10,7-8-14,-7 8-5,0 0-11,0 0-6,0 0-11,3-7-6,-3 7-4,0 0-5,5-5-5,-5 5-4,0 0-4,6-5-9,-6 5 4,0 0-13,11-3 1,-11 3-2,9-2-6,-9 2-11,9-2-3,-9 2-4,11-2 1,-4 1-8,0-1-12,-7 2 1,15-1-14,-8 0 1,-7 1-9,14-1-9,-7-1 5,-7 2-18,13 0 4,-13 0-19,11-1-3,-11 1-10,7-2-14,-7 2-94,0 0-220,4-7 98</inkml:trace>
  <inkml:trace contextRef="#ctx0" brushRef="#br0" timeOffset="297981.1166">30473 6341 147,'0'0'143,"0"0"-12,0 0-9,0 0-18,0 0-7,0 0-11,0 0-5,0 0-13,0 0-8,0 0-7,0 0-8,0 0 9,0 0-18,0 0-5,0 0-1,0 0-3,0 0-4,0 0-4,0 0 8,0 0-12,0 0 2,0 0 0,0 0-1,-22 16-8,19-12 4,-1 2 0,0-1-4,0 0-4,-2 2-3,-1 1 0,3-1 6,0 2-2,-1-1-1,1 1 6,0 1-10,1-4 2,0 4 8,1-1-4,-2 0-5,4 0-2,-4 1 7,4 0-4,-1-3 0,-3 1-2,4-1 2,0-7-1,-2 14 5,0-8 1,2-6-14,0 10 9,-3-3-2,3-7 4,-1 11-6,0-6 5,1-5-3,0 10-1,0-10 13,0 9-4,0-9 2,0 0-8,0 12-6,0-12 6,2 5 6,-2-5-15,3 8 8,-3-8-6,4 4 10,-4-4-8,2 7 7,-2-7-3,7 3 11,-7-3-14,6 4 0,-6-4 3,8 1 6,-8-1-5,6 2 1,-6-2-4,0 0 0,14-2 3,-14 2 5,11-1 9,-11 1-6,9-4 9,-9 4-2,11-7 0,-5 7 4,-2-4 8,4 0-5,-3-1 3,1 1-6,0-1 1,0 2-5,-1-4 2,1 0-5,2 0 7,-3 2-1,3-3 1,0 0-6,-2 0-2,-1 0-3,-1-1 6,2 0-2,-2 3 4,0-3 4,-2 0-1,0 1-3,1 1-4,-1-5 1,0 6-2,0-3 2,-2 9-2,6-15 6,-6 10-6,0-4-1,0 9-3,0-12 2,-4 4-7,4 8 8,-1-14-9,1 14 1,-3-12 2,3 5 0,0 7 0,-2-13 0,2 7-2,0 6 0,-5-11-1,3 7-1,2 4-7,-2-12 0,0 7 0,2 5-1,-7-7 2,7 7-2,-7-10-1,5 7 1,2 3-8,-5-5 4,5 5-7,-8-4-1,8 4 0,-9-3-9,9 3-8,-12 0-7,12 0-8,-12 3-4,7-2-3,5-1-14,-12 3-6,6-1-8,6-2 4,-9 5-17,1-1-4,4 0-31,-4-1-79,1 1-229,1-3 102</inkml:trace>
  <inkml:trace contextRef="#ctx0" brushRef="#br0" timeOffset="298590.6786">30374 6517 88,'0'0'109,"0"0"-10,0 0-4,0 0 1,9-2-3,-9 2 5,0 0-4,0 0 9,0 0-4,0 0-4,0 0 1,0 0 3,0 0-3,0 0-4,0 0 0,0 0-6,0 0-2,0 0-1,0 0-5,0 0 0,0 0-10,0 0 0,0 0-9,0 0-5,0 0-8,0 0 0,0 0-8,0 0-7,0 0-1,0 0-5,0 0-4,9-2-2,-9 2 4,0 0-6,10-2 0,-4-1-5,-6 3-8,13-1-6,-6-1-8,-7 2-5,18-2-7,-9 2 0,0-1 0,0-1-13,0 1-4,3 0-5,-2-1-9,1 0-4,1 1 6,-1-2-18,0 2-9,-3 0-6,1-1 5,-1 2-5,-2-2-7,-6 2-12,13-3-18,-13 3-121,6-4-262,-6 4 116</inkml:trace>
  <inkml:trace contextRef="#ctx0" brushRef="#br0" timeOffset="300599.0821">28798 6500 39,'0'0'70,"0"0"-1,0 0-4,0 0-3,0 0-5,0 0 4,0 0-12,0 0-2,0 0-4,2 6 3,-2-6-10,0 0 2,0 0-4,0 0 9,0 0 0,0 0-11,0 0 4,0 0-5,4 6-2,-4-6 6,0 0-5,0 0 3,6 3-3,-6-3 2,0 0-2,0 0-3,6 5-4,-6-5-2,0 0 6,0 0 2,4 3 5,-4-3-3,0 0 1,7 4-2,-7-4 1,5 2-6,-5-2-7,7 3 6,-7-3-2,0 0-3,7 2-1,-7-2 1,4 5-2,-4-5 1,6 5-8,-6-5 7,6 2-8,-6-2-1,6 3 1,-6-3-1,4 5 1,-4-5 2,6 3-6,-6-3 5,9 4-5,-9-4 4,4 2 1,-4-2-3,9 3 2,-9-3-1,6 4 3,-6-4 0,13 2 0,-8-1 5,2 1-15,-7-2 9,11 3-1,-5-3 1,-6 0-2,12 2-4,-6-2 1,-6 0 2,13 2 0,-7 0 1,1-1-9,-7-1 4,11 2-1,-11-2 1,14 0-2,-14 0 2,9 1-3,-3 0 4,-6-1-5,14 1-3,-14-1-3,11 0 11,-4 0-6,-7 0 2,15 0 0,-9 0 3,2 2-2,-8-2-1,14-2 4,-14 2-1,13 0-4,-6 0 5,-7 0-1,14 0-1,-6 0-1,-8 0-4,14-1 8,-14 1-7,13-1 3,-4 1 2,-9 0-7,11-3 6,-4 2-6,-7 1 7,10-1 1,-10 1-2,9 0 0,-9 0 3,0 0-7,9-4 7,-9 4-2,0 0 1,9-1-4,-9 1 1,0 0-1,6-3 1,-6 3 4,0 0-8,10-2 1,-10 2 0,0 0 5,8-3-3,-8 3-2,0 0-1,7-3 5,-7 3 4,0 0-6,6-2 1,-6 2-4,0 0 6,0 0-5,9-2 3,-9 2 6,0 0 4,0 0 1,0 0 0,0 0 4,0 0-14,0 0 4,5-5-3,-5 5 6,0 0 0,0 0-1,0 0-4,0 0 0,0 0 0,0 0-2,0 0-3,0 0-1,0 0-5,0 0-6,0 0 8,2-7-10,-2 7-1,0 0 1,0 0-2,0 0 0,0 0-5,11-1-4,-11 1 1,0 0-3,0 0-1,0 0 3,0 0-9,0 0 4,0 0-4,0 0 3,9 5-17,-9-5 1,0 0-7,0 0 5,0 0-17,0 0-9,0 0-16,0 0-105,0 0-212,-29 8 94</inkml:trace>
  <inkml:trace contextRef="#ctx0" brushRef="#br0" timeOffset="301720.3016">28831 6725 7,'0'0'117,"4"-7"-11,-4 7-5,0 0-10,0 0 4,0 0-13,4-5-5,-4 5 2,0 0 5,0 0 3,6-2-6,-6 2-9,0 0 4,0 0-4,0 0-1,0 0-2,0 0-9,0 0-5,0 0 6,0 0-6,0 0-1,0 0 0,0 0-6,0 0-3,0 0-5,0 0 4,0 0-11,0 0-4,0 0 0,0 0-6,0 0-2,0 0 0,0 0-5,0 0-2,0 0-1,0 0-1,0 0-1,0 0 0,-17 14-5,17-14 0,-6 7 2,4-4-2,-4 2 0,2 1-3,-1-1 1,1 1 0,2 0-2,-3 2-1,0 2-1,2-3 0,0 3 2,-1-2 0,1 1 1,0 0-1,-1-4-3,3 6 3,-1-2-1,2 1-4,-2-1 6,2-9-3,0 16 1,0-5-3,0-5 3,2 0-1,-1 3-2,-1-9 2,2 11 1,0-5-2,-2-6 0,4 6 3,-3-1-3,-1-5 1,3 6 0,-3-6 0,4 7-1,-4-7 0,2 6 4,-2-6-2,4 5-1,-4-5 1,8 5 1,-8-5 2,0 0-2,6 5-2,-6-5 1,5 1 1,-5-1 0,6 3 1,-6-3-4,8 2 2,-8-2 4,13 0-1,-13 0-2,13 0-3,-6 0 0,-7 0 3,14-2 1,-7-1-1,0 3 3,1-2-3,1-3 0,-3 3-1,3-1-2,-2-1 3,-1 1 1,0-1 4,1 0 1,4-3 5,-7 2 1,3 1 6,-2-1 3,0 1-3,2-3 0,-2 0 0,2-2-1,-3 4-2,0-2 0,-1 0-1,0-3-2,-2 1 1,2 4 3,-2-3-1,0-1-1,-1-1-3,0 0 1,0 1-4,0 9 3,0-19-1,0 12 2,0 7-4,-4-12 0,4 4-2,0 8-2,-2-12-1,-1 6 2,3 6-3,-5-11 0,3 5-1,2 6 4,-4-11-3,1 6-2,3 5-1,-2-7 1,2 7-1,-5-8 3,5 8-6,-3-7 2,3 7 1,-6-5-2,6 5 1,-4-7-8,4 7-1,-9-2-7,9 2 1,-8-4-2,8 4-1,-11-4-6,11 4-3,-13-1-3,5 0-9,8 1-1,-15 1-10,7 0 2,-1 0-13,-3 1-7,4-1-14,2 0-3,6-1-16,-16 5-2,10-3-6,-1-1-14,7-1-4,-13 4-118,6 0-264,1-3 117</inkml:trace>
  <inkml:trace contextRef="#ctx0" brushRef="#br0" timeOffset="302353.3105">28789 6863 118,'0'0'124,"0"0"-6,0 0-1,0 0-4,0 0 2,0 0-6,0 0-10,0 0-4,0 0-3,0 0-1,0 0-5,0 0-1,0 0 1,0 0-3,0 0-9,0 0-1,0 0-5,0 0-1,0 0-10,0 0-7,0 0-3,0-5-5,0 5-3,0 0-7,0 0-1,0 0-4,0 0-3,0 0-4,0 0 0,0 0-3,0 0-2,9-3-3,-9 3 0,6-3-1,-6 3 1,12-3-4,-4 3 0,3-3 0,-1 3-2,0-1 0,2 0-3,-2-2 2,3 1 1,-2-1 1,1 1-3,-3 0-1,1-1 3,-1 2-4,0 0 10,-3-2-12,-6 3 0,12-1-1,-12 1 3,11-3-1,-11 3 2,6 0 0,-6 0-5,0 0 7,8-3-4,-8 3 1,0 0-4,0 0 0,0 0 0,0 0-3,0 0-8,0 0-14,0 0-7,0 0-12,0 0-12,0 0-15,0 0-18,0 0-26,0 0-24,0 0-154,0 0-319,0 0 140</inkml:trace>
  <inkml:trace contextRef="#ctx0" brushRef="#br0" timeOffset="326452.7958">17114 12325 80,'-4'-9'133,"4"9"-12,0 0-11,0 0-7,0 0-15,0 0-3,0 0 0,0 0-20,0 0 3,4-6-7,-4 6-2,0 0 3,0 0-3,0 0-3,3-5-3,-3 5 0,0 0-1,0 0 0,0 0-5,0 0-5,0 0 0,0 0-8,0 0-6,0 0-7,0 0 0,0 0-3,0 0 6,0 0-3,4 20 1,-6-11-3,2 2 1,0 0-2,0 5-2,0 1 0,-2 1-4,2 3 2,0 2-8,0 4 3,2-4-9,0 4 7,-2 0-6,0-2 5,2 0 2,-2-1-3,0 1 1,2-6-4,-2 1 5,0-1-7,0 0 7,0 0-1,-2-1-2,0 1-4,2-2-1,-4 0 4,3-1-5,-3-1 5,2-3 0,0 0-4,-3 1 2,3-3 4,-3 2-5,1-2 2,2-1-7,-2-2 5,-1 2 0,3-4 0,-1 0 1,-2 2-1,3-2 4,2-5-5,-6 8 0,6-8-4,-7 4 4,7-4 1,0 0 0,0 0-5,0 0 2,-16-9 0,16 9 1,-2-11-7,2 5 3,-3-6 1,3 0-9,0 0 8,3-5 0,-3-1 11,0 0-13,4 0-1,-4-7-4,6 0 1,-4 0 2,0-1-8,0-1 3,0 2 3,2-3-1,-1 1 6,-1 0-3,-2 2 5,0 5-4,0 1-1,0-1 4,0 1 1,-2 1 2,1-1-6,0 1 4,-2 0 6,3 1-4,-4 0 2,4 0 1,-2 3-9,2-3 6,0 5 0,0 0 5,2 0-5,0-1 1,0 2 2,2-2 1,3-3-8,0 2 8,-2 3 2,3-4-4,1 3-4,-1 0 3,2 0 7,-3 5-8,4-5 3,3 2-1,-5 0 0,2 3-3,-1-2-1,1 3 8,-2-1-1,1 2 0,-3 1-7,2-1 3,-2 3 3,-2-1-1,3 1-1,-8 2-1,12-2 8,-12 2-2,16 3-2,-10 1 3,3 0-3,0-1 4,-4 0-4,4 4 9,0-1 3,0 0 9,0 4-3,0 0-1,2 2 5,0 1-2,-2 3-9,1-2-1,0 3-3,-1 0 0,1 0 0,5 3 0,-5-2 2,3 4-7,-2 1 4,1 0-3,1 0-3,-1 0 6,-6-5-3,4 0 3,-1 0-7,-1 0 5,0-1-2,-3 0 0,2 2-3,0-4-1,-2 2 3,-1-2-3,-2-3-1,2 0 7,-1-2-6,-1 0 2,1-1 1,-2-1-6,3-2 5,0 2 0,-2-1-9,0-2 8,0 2-1,-2-7-7,2 11 2,0-6-3,0 1-7,-2-6-2,3 9-1,-3-9-7,2 6-4,-2-6 1,2 8-13,-2-8-4,0 0-8,2 6 12,-2-6-14,0 0-6,0 0 7,0 0-3,0 0-10,0 0-19,0 0-25,0 0-83,0 0-208,0 0 93</inkml:trace>
  <inkml:trace contextRef="#ctx0" brushRef="#br0" timeOffset="327167.1676">17025 12554 47,'0'0'93,"0"0"-11,0 0-9,0 0-2,0 0-10,0 0 4,0 0-24,0 0 13,0 0-8,0 0 3,0 0-4,0 0 0,0 0 2,17 11 1,-17-11-7,0 0-2,8 4 2,-8-4-10,8 4 8,-8-4-13,11 0 11,-11 0-5,12 1 0,-5-1 2,-7 0-6,18-3 9,-7-1-5,1 2-3,0 1 2,1-2-8,6-1-6,-2-1 7,1 0-14,0 0 4,1 0 2,-1 1-1,0-2-7,-1 0 3,1 1 1,0-1-8,-1 0 9,-2 1-4,1-3 10,-1 1-12,-1 1-8,-1 0 9,-4 1-5,5 0-2,-5 1 1,0 0 0,1 0 4,-4 0 1,-2 2-3,-4 2 0,9-3 3,-9 3 3,4-4-3,-4 4-9,0 0 7,0 0 7,0 0-21,0 0-13,0 0-2,0 0-21,0 0-20,0 0-10,0 0-22,0 0-123,-23 6-237,23-6 104</inkml:trace>
  <inkml:trace contextRef="#ctx0" brushRef="#br0" timeOffset="331408.1785">19886 11018 16,'0'0'107,"0"0"-9,0 0-10,0 0-15,0 0-4,0 0-8,0 0-9,0 0-2,0 0-1,0 0-9,0 0 0,0 0-4,0 0 10,5 14 2,-5-14-1,2 11-6,-2-11-5,1 9-5,0-2-3,-1-7 0,1 13 3,2-7-7,-2 2 5,2 3 5,-2-3-9,0 4-2,3-1 2,-1 0-9,-2 1-2,0 1 4,2 0 3,-1-1-9,1 4 3,0-4-7,0 3 6,1-3-5,-1 4 4,-1-1 8,1-3-2,1 5-4,-1-3 1,1 3-5,-1-2 4,-1 2-5,2-1 3,-1 2-3,-1 0-4,0 0 0,0-1 2,-1 0-2,1 0 2,0 1 2,0-1-8,0-2 5,-1 2 2,-1-1-9,3-1 0,-3 0 3,1-1 0,-1-2 0,2 0 0,-2 0-2,1 1 4,0-1-6,0 0 4,-1-1-6,0 2 3,0 0 2,-1-1-4,1-1 3,0 1-2,0 4 1,-1 0 7,0-3-7,1-2 2,-2 3 0,2 2 2,0-4-2,0 2 0,0 3-2,-1-5 3,1 1-1,0-2 2,1 2 0,-1-1-5,2 0 4,-1-1 11,0 2 3,3-2-1,-3 0-5,2 2 2,-2-4-2,0-2 0,3 3-5,-3-1 3,2-1-7,0 1 6,-1 1-4,-1-3 5,1 0-7,0 3 0,0-3 6,-1-2-4,0 4 3,-1-3-3,0-6-2,2 13 1,-2-7 0,0-6-3,0 10 1,-2-1 4,2-9 0,0 11 2,0-5 9,0-6 0,-2 15-5,2-10 0,1 2 0,-1-7 0,-1 14-6,1-14 4,1 10-1,0-3 0,-1-7 1,2 12-3,0-7-3,-2-5 4,2 12-7,-2-6 4,0-6-4,3 12 5,-1-7-2,0 1-3,-1 1 2,-1-7-2,1 13 0,-1-6 6,0 2-2,0 1-2,-1-1 2,0 2 7,-2-2-10,2-1 3,1 2-2,-3 2 3,2-5-4,0 4-2,-3 0 6,3-2-3,0 1-2,-1-3-7,1 0 10,1-7 0,-1 17-2,1-7 0,0-4-2,-2 5 2,2-11 0,0 14-3,0-4 2,0-3 5,-1 3-2,1-10-3,-1 14 0,0-9 0,1-5-2,-2 11 4,2-11-2,0 12-2,-1-7 4,1-5-3,3 9 1,-3-9 2,0 9-2,0-9 2,0 7-2,0-7-1,1 8 2,-1-8 4,0 0-7,1 9 4,-1-9 2,0 0-2,0 0-5,0 8 2,0-8 1,0 0 2,0 0-2,1 9 0,-1-9 1,0 0 0,0 0 2,0 0-3,-1 9 0,1-9 0,0 0 0,-1 8-1,1-8 4,0 0-7,0 0 3,0 0 6,0 0-2,0 9-3,0-9 0,0 0-2,0 0 2,0 0 0,0 0 3,0 0-4,0 0 2,2 6 1,-2-6-2,0 0 0,0 0 3,0 0 2,0 0-6,0 0 5,0 0-5,0 0 0,0 0 1,0 0 2,0 0-4,0 0 2,0 0 0,0 0 5,0 0-3,0 0 5,0 0 5,0 0-1,0 0 1,0 0-4,0 0 2,0 0-3,0 0 2,0 0-2,0 0-2,0 0 1,0 0 2,0 0-1,-11-20 6,11 20-6,-2-7 0,2 7 2,0 0-4,-2-10 4,2 10 0,-4-9-3,4 9-1,-5-10 3,5 10 0,-4-9 1,0 4-2,4 5 3,-7-14-5,3 7-1,-1-1 2,-2 1-4,2-2 5,-1 2-5,-1-2 4,0 0-2,-1-1-4,2 0 3,-2 2 0,0-1-1,0 1 2,0-1 2,0 3 5,0 0 4,-2 0 0,3 1-2,0-2 1,1 3-1,-2 0 2,8 4-5,-11-5 1,7 2 3,4 3-5,-8-4-7,8 4 4,-7-2-3,7 2-1,0 0-1,0 0-1,0 0-2,0 0 4,0 0-4,-4 13 4,4-13-3,2 10-4,2-2 6,2 1-1,-2-1 0,1 1 1,2 1-2,-1 0 1,4 2 0,1 1 1,-4-2-2,6 1-2,-4 1 3,0-2-5,1-1-8,-1 0-2,0 0 2,-1-1-9,2 1 2,-2-2 4,-1 1-5,0-2 3,-1 0 0,0 2 1,-2-3 7,-1-2-2,2 0 2,-5-4-7,4 8 5,-4-8 6,2 5 3,-2-5-1,0 0 2,5 3 2,-5-3 2,0 0-1,0 0-1,0 0-1,0 0-4,0 0 1,0 0 5,3-23-3,-2 16 0,-1 7 1,5-16 1,-1 6 0,-1 0-3,-1 0 3,2-1-2,2-1 3,-2 2-3,1-2 2,-1 3 1,0-2-2,1-1-3,-1 2 1,2-2 5,1 0-1,-2 0 2,0 0-3,2 2-1,0-1 1,1-3 2,-3 3-3,0 0 1,2 2-1,-1-1 1,-2-1 2,1 2-2,1 0 1,-5 0 5,2 2 2,0 2-2,-3 5 2,1-9-3,-1 9-1,0-10 3,0 10 2,0 0-3,0 0 1,-1-10-4,1 10 2,0 0-3,-4-6 3,4 6-6,0 0-6,0 0-3,-12 0-5,12 0-13,0 0-6,-14 9-12,9-5-17,0-1-9,-2 2-15,2 0-17,-2-1-20,2 1-23,-4 3-116,0-3-285,-3 0 127</inkml:trace>
  <inkml:trace contextRef="#ctx0" brushRef="#br0" timeOffset="332842.4024">20382 10911 1,'0'0'139,"0"0"-14,0 0-18,0 0-9,0 0-4,0 0-19,0 0-1,0 0-13,0 0-5,0 0 9,4 17-6,-3-10 0,0 1-6,0 2 1,1 1-4,-1 0 2,2 3-4,-2 3 9,-1 0-2,0 2-3,1 0-6,0 0-9,-1-1-1,3 0-1,-2 0-4,2-2-6,-2-1-2,1 0-1,0-3 0,1 0-1,2-2-3,-4-1-5,3 0 0,-2-1 0,1-2 0,-1 1-2,1-3-4,-3-4-1,5 9 2,-2-6-2,-3-3 3,7 3-3,-7-3-3,0 0-1,9 0-4,-9 0-4,8-6 1,-8 6 1,6-9 0,-1 3-8,-2-1 5,-1-2-6,2-3 2,0 3-1,1-3 2,-2 2-1,1-2 5,1 0-6,-3 0 3,1 3 5,-1-1 14,1 4 0,0 0 7,-3-2 2,0 8 6,2-12 0,-2 6 2,0 6-2,3-6-7,-3 6-3,2-7 0,-2 7-3,0 0-1,0 0-4,0 0 1,14 0-1,-14 0-1,11 4-1,-6 0-1,1 0-1,4 2 4,-1 0 2,2-1-3,1 1-3,0-1 2,3 3-2,-1 0-2,4-2 5,-6 0-3,4 1-2,-4-1-2,1-2-8,-1 0-2,-2-1 1,3 1-1,-3-1-1,1 0 5,-3-1-4,0 0 3,-8-2-1,14 1-2,-8 0 5,-6-1-2,12-4 5,-12 4 3,9-5 4,-5 0 6,-1 1 2,-3 4-2,4-12-1,-1 2 1,-3-1-1,1 1 3,1-4-9,-2-1 6,1-3-4,-1 0 3,-3 0-5,2 0-1,0 0 2,-1 0 1,0 1-1,0-1 0,-1 0-1,2 3-2,-1 2-1,1 2 1,0 1 1,0-2-2,-1 5 0,1-1 1,0 0-13,1 8-7,-2-11-13,2 11-17,0-11-21,0 11-12,0 0-30,-1-8-11,1 8-13,0 0-102,0 0-257,0 0 114</inkml:trace>
  <inkml:trace contextRef="#ctx0" brushRef="#br0" timeOffset="333579.1076">21095 11175 121,'0'0'141,"0"0"-15,0 0 0,0 0-8,0 0-7,0 0-9,0 0-5,0 0-12,0 0-4,0 0-13,0 0-5,0 0-7,0 0-6,0 0-5,0 0-1,0 0-2,0 0-3,0 0-11,0 0 2,0 0 1,0 0-2,0 0 2,0 0 2,-5 23 1,5-23 2,0 13 4,0-2 0,0-3-4,1 2 0,0 3-2,-1-2-5,2 0-4,-4 0 0,2 1-4,0 4 1,0-4-5,0 1 0,0-1-1,3 4-3,-2 0-2,-1-3 4,3-2-10,-2 1-13,0 1-11,3-3-6,-2 2-12,0-3-10,3-4-12,-4 3-19,2-1-9,-2-1-21,2 2-17,-3-8-30,2 8-83,-2-8-256,2 6 114</inkml:trace>
  <inkml:trace contextRef="#ctx0" brushRef="#br0" timeOffset="336543.2003">22851 11047 96,'0'0'131,"0"0"-14,0 0-14,0 0-5,0 0-13,0 0-6,0 0-12,0 0-6,0 0-9,0 0 5,0 0 5,0 0 0,0 0-5,0 0-5,0 0 3,-16 21-3,15-13-7,-3-1-2,2 3-2,-2 0-3,-1 1-2,2 0 1,-2 1-5,1 4 0,-5 2-6,3-4 3,-2 3-6,-2 0-3,4 1-2,-2 0 1,-2 6-2,1 1-2,2-8-1,0 2-3,3 1-3,-6 2 5,3 3-6,0 2 2,-2 0 0,1 0-2,0-1 4,1 0-3,-3 0-4,0 1 0,1 1-1,-2-5-2,1 6 3,1-4 1,-3-1-2,3 2-1,-1-2 0,0 1-1,0-1 4,-1 1-2,5-8-4,-7 7 4,3-1-3,-1-5 4,-1 5-7,2-6 6,1-1-2,0 3 1,1-1-5,-1-2 0,1 1-1,1 0-1,-1-3 0,2 3 3,-2-2-6,1 0 5,2 0 2,-2-4-1,2-1-2,-4 6 3,1-2-4,2-3 2,0-2 1,-3 1 2,2 1-5,0 0 5,-1-1-3,0-1 1,1 1-2,-1 0 3,2-3 0,-3 1 2,4 0 0,-2 0 2,2-3 1,-1 2 4,-1-2-3,2 0 3,1 1-2,-1 0-1,5-6-2,-6 9 0,0-6 2,3 2 2,-1 1-9,0 0 6,-1-1 0,3 2 1,-4 0-3,2 0 4,0-2-2,1 4 0,-3-2-3,2 2 5,0-4-7,0 2 1,1 2 2,-1-4-2,2 2 7,2-7-5,-5 12-1,4-7-5,1-5 4,-4 12 1,3-7-7,1-5 9,-3 12-4,2-5 1,1-7-1,-2 10 0,1-3 3,1-7 3,-2 10 7,2-10 6,-3 10-1,2-5 1,1-5-7,-4 9 4,4-9-2,-2 10 2,2-10-2,-6 7 3,6-7 4,-2 6-6,2-6 4,-3 6-2,3-6-3,-2 7-2,2-7 4,-5 6-4,5-6 0,-4 7-4,4-7 0,-4 5 0,4-5 1,-4 7-3,4-7-3,0 0-1,-2 9 1,2-9-1,0 0 2,-3 5-2,3-5 3,0 0-1,0 0 3,0 0-3,0 0 4,0 0-5,0 0 3,-1 7 2,1-7-1,0 0-2,0 0-1,0 0 5,0 0-2,0 0 2,0 0-2,0 0-6,0 0 3,0 0 0,0 0 1,0 0-3,0 0 4,0 0-2,0 0-3,0 0 2,0 0 2,0 0 0,0 0-5,0 0 1,0 0 0,0 0 1,0 0-2,0 0-2,0 0 2,0 0-1,0 0 1,0 0-2,0 0 2,0 0-5,0 0-2,0 0 7,0 0-1,0 0 2,0 0 0,0 0 0,0 0-3,0 0 3,0 0 1,0 0 1,0 0 1,0 0 3,0 0 4,0 0 1,0 0 2,0 0 1,0 0-5,0 0 4,0 0-2,0 0-4,0 0 0,0 0 1,0 0-2,0 0 0,0 0-4,0 0 2,0 0-2,0 0 0,-3 8 5,3-8-6,0 0-1,0 0 1,0 0-3,0 0 8,0 0-4,0 0-2,0 0 0,0 0 3,0 0 3,0 0-5,0 0 3,0 0-2,0 0 4,0 0-5,0 0-4,0 0 4,0 0 4,0 0-3,0 0-2,0 0 3,0 0 0,0 0 0,0 0-3,0 0 3,0 0 0,0 0-1,3-27-2,-3 27 2,-2-9 0,2 9-3,2-10 0,-2 10 2,1-11 2,-1 3-6,0 8 3,1-11-1,2 3-1,-2-2-1,0 2 4,2-2-2,-3 0-1,2 1 1,0-3 0,-1 0 0,0 2-2,1 0 2,-2-1-3,0-2 3,-2 1 1,1 1-3,0 0 2,-2 0 1,2-1 0,-3 0-2,2 2 3,-1-1-1,-1 0 0,0 0 0,-2 3 1,2 2-1,-2-1-2,-1 2 0,2 1 3,0 0-7,5 4 4,-9-5-1,9 5 4,-9-5-5,9 5 0,-6-1-3,6 1 5,0 0-6,-8-5 5,8 5 3,0 0-6,0 0 4,0 0-2,0 0 4,-8 11-5,8-11 1,0 0 3,0 11-6,0-11-1,0 0 8,2 14 0,-2-14-4,1 13 3,-1-4-8,1 0 11,2-1-2,-2 1-1,-1 2 2,0-1-3,1 1 3,2-1-2,-3 2 2,1-1-1,1 1 1,-1 0-3,1 3 2,0-2 0,-1-1-5,3 5 6,1-2 1,-4 1 1,3-4-4,0 0 4,1-1-4,-3 1-1,4 0-2,-4-3 4,3 3-1,-1-4 1,-1 2-5,-1-3 3,1 0-2,-1-1-6,-2-6 4,3 11 4,-2-8-4,-1-3 1,3 8 1,-3-8 3,2 6-2,-2-6 6,0 0-6,2 7 9,-2-7-6,0 0 2,0 0-7,0 0 5,0 0 4,0 0-2,0 0 2,0 0-3,0 0 3,0 0-3,0 0-1,0 0 2,0 0 2,0 0-4,0 0 0,0 0 0,0 0-6,0 0 7,0 0-3,0 0 5,0 0-5,0 0-3,0 0 5,-6-24 0,6 24-2,6-6 3,-6 6 0,6-9-3,-6 9 2,4-9 0,-2 4 2,2 0 1,-4 5-3,5-10 0,0 5-3,1-4 3,-2 4 2,3-5-4,-1 1-1,2 1 5,1 2-3,-1-3 1,1 0 1,-2 1 1,3-1-4,1 0 2,-4-1-1,3 2 1,1-1 2,-2 2-2,1-1 3,-1-1-4,4-3 0,-2 5-1,-2-1 4,1 1-1,0 0 0,1 2-1,-1-2 4,0 2 0,0 2-4,-3-3 2,-1 3-6,1 0 2,-1 1-3,-6 2 5,9-6-1,-4 4 0,-5 2 1,0 0 0,9-4-1,-9 4 2,0 0-3,8-3 1,-8 3 2,0 0-2,0 0 4,0 0-5,0 0 3,7-3 3,-7 3-1,0 0 2,0 0 4,0 0-1,0 0 1,0 0-1,0 0-4,2-7 5,-2 7-6,0 0 2,0 0 0,0 0 1,-12-12-2,7 9-3,5 3 1,-11-6 2,5 3-3,6 3 3,-14-4-1,3 1 0,1 1-2,-2-1 2,1-1-1,-1 0 1,-1 2-4,3-1 3,-3 2-3,-1-2 3,3 3 1,-2-4-2,3 2-5,-1 0 4,-1 0-3,2 0-1,0 0-1,2 2-6,8 0-4,-16-4-8,10 3-3,6 1-7,-14-4-5,9 3-6,5 1-5,-9-2-18,9 2-11,0 0-18,-12-3-26,12 3-27,0 0-139,0 0-311,0 0 139</inkml:trace>
  <inkml:trace contextRef="#ctx0" brushRef="#br0" timeOffset="338650.692">22262 10260 114,'-3'-4'167,"3"4"-12,0 0-8,0 0-12,0 0-14,-4-7-8,4 7-17,0 0-7,0 0-17,0 0-6,0 0-10,0 0-3,0 0-4,0 0-5,0 0-5,0 0-7,0 0-6,0 0 0,17 19 2,-13-10 2,-2-1 1,2 1 0,0 3-2,1 2-2,-1 2-1,1 0-1,-1-1 0,1 2-4,0-2 0,-1 3-4,1-5 2,1 4-4,-2-4-1,0 3 0,0-6-2,0 1 2,0-1-3,-1 2-1,1-3-4,0-1-2,1 2-2,-1-5 3,-2 2-5,1-2 1,-3-5-4,4 7 0,-4-7 1,4 5 6,-4-5-3,0 0-2,0 0-4,0 0-3,11-11-1,-11 11 1,3-11 0,-2 4-1,2-2 5,-1 1-4,-1-2-2,2-1 4,-3 1-3,3 0 6,-1 0-2,-1 2 3,1-2-1,-2 1 1,1 2 0,3 0-5,-4 7 1,2-12 5,-1 7-1,-1 5-3,3-10 1,-3 10 2,1-7-4,-1 7 3,4-5-1,-4 5 1,0 0-1,0 0 5,8-5-8,-8 5 5,0 0-4,0 0 4,14 8-2,-9-6 4,0 3-5,0 0 4,3 0 3,1 3-6,-1-2 1,-1 4 6,1-3-3,1 0-1,1 1 1,-1-2 1,-1 2-4,2-1 6,-2-2-1,3 0 2,-5-2-4,3 1 5,-2-2-4,2-1-2,-3 1 3,-6-2 1,13-2 1,-13 2 0,13-6-3,-8 2 3,0-3-3,-1 1 2,2-4 0,2-1 1,-4 1-4,-1-1 4,1-4 0,0-1-2,-1 0-1,-1-1 3,2 2-4,-3-3-2,1 1 4,0 1 0,-2-1-6,0 5 5,-4-1-1,3 3 2,0 0-2,-2-1 2,1 2-5,-1 2-1,1 1-2,2 6 0,-4-11 1,4 11-3,-5-9-11,5 9-6,-3-5-14,3 5-11,0 0-14,0 0 1,0 0-7,0 0-14,0 0-12,-22 12-23,18-9-91,-1 2-226,0 1 100</inkml:trace>
  <inkml:trace contextRef="#ctx0" brushRef="#br0" timeOffset="339478.1952">22834 10447 49,'-2'-8'149,"2"8"-15,0 0-4,0 0-10,0 0-5,0 0-27,0 0 12,0 0-1,0 0-19,0 0-6,0 0-2,0 0-13,5-9-5,-5 9-3,0 0-6,7-2-7,-7 2-6,12-2-1,-6 2 0,-6 0-4,14-4-4,-4 2-3,-2 2 0,-8 0 0,21-2-1,-11 2-2,2 0 1,-1 2-6,-1 0-2,1-1-4,1 2 1,-3 1-2,1-2-1,-1 3 3,0-2-5,-4 1 4,1 1-2,0 2-1,-4-2 1,1 3 1,-3-1 1,0 3 3,-3-1 4,1 1 10,-4 2-6,-2-3 3,-1 7-3,0-7 5,0-1-8,-4 5 4,4-5-3,-1 1-3,0-1 0,1-1 1,-1-1 2,3-1-4,-2 0-3,0 1 7,2-4 3,7-2 0,-12 4 7,8-1 6,4-3 5,-8 3-3,8-3 2,0 0-5,-6 5-5,6-5-4,0 0-1,0 0-6,0 0 3,0 0-7,24-10 3,-12 8-2,1-3-1,4-1 2,3 1-4,-1 0-1,1-1-2,1-1 4,6 0-4,2-1 1,-1 1 2,3-3-7,-2 0 2,-1 3 0,0-2-2,-1 1 0,-8 2-1,3 2 1,-3-2 3,-6 2-6,0 0-1,-2 2 0,0 0-1,0-1 7,-5 2-9,1-1 1,-7 2 1,9-2 0,-9 2 3,0 0-1,7-2-2,-7 2 3,0 0-3,0 0 2,0 0 0,0 0-2,0 0-4,0 0-9,0 0-10,0 0-8,0 0-15,-30 1-13,30-1-19,-13 4-13,7-3-29,6-1-15,-11 4-39,3-2-94,1 0-292,7-2 129</inkml:trace>
  <inkml:trace contextRef="#ctx0" brushRef="#br0" timeOffset="341149.316">22493 11988 75,'0'0'99,"0"0"-15,0 0-7,0 0-7,0 0-9,0 0-6,0 0 4,0 0-12,0 0-13,0 0 5,0 0 8,0 0-5,0 0 12,0 0-5,0 0 2,24 3-5,-24-3 0,12 2-5,-12-2-1,12 3-4,-4-1-3,-2 0-2,2 1-10,2-1 7,-1 3-6,0-4 2,4 4-1,-3-2-4,1 0-1,1 3 3,-2 0-3,1 1-1,0-2-3,1 3 2,-1-1-4,-2 3 1,1-4 4,3 6 0,0 0-6,-1 1 3,0-1-2,-2 0-3,4 1 2,-2 1-1,-4-4 1,3 4-5,-1 1-4,2-1 0,-1 0 7,1-1-7,-3 2 6,0-2-4,0 3-4,-3-2 10,1-4-12,0 5 4,-2-4-1,-1 1 6,-1 0-8,1 0 6,-2-2-4,-1 2 4,2 1 0,-2-2-3,3-1 4,-4 2 4,0-1-5,1 1-5,-4 0 8,3 1 1,0-3-1,-3 2 4,2-2-1,-2 0-5,3 0 1,-2-1 5,0 0-6,0 1 0,0-5 2,2-5-3,-2 11-1,1-5 1,1-6-2,-4 7-9,4-7 8,-2 5 2,2-5-3,0 0 9,0 0-4,-2 8 3,2-8 6,0 0-5,0 0 4,0 0-7,0 0 4,0 0-7,0 0 0,0 0-1,0 0-4,0 0 1,0 0-1,0 0-11,0 0-3,0 0-8,0 0-2,-3 8-4,3-8-1,0 0-3,0 0-8,0 0-1,0 0-2,0 0 0,0 0-4,0 0 3,0 0-8,0 0 7,0 0-11,0 0-16,0 0-11,0 0-25,0 0-63,0 0-187,0 0 83</inkml:trace>
  <inkml:trace contextRef="#ctx0" brushRef="#br0" timeOffset="342260.951">23413 11843 53,'1'-7'155,"-1"7"-12,0 0-4,0 0-14,0 0-10,0 0-10,0 0-8,0 0-11,0 0-12,0 0-6,4-6-9,-4 6-9,0 0-4,0 0-5,0 0-5,0 0-3,0 0 1,0 0 4,0 0-4,0 21 2,0-21 4,-1 14 1,0-4 0,-2 2-2,0-1 0,-2 1-1,0 5 4,-3 0-4,0-1-2,-1 0-3,-3 1-2,2 0 0,-2 1-4,-3 2-4,2-5 1,3 0 2,-3 0-7,2-2 0,-1 2-4,2-3 1,-3 2-2,2-6-4,1 4 4,-1-4-2,-1 2-3,3-2-2,1 0 5,-2-1-5,2 1-2,2-6 0,0 2 3,1 0 0,5-4-3,-11 2 4,11-2-3,-10 2 3,10-2-6,-12-4 6,12 4-2,-10-8-1,6 3-4,-1-4 3,0 1-3,1-1 1,-2-3-2,2 2 2,0-1 1,1 0-3,0-1 2,0 0-4,0 2 2,1-1-2,-1 2 6,1 0 5,1 2 3,1 7 1,0-13-1,0 13 0,-2-12-2,2 12-3,0-9 4,0 9-7,2-6 0,-2 6 2,0 0-1,5-8-2,-5 8-3,5-6 0,-5 6-1,9-2 2,-9 2-4,13-2 5,-6 0-3,-7 2-1,16 2 2,-6-2 1,0 0 1,0 0-1,3 2-2,-3-1 2,2 0-4,0 2-1,-1 0 3,-1-1-2,1 1-1,0 2 0,-1-1 0,-1 0 0,-3 4 0,2-4 0,-2 2 0,2 1 1,-2 1-1,-1-1 0,2 2 6,-1-1-3,-1 1-1,-1-2 3,1 0-1,-1 0-1,0 3 2,1-3 0,1 1-2,-2 2 1,0-4-3,0 0 3,0 0 3,0 0-1,1 0-4,2 0 3,-3-1-2,3 0-4,-2 0 4,1-3 1,2 2-1,-2 0 2,1-2 0,-1 0 1,3 3-1,-3-5 0,2 3 0,1 1 2,-2-4-2,-7 0-1,16 2 1,-8-2 2,0 1-3,-8-1 0,15 0 0,-6-2-1,-1-1 1,-8 3-2,16-1-8,-8 0-5,0-2-8,-8 3 1,13-5-6,-8 3-7,-1-1 1,-4 3-7,9-7-6,-5 5-10,-4 2-2,2-10-16,-2 10-13,4-6-13,-4 6-17,0-9-10,0 9-38,-1-11-84,1 11-269,0 0 119</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8T08:32:31.360"/>
    </inkml:context>
    <inkml:brush xml:id="br0">
      <inkml:brushProperty name="width" value="0.05292" units="cm"/>
      <inkml:brushProperty name="height" value="0.05292" units="cm"/>
      <inkml:brushProperty name="color" value="#FFFFFF"/>
    </inkml:brush>
  </inkml:definitions>
  <inkml:trace contextRef="#ctx0" brushRef="#br0">1387 3816 33,'0'0'94,"0"0"-8,0 0-9,0 0 2,0 0 6,0 0 7,0 0-6,0 0 4,0 0-4,0 0-4,0 0-2,0 0-3,-10 24-11,8-21 3,2-3-5,-8 8-5,3-4 3,5-4-8,-12 8-9,6-5 0,-1 2-2,1-1-4,-3-1-6,-1 2-1,2-4-1,-3 3-3,1-3-3,-2 2 0,2-3-5,-3 0 3,4 0-8,0-3 0,-2 1 3,2-2-4,-3-1 1,3 0-3,1 0-1,1 0 2,-1 0-2,2-4-1,1 1 0,-1-2-3,4 2-3,2-2 3,-3-3-4,4 4 0,1-4 2,2 2-3,-2 0 3,2 0 0,-1 0-6,1 2-6,0 4 9,-1-2 0,0 0 1,3 2-3,-6 5 2,7-8-3,-3 4-3,-4 4 1,7-2-2,-7 2 4,12 0-4,-12 0 1,10 6 0,-5 1 2,5 1 3,-4 2-4,3 5 14,-1 2-11,2 8 8,-1 2-10,0 1 11,-2 2-4,-2 2-2,-1-1 5,-2 2-1,0 1-2,1-2 3,-4 5 6,1-7-8,-4 4 1,2-3-3,-2-2 4,-3-3-4,0 0-1,0-1 2,1-6 3,-3-2 2,1 8-3,1-9-3,-1-6 3,1 2 3,-2-3-3,0-1 1,2 0 1,-4-1-1,0-4 1,0-1-2,-3 0-5,1-2-2,-1-3-5,1 1 1,2-3 3,-3-2-1,3 1 1,1-1-6,1-1 3,1 2 2,1-1-1,-2 2 0,6 1 6,3 4 3,-6-8-8,6 8 4,-4-5-4,4 5 3,0 0-7,0 0 4,0 0-3,0 0 4,23-2-1,-15 4-1,3 3 3,1-1 3,3 1-4,4 2-2,-2-2 0,1 3 3,3-1 3,-1-2-4,0 1 5,0 1 1,0-3-4,1 1 3,1 1 1,-4 0 1,4-6-4,-3 5-3,0-4-11,0 0-14,2-2-19,-5 0-15,-2-2-22,4 1-23,-6-5-29,3 0-34,-4-2-87,1-2-274,-1-4 121</inkml:trace>
  <inkml:trace contextRef="#ctx0" brushRef="#br0" timeOffset="799.121">1196 3173 123,'-13'0'122,"0"3"-12,1-2-8,1 2-13,-3-1-6,3 1-9,0 0-8,-1 1-5,1-1-11,-1 2-3,0 2-6,1 0 0,-4 3 19,3 0-6,-5 2 0,4 4-4,-7 2 3,-1-1-4,2 5-3,-2 2-1,0 0-5,2 3 4,-4-3 0,2 4-4,2 1-4,0-2-5,-1 2-3,5 0 2,-4 0-6,7 0-4,-5 2 6,4 1-9,2 0 1,-5 14 4,10-13-4,-11 9 1,6 6-9,1-14 12,2 0-1,-1 15-4,1-5-2,6-9-2,-1 12 1,1-12 2,2 0 3,3 11-4,-1-12-5,2 2 6,0-2-6,1 12-1,1-14 2,4 0-2,-1 0-3,3 2 4,-2 0 2,3-5-5,3 3 0,-2-5-1,4 1 0,1-1 1,4-2-2,0-2 1,-2 1 3,4-6-10,1 1 4,1-3 1,2-1-2,4-4 4,1 1 0,-1-3-3,4-2 2,-1-5-3,0 1 4,0-3-3,2-2-1,-2 0 2,-2-5 0,2 1 7,1-6 0,-1-2 2,2 1 6,8-11 9,0 2-3,-15 1-2,2 2 0,6-9-5,-8 7 0,6-11 1,-9 7 1,-1 0 2,-3-4 1,8-6 5,-11 7-1,-2-1 4,0-1 2,-6 0 1,1-2-5,-3 0 3,-3-2-3,-2-1 3,-2-12-5,-6 13-4,2-13 1,-4 12-2,-6-9-7,-1-5 4,-1 3-4,-3 2-2,-1 0 0,2 10-4,-10-10-4,5-1 2,-6 2-6,4 14 7,-4-14-7,-3 6-1,-1-1-7,4 9 2,-2-7-3,4 9 2,4 2-2,1 4 0,1-1 0,-2 3-2,2 0 2,4 4 1,1 2-13,1 4 2,1 0-1,1 2-4,-4-4-10,2 4-19,-1 3-22,-3 2-8,-3 4-15,0 2-12,-9 5-12,2 3-6,-1 3-39,-2 0-11,-5 6-122,3-3-323,-12 8 143</inkml:trace>
  <inkml:trace contextRef="#ctx0" brushRef="#br0" timeOffset="1748.9613">3105 3408 22,'0'0'93,"0"0"-3,0 0-8,0 0 9,0 0-3,0 0-16,-2 31 0,2-18-3,0 3 12,-1 4-2,0 4-12,0 2-2,1 4 4,1 3 2,0 1 0,2 10-6,-1-7 2,4 10-12,-2 1 3,1 1-4,1 1 3,-1 4-5,0-2-12,2 0 6,-1-3-10,-3 0 6,4-4-8,-3-10-4,0 11-1,-4-10 1,2-4-7,-2 2 3,4-1 0,-4-1-10,0-2 8,0-3-9,-1 0-1,2 0 2,-1-9-2,-1-2-7,4 1-11,-3-6-16,-1-1-21,1-10-4,1 17-23,-1-8 2,0-9-1,0 0-2,2 13-9,-2-13-29,0 0-26,0 0-94,0 0-246,0 0 110</inkml:trace>
  <inkml:trace contextRef="#ctx0" brushRef="#br0" timeOffset="2147.1925">3475 3391 80,'0'0'105,"0"0"2,0 0-14,0 0 4,0 0-9,0 0-11,-5 27-6,5-15 2,0 0 5,0 5-8,3-3 4,-1 11 5,-2-6-8,3 5 0,2 3-9,0 2-4,-1 0 9,0 5-7,1 1-9,2 12 1,1-1-6,1-2 0,-2-10-2,3 12-10,1-2-1,-2-10-3,0-1-4,1 3-5,1-4-1,2-1 4,-2 0-4,-1-4-1,3 2 0,-2-3 1,1 0-5,-1-3-3,-2 1-7,0-7-22,-1 0-8,-2 0-8,-1-5-10,1 3-21,-2-3-23,0-2-14,-1 3-5,-2-4-32,-2-3-96,1-6-254,-3 10 112</inkml:trace>
  <inkml:trace contextRef="#ctx0" brushRef="#br0" timeOffset="2582.9264">3056 4216 86,'0'0'150,"-1"-11"-18,1 11-13,5-16-10,0 7-2,0-1-5,4-1-13,5-2-9,0 1-1,3 1-10,0 0 0,2 2-7,6-3-4,3 2-11,-2 0 0,1 2-2,0 1-4,2 1-10,2-1-3,-2 3 3,0 0-10,3 2-2,4-1 4,-3 1 2,0 1-11,2 1 1,-2 1-4,-1-1-1,0 2 4,1 0-9,-1-1 2,2 1-1,-4 1-8,1-2 15,0 2 6,1 0 4,-3 2-1,-2-1 1,-6 1-8,6 0-1,-11 2-2,0 0 1,-2 3 0,0 1-2,-3 3 7,1 0-5,-4 0-3,0 1 1,-3 1-8,1 0 4,-5 0 1,2 1 1,-2-6-1,-2 5-1,1-4 3,0-1 0,-1 0-1,-1-1-10,2-1-18,-1-1-12,1-8-19,-4 13-19,4-13-21,-1 8-28,1-8-19,0 0-120,0 0-276,-13 0 123</inkml:trace>
  <inkml:trace contextRef="#ctx0" brushRef="#br0" timeOffset="2788.9608">3925 3841 55,'0'0'170,"0"0"-29,0 0-11,0-9-5,0 9-26,0 0-42,0 0-28,0 0-4,0 0-8,0 0-29,0 0-12,0 0-16,11 17-14,-8-12-66,1 1-130,1 2 58</inkml:trace>
  <inkml:trace contextRef="#ctx0" brushRef="#br0" timeOffset="4239.0823">4255 4045 66,'0'0'171,"0"0"-9,0 0-22,0 0-9,5 2-12,-5-2-16,2 7-6,-2-7-13,7 10-8,-2 0-4,0 0-7,0 5-2,2 2-10,0-1-5,1 2 0,-1-1-7,1 0-4,1-1-3,-4 1 0,2-7-3,-2 2-9,0-1-2,2-1-1,-1 0 0,-3-2 0,1-2-8,0 1 7,0-3-2,-1 0-4,-3-4 1,6 5 7,-6-5 10,7 0 7,-7 0-7,0 0-1,15-14-4,-11 6 5,3-1 0,-3-2-5,0-1-3,-2 1-1,2 0 5,0 1 12,-1-1 7,-2 5-5,4 0-12,-4 0-2,-1 6-2,4-11-7,0 8-1,-4 3-3,8-5-3,-3 2 0,-5 3 0,11-4-3,-3 3-4,-8 1 4,14 0-1,-7 1-3,4 2 3,-2-1-4,1 1 3,0 1 1,0 1-2,3-1-3,-3 1 3,1-2-3,0 2-2,2 0 1,5 2 1,-2-2 4,5-1 0,0 1 1,0-4-2,7 1 4,0 0-1,3-4 2,-9 1-6,7-1 0,0-3 5,-6 1-5,3-1-4,0 0 3,0-4 5,-9 2-7,1-3 0,4-6 3,-5-3-5,-4 3 4,2-5-1,-4 4-1,2-6 5,-5 4-4,-2 2-2,-3-1 2,1 1 1,-5 1-3,1 3 4,-3-3 0,1 8 2,-2-1 4,-1 2-5,-1 2 1,-2-3 3,-1 4-2,-2 1-4,-2 6 1,1-3 1,-2 3-1,-4 3-1,0 2-2,-1 4 4,2-2-4,0 2-1,4 1 6,-4 1-5,6 0-3,-2 1 1,4 1 2,0-1-7,3 1 4,1 0 0,2 0-2,1-4 3,0-2-3,2 5 4,0-5-6,3-1 2,-2 3-2,4-3 1,-1-1-11,2-3-3,-1-1 11,3 0-5,1-1 5,3-2-5,-2-2 9,3 0-6,-3-5 3,0 2-3,3-1 8,1-5-1,-4 2-5,2-5 5,-3 2 4,1-3 4,-3-1 6,-1-2 3,-3 2 7,3 0 3,-5 3-3,0 0 5,0 2 5,2 0 16,-3 1-9,0 9 2,1-10-2,-1 10-7,1-8-6,-1 8-7,3-7-3,-3 7-4,0 0-13,0 0-4,0 0-2,0 0 6,0 0-3,0 0-2,19 16 5,-7-3-1,-1 2-1,7 7 7,-3-4-3,5 6 0,-4 0-2,5 3 7,-2 1-1,-3 1 1,4 2 3,4 10-1,-6-10-1,-3 1 3,2 1-2,6 11 1,-3 3-2,-3-2-2,-3-14-1,4 12 7,-6-10-4,5 13 3,-6-12-4,0-2 1,-2 1 1,1 1 0,-4-3 0,1 1-1,-3-5 3,1 1-4,-3-2 2,1-6-3,-2 0 2,-2-3 0,1-1-5,-3 1 5,2-7 1,-2 2 0,2-3 2,-3-1-3,2-4 1,-3 1-2,-2-2-13,0 0 0,-2-2-5,-3-1 6,-2-1-5,-1-6 4,-2 2 0,0-7-2,-6-1-3,2-4 5,0-2-4,0-2 3,2-2 2,0 2-3,4-2 2,-2 2 4,4-1-1,2 5 9,4 1 0,-1-2-3,3-1 6,0 2-1,3-3-5,4 2-1,0-8-1,5 8 7,2-6-9,2 0 5,1-1-3,3-1-1,3 4 1,4 1-1,-2-4-2,3 4-1,-2-3 6,3 6-2,0-4 0,-3 1-3,0 2-1,2 0 4,-1-1-2,-2 3-1,1 2-2,0-2-3,0 1 2,-4 3-6,-2 1 1,8-5-6,-8 6 0,-1-1 2,3 2 0,-3-3-1,0 1 1,-1 0 7,1-1-2,-4 2 6,-2 1-6,-2 0 9,0 0 8,0-1 2,-3 2-3,0-1 2,-2 3-3,1 0 6,-1-4 4,-1 11-7,-3-13 2,3 6 2,0 7-6,-5-11 1,1 4 2,0 0-2,-2 2-4,6 5 6,-9-8-2,4 5-4,0-1-1,5 4 1,-14-6 0,9 5 3,5 1-1,-9-3-6,9 3 0,-10-1 2,10 1-3,0 0-2,-13 6 4,6 1-4,1 2 2,-1 6-1,-1 2 1,1-1-1,-2 11 0,1-2-1,0 4 4,3 0 1,0 0-1,-2 0 4,5-1-7,2 0 2,1 1 2,0-1 1,7 1 0,-2-4 3,-1-5-6,4 9 7,4-6-2,-4-3 8,10-3-7,-5-2 1,8 1 1,1-2 0,-5-5-3,2-3 1,2 0-2,6-2-6,-2-1-8,-4-3-10,7-3-17,-7 0-12,-3-4-8,1 0-24,-1 0-24,-1-3-19,1-2-27,2-3-41,-8-2-107,4-1-328,-6 2 146</inkml:trace>
  <inkml:trace contextRef="#ctx0" brushRef="#br0" timeOffset="6025.3645">6336 4575 92,'0'0'192,"0"0"0,0 0-4,0 0-1,0 0-8,0 0-3,0 0-5,0 0-9,0 0-13,0 0-13,0 0-11,0 0-6,0 0-8,0 0-9,0 0-7,0 0-13,-5-22-6,5 22-13,-5-14-10,4 6-3,-2-2-11,2-2-11,1-5-9,1 0-4,1-2-6,0 0-13,4-6 21,2-1-18,0-1-2,2 0-5,3-2-2,-2 1-1,5 1-6,-2-5 1,0 5-3,0 1 0,2 0 0,-2 2 0,2 0 2,-5 9 2,1 1-1,-1 1 0,2 3 2,0-2 0,-4 3-3,0 5 5,2 0-2,-2 0 0,-1 1 0,-8 3-2,12 2 0,-4-1 0,0 1 1,2 1 9,0 4-6,-2 2 7,1 1-5,1 5 2,2-1 4,-1 1-2,-1 2 1,2 4-1,1-4 2,-4 0-1,5 7 5,0-4-2,-4-4 0,0 0 4,3 7-5,-4-6 5,0 0-1,2-1 0,-4 0 2,1 0-3,2-1 5,-5-3-3,1 3-2,-2 3 1,1-4-2,-2 3-1,-2-6-13,-2 1-11,-1 1-13,-1 1-10,-5 1-7,-2-1-11,-3 1 3,-1-3-2,1 2 4,-6 4 7,2-7 3,4-5 6,-3 2 3,0-1 9,4-4 4,-5 0 4,2-3 8,3 0 8,12 0-2,-23-3-5,16-2 12,1 0 5,-1 1 1,4-3 9,3 7-4,-3-17 11,1 8 0,7-5-1,3-3-1,3 3 4,5-6 0,4-1-1,2 0-2,3 1-3,-1-2-2,4 3 3,0-2-3,1 0-5,1 2 4,-2-2-6,1 1 1,3 1 2,8-9-4,-7 9-2,-1-2 2,-3 4-1,2 1 2,-4 2 0,0 1-2,-8 4 0,-2 0 0,0 2 0,-6 5-5,-3-3 0,0 3-2,-3-2 0,-5 4-2,12 0 5,-12 0 6,0 0-1,7 9 9,-7-9 7,-1 11 6,0-1-2,-1 0-3,0 1 2,-2-1-1,0 2 0,2 1-1,-2 3 2,1-1-5,1 1 3,-1 0-3,2-3 0,2 4-2,0 1-1,1-3-3,-1 2 2,0-3-1,3-4 2,-1 6-2,2-1-2,0-2-4,0-4 0,1 2 2,1-5-2,1 2-1,0-1 2,1-1-2,-2-3 3,2-1-5,1 0 7,0-2-4,3-3 0,-3 1-4,0-4 2,3 0 2,0-5-2,1 0-3,-1-1 2,0 0-2,-1-3-1,-4-1 2,0-1 2,-2 1-3,-1-1 2,-2 0 1,2-1-2,-4 2 3,-1 0 8,0 0 0,-1-1 1,1 1 0,1 6 7,-1-2 5,-1 2 9,1 0-1,1 4 0,-1 6-1,0-12 3,0 12-2,0-11-5,0 11-7,0 0-5,0-8-3,0 8-2,0 0-7,0 0 4,0 0-4,0 0 0,0 0 2,0 0 0,8 22-2,-6-12-1,3 6 1,-2 1-3,-2-1 4,0 3-2,2-2-1,-2 1-3,-1 1 5,3-2-4,-1-1 8,1 2-7,-2-7-1,5 1 1,-3-1-2,4 1-3,-4-2-6,1-1-2,0 0-1,4-3-4,-2-1 2,2-1-3,-2-1 7,2-1-3,3-7 2,1 1 0,2-3-1,1-3-1,1-1-7,0-3-2,3-5 2,-2 0 0,3-5 3,-5 3-2,1-4 1,-2 0 4,1 1 3,-2 2 2,0-3-5,-4 9 6,-1-1 4,0 0 11,2-1 4,-4 3-5,0-2 3,0 0-2,0 2-1,-4 0 1,1 3 6,-2 0-7,1 0 6,-2 6 1,0-5 6,-2 3 1,2 8 3,-2-15-3,0 11 2,2 4-3,-1-9-4,1 9-5,0 0-3,0 0-1,-5-8 0,5 8 2,0 0-7,0 0 4,0 0 1,0 25 1,2-15-6,-2-1 2,0 5 3,0 2-4,2 3 0,-2 0 0,0 6 1,-2 3-4,-1-4 3,0 4-1,3-1 1,-1 1 1,-3 1-3,4 2 4,3 1 0,-6 1-1,1-1-2,0 0 4,0 1-3,0 1 1,0 12-2,-1-10 7,1-2-3,-1-2 0,2-1 1,-3 2-4,-1-1 3,1 0-3,-1-1 0,0 0-7,-2-2-7,0-2 2,2 0-10,1-9-8,-1-3-11,2 1-4,-2-4-5,0-3-2,3-1-5,-2-1-8,1-2-10,-1 0-24,4-5-20,-10 4-19,10-4-27,0 0-153,-19-14-341,11 4 150</inkml:trace>
  <inkml:trace contextRef="#ctx0" brushRef="#br0" timeOffset="6333.9769">7774 4052 54,'10'-9'168,"4"-2"-12,0-1-19,4 2-9,-2 0-19,0 2-2,0 3-16,-4 2-5,2 0-10,-1 2-6,0 1-4,2 1-7,0 2-2,3 5-1,-4 1 0,3 3 2,-3 2-4,5 5-4,-3 2-4,-1 4-2,-6-1-1,-3 0-4,0 2 3,-4 1-5,-1-2-4,-2 0-2,-3-6-3,-1 1-2,1-2-3,-2-1-2,-2 1 14,0 1-16,-1-5-4,2 2-1,-1-1 3,3-4-18,-3-1-12,2-1-11,-2-1-17,3 0-17,-4-2-17,4-2-22,5-4-31,-10 4-28,3-4-104,7 0-282,-12-6 126</inkml:trace>
  <inkml:trace contextRef="#ctx0" brushRef="#br0" timeOffset="6698.2369">8276 3993 16,'0'0'213,"0"0"-17,2-5-19,-2 5-14,0 0-13,0 0-18,0 0-13,0 0-13,0 0-16,0 0-7,0 0-8,0 0-2,10 22-2,-9-10 5,3 4-5,-2 3 1,0 6-9,0 3-2,2 2-5,-3 0 1,3 5-4,-3-5 1,0 5-1,3 0-8,-2-2-1,-1 0-1,1 1-3,0-3 1,2 4-6,1-4 2,0 3-4,-1-3-2,-2 2-3,5-1-1,-4-3-3,1 3-1,1-8-1,0 5-4,0-4 2,-2-6-5,0 0-7,-1-1-7,0-2-12,-1-4-13,0-1-6,0-2-12,-1-2-3,0-7-2,2 12 5,-2-12-10,0 0-30,0 0-29,0 0-31,0 0-10,0 0-13,-13-20-147,3 6-338,1-5 150</inkml:trace>
  <inkml:trace contextRef="#ctx0" brushRef="#br0" timeOffset="6988.9963">8254 4038 30,'3'-5'201,"1"-1"-19,0-1-19,2 0-16,1-1-16,0 4-11,1-1-14,-1 1-14,3-1-6,-1 2-5,3-2-11,1 4-4,0-2-3,6 2-5,-3 5-7,3-2-3,2 2-2,-2 4-8,0 0 0,2 2-1,-3 0-8,3 5 7,-4-3-13,-4 1 3,-2 2-4,2-1-2,-4 2-3,-1 1 0,-2-1-1,-4 1-1,0 0-4,-2 0 5,-4-1-3,-1 2 1,0 0 0,-3-2-3,-1 2 0,-2-1 3,-2 2-4,0-2 1,0-3-4,2 0-10,-3 1-8,1-5-31,3 0-22,0-5-29,3 4-21,1-6-29,-3 3-147,1 0-314,3-5 139</inkml:trace>
  <inkml:trace contextRef="#ctx0" brushRef="#br0" timeOffset="7758.3424">8802 4221 54,'3'-5'238,"-3"5"-17,0 0-19,0 0-21,-9-11-17,9 11-15,-10-5-13,2 2-13,8 3-11,-11-2-12,11 2-8,-19 5-12,10-1-9,-2-1-8,0 1-7,2 6-4,0-3-9,-2 7 0,4-3-8,2 0-5,0 4 2,-1 1-9,2-5-1,0 1-2,3 2-4,-1-4 1,2 2-2,2-3 1,-1-1-8,3 0 3,0 1 2,4-5-4,-3 2 0,5-4 2,-3 3-1,3-7-1,-1 2-1,3-4-3,1-1 4,-2-1-4,6-1 0,-4-3 1,-2 0-2,-2 3 4,-1-5 9,-1 3 4,2-2-2,-2 2 1,-1 0-2,0 1 0,2-1-1,-3 4-3,0-3 0,0 4-6,2-2-1,-2 4-1,6-3-5,-3 3 3,5-3-1,1 4 0,1 0-1,3 1 1,-4 2 3,3 3-1,2-2-5,0 2 1,-2 2-1,-1 0 2,2-2 1,0 1-3,-6 1 2,0 3 2,-1-2-4,-2-3-2,-2 2-7,-2 0 0,3 0-2,-4-1 1,-3-1 2,-1-5-7,1 10-3,-1-10-5,-5 11-1,1-7-4,-2-1 0,-2 0 10,1 0-8,-4-1 5,-1-2-3,-1-1 6,0-2 6,0 0 0,3-2 3,-1-2 2,-2-4-3,3-3 5,2 4-2,2-6 0,0-4 3,4-5-1,2-2-3,2-3 0,5-4-1,6-9 3,5-2-14,2-2 0,2-2-3,3 2 2,1 3 1,5-2 4,-5 1-2,2 6 8,-1-1-3,-9 14 6,-1-1 14,2 5 4,-6 0 2,-6 5 1,2 0 3,-2 2 2,-3 1 12,-2 5-3,-2-3 4,1 3 7,1 2-3,-2 7-2,-2-10-1,2 10-10,-3-8 1,3 8-5,-10-3-2,10 3-3,-16 7-3,6 1-1,-3 5-3,-1 2 1,1 0-2,-1 10-1,2 0-3,0 0-1,2 3 8,3 3-6,2 2 0,0 0 2,6 2-4,1-3 2,2 1 1,4 1 2,1-2-1,2-3-2,0 0 0,2-1 0,2-1 0,-2-3-5,1-2-6,-1 1-10,0-8-4,-1 0-15,1-2-5,4-1-16,-2-1-14,0-1-10,-2-2-31,0-2-22,-2-2-26,0-3-164,0-1-352,-5-1 157</inkml:trace>
  <inkml:trace contextRef="#ctx0" brushRef="#br0" timeOffset="8007.1859">9407 3800 45,'0'0'199,"0"0"-18,0 0-21,0 0-14,0 0-20,0 0 0,0 0-23,0 0-8,17 5-3,-5-8-8,5-3-5,10 1-13,2-4 3,4 0-14,7-2-12,-3 0-9,17-5-20,-6 2-15,1 1-18,-1 0-28,-11 2-10,0 0-20,2 2-6,12-3-16,-14 4-11,1-1-94,-6-1-221,2 3 97</inkml:trace>
  <inkml:trace contextRef="#ctx0" brushRef="#br0" timeOffset="9122.1336">3096 5170 70,'0'0'146,"0"0"-26,0 0-3,0 0-13,0 0 6,0 0-28,0 0-3,0 0-8,0 0-5,26 8-3,-18-7-5,1 2-18,4 1 8,2-1 6,4-1 0,0-1 3,2 2-5,7 1-7,-5-3-1,7 0-8,5 2 4,1-3 7,5-1 11,13-3-1,2 1-7,0 3-1,3-4-7,-2 2 0,2-1-9,2-2 1,1 2-6,3 1 0,-1-5-4,28 0 1,-29 2-4,27-1 5,-24 2 4,29-6-4,-4 4 4,9-2-1,-34 2 2,35 0-7,-4-2 4,-1 1-5,6-2 1,5-1-7,-4-1 0,-3 5 0,0-4-2,3 4-3,-1-5-2,3 4 0,3-3 7,1 0-7,3 1 0,-2-1 0,3-2-6,7 4 4,-5-9 1,-3 5-2,3 3-2,0-3-3,3 0 5,-3 2-3,-4 1 0,1-3 3,-2 3-6,2-2 3,-3 0-2,-2 3 0,0-2-2,-6-4 1,-2 11-3,2-6 3,-6-1 1,2 0 2,-2 1-5,-1 1 3,-28-1-1,32 1 2,-6-4-3,-30 6 3,29-5-5,-24 5-2,21-5 2,-27 4 1,4-1 2,26-3 0,-31 4 3,0 2-1,0-2-4,-2 2 7,-2 1-4,-6 0 2,-12-1-3,-2 0 5,-3 3-4,-2 0-2,-11 2 0,-1 0 2,-3-3-4,-6 3 3,0 0-3,-2 0 0,-8 0 3,9 0 4,-9 0-3,9 0-4,-9 0 5,0 0 0,0 0 1,0 0-1,10-3-7,-10 3-11,0 0-10,0 0-4,0 0-13,0 0-17,0 0-11,0 0-13,0 0-19,10-6-38,-10 6-21,0 0-155,5-5-343,-5 5 152</inkml:trace>
  <inkml:trace contextRef="#ctx0" brushRef="#br0" timeOffset="14292.2415">3906 8398 5,'0'0'130,"0"0"-6,0 0-3,0 0-13,0 0-11,0 0-12,0 0-10,0 0-7,0 0-5,10 2-6,-10-2-3,0 0-7,0 0 1,8-5-4,-8 5 1,6 0-6,-6 0-2,10-2-9,-10 2 4,8-1-9,-8 1 4,10 0-5,-10 0-2,13 0 3,-13 0-2,13 1-8,-7 1 5,3-2-3,-9 0-5,13 0 0,-4-2 4,-9 2-10,16 2 4,-5-2-1,-1 1-2,0-1-1,0 2 9,2-4-4,-2 1 3,2 2 0,-1-1 5,-1-1-1,3 1 3,-3-2 0,2 2-1,2-1 0,-1-3 6,1 1 0,-3 0 0,2 2-2,2-4-3,-2 5-3,5-6-2,0 2 2,-2 1 5,4-2 1,-2 4-3,2-5 1,2 2-6,6-1-2,-6 3 2,4-6 2,-4 8-4,6-4-2,-6 1-2,-3 1-1,3 2-4,-1-1 2,0-1 1,-1 0-1,1 2-1,-3-3 5,2 3-4,2-3 1,0-1-4,-1 3 0,0 1 3,2-3-1,-4 0 2,-1 1 1,2 0-1,2-1-2,-2 2 1,-2-3 2,2 1 3,-1 0-3,-1 0 2,-1 1-3,3-1 1,-2 0-2,3 1 1,-1-1-4,-1-1 3,1 2-4,-1-2 5,3 1-3,-2 1-2,0-2 1,1 3 1,0-1-3,-2 2 8,1-2-5,1-1-5,-2 3 3,0 0 1,-2 0-3,1 0 0,-4 0 2,4 0 2,-1 0-4,-4 0 4,2-1-3,-2 1-1,5-1 2,-5-1 1,1 2-2,0 0 4,-2-1 1,0 0-4,0 0-1,1-1 1,-2 2-2,1 0 1,0 0 1,0-3-3,-1 3 1,1 0 7,0 0-6,0 0-2,1 0 1,0 0 1,0 0 5,4 0-6,1 0 2,1-3-1,1 2-1,0 1 1,-1 0 0,-1-3 6,3 3-6,-1-2 1,1 2-2,-2-2 3,2 1-1,-3 1 1,3 0 0,0-1-3,-1-1 3,1 0-5,6-1 6,-5 2-6,0-2 3,-1 2-2,7-3 2,-6 4 3,-1-2-4,0 1 1,0 0 0,-1-2-3,1 3 5,0-1-2,-3 1 2,3-1-1,-3 0-3,0 1 5,-1-1 0,0 2-2,2-2 2,-2 0-4,-1-1 2,2 0-2,-4 2 6,4 0-2,0 2-1,-5-2-4,1-2 0,6 2 2,-1 0-1,0 2 0,0-4 2,-1 2-1,-1 0 1,-2-1-2,-3 2 6,5-2-4,1 2 3,-5-2 3,6 1 8,-6-1-6,4-1 6,1 0 3,2-1-3,-3 2 1,0 0 0,1-1-3,1 0-1,-1-1-2,2 3 3,-4-2-2,2 0-1,-1 2-2,-4 0-3,0 0-2,2 0 6,-2 0-4,1 1-1,-1-1 1,0 0-3,0 1 4,-3 1-3,4-2 1,-3 0 2,2 3-4,-3-3 0,2 0 1,1 2-3,-2-2 5,3 0-4,-2 2 1,1-4-1,2 2 0,-2 0 2,4 0-3,-4 0 6,4 0-6,2 0 1,-2-2 1,-3 4 2,-2-4 0,3-1 0,4 3 1,-2 0-1,-1-3-4,-2 3 1,-1-1 0,1 0 3,-3 1-2,1 0 0,0-1 1,1 2-3,0-1-2,-3 1 4,1 0-2,3-1 2,-3 0-3,-1 1 3,3-2-2,-3 1 3,3 1 9,-3 1-13,2-2 3,1 0-2,-2 0 0,2 0 1,-2 0-1,1 0 0,1-2 0,-1 2 0,1-1 2,0 2-1,-1-2 0,0 0 3,1 1-4,-2-1 0,1 0 2,0 2-1,0-1 0,0-1 3,-2 0 2,3 1 1,-3-2-1,3 2-2,-3 0 1,0 0-1,2 0-4,-2 0 4,2 0 2,-1 0-4,1 0 2,-1-3 0,0 3 1,1-2-1,1 2 0,-2-2-1,2-1 0,-1 1 0,0-1 0,4 1 0,-5 2 1,3-3 0,-2 0-1,-2 2-3,1-1 3,0 1 0,-1-2-2,-1 3 1,-9 0 2,14-4 2,-3 4-3,-3-2 0,0 1 1,2 0 3,0 1-2,2-2-1,0 1-1,-1-2 2,-1 2 0,1 1-1,3-3 0,-2 2-2,7 1 0,-2-3-1,-1 1 4,-2 3-5,-1-2 2,-1-1 0,3 0 2,-2 2-4,0-1 0,-1 1 3,2-1-3,1 2 1,-2-2-2,0 0 1,1-1 0,0 2 1,-1-3 1,1 3 1,-1-1-3,1 1 1,-1 0 1,1 0 0,3-2-4,-4 2 2,0 0 0,0 0-1,2 0-1,-2 0 1,3 0 5,-4 0-3,4 0-2,0 0 3,-2 1-5,-1-1 4,1 0-1,-2 0 0,-1 1 2,3-1 3,-2 0-7,0 1 3,-1-1-2,0 0 3,2 0 8,-3 0-12,2 3-2,-3-1 2,1-2 2,1 0-1,0 0 1,-1 1-1,1-1 0,1 1-2,-2 0 2,3-1 0,-2 2 2,1-2 5,-1 1-9,2 0 4,1 0-3,-4-1-1,4 4 2,-1-4 0,0-3-1,1 3 5,0 3-3,0-3-6,-2-3 4,3 2 1,-2 1-3,-3-1 1,4 1 2,-4-1-3,0 2-3,-2-1 4,2 0-3,-10 0 3,17-1-2,-11 1 4,-6 0-4,16 1 1,-9-2 1,-7 1 1,16 0 1,-8 0-1,-8 0 3,15-3-1,-9 3-2,-6 0-2,15 0 4,-7 0 4,0-1-3,-8 1-4,16-1 2,-7 2 0,2-1 0,-1 1-2,-3-1 2,-7 0 2,15-1-1,-7 1 1,3-1 2,-2 1-4,2 1 0,-1-2 0,1 0 2,0 1-2,-3-2-1,-8 2 1,18 0-1,-8-3 2,0 2 2,-1 1-2,1-1 3,-2 0 0,1 0-5,2 0 1,-3-1 1,-8 2 0,19-1 3,-12 0 0,-7 1-6,14-2 1,-7 2 4,-7 0-3,12-1-1,-6-2 2,-6 3 1,13 0 0,-13 0 1,10-1-1,-10 1 0,9-2-1,-9 2 3,10 0-3,-10 0 0,8-1-3,-8 1-1,0 0-6,0 0-5,12 0-3,-12 0-2,0 0 1,12 0 1,-12 0 1,9 0-2,-9 0-2,9-2 3,-9 2-2,13-1-1,-13 1 4,8-1 0,-8 1-2,9-2 4,-9 2-1,10 0-4,-10 0-5,0 0-9,7-1-7,-7 1-8,0 0-7,0 0-5,10 0-19,-10 0 1,0 0-20,0 0-16,7-3-20,-7 3-138,0 0-294,0 0 130</inkml:trace>
  <inkml:trace contextRef="#ctx0" brushRef="#br0" timeOffset="17713.1756">3907 8497 1,'0'0'101,"0"0"0,-4-8 5,4 8-9,0 0-9,0 0 1,-3-7-5,3 7-10,0 0-7,0 0-1,0 0-6,-3-7-3,3 7-9,0 0 1,0 0-3,0 0-15,0 0-3,0 0-2,0 0-4,0 0-8,0 0 2,0 0 2,0 0 0,0 0-4,0 0-1,-8 16-2,8-16-3,0 0 1,-2 8-1,2-8 1,-2 9-6,2-9 9,-2 6-9,2-6 0,0 0 0,-3 10-2,3-10 4,-1 5 2,1-5-4,0 0-1,0 11 2,0-11-3,0 0 1,0 10 10,0-10 0,0 10 3,0-10-2,-1 14 3,1-7-8,1 1 13,-1-1-12,0 6 8,0-2-6,1-2 4,1 4-6,-1-3 7,0 2-6,2 0 0,-3 1-5,2 3 5,2-3-5,-1 3 1,-1 1 7,3-3-4,-2 3-12,-1-2 5,1 1 2,1 2 3,-3-4-4,0-2 5,2 2-3,0 1-4,-2-1 2,1-3-1,0 1 5,0-2-5,1 4 0,-2-4 1,1 1-5,1 2 8,-2-4-2,1 1 3,-1 2-1,0 0-6,0-4 0,-1 1-9,2 0 15,-1-3 0,-1-6-6,1 13 5,-1-13 1,2 9 0,-2-9-9,1 7 6,-1-7 4,0 0-3,1 8-4,-1-8 4,0 0 1,0 0 0,1 7 15,-1-7 5,0 0 5,0 0-2,0 0 3,0 0 0,0 0-2,0 0-5,0 0-3,0 0 2,0 0-2,0 0-1,0 0-2,0 0-3,0 0 0,0 0 0,0 0-8,0 0 3,0 0-2,0 0-3,0 0 1,0 0 0,0 0-1,0 0-1,0 0 1,0 0-4,0 0 1,0 0-4,0 0 7,0 0-2,0 0-6,0 0 4,0 0-4,0 0 3,0 0-1,0 0 4,0 0-2,0 0-2,0 0 0,0 0-2,17-11-1,-17 11 5,8-3-4,-8 3 5,7-4 0,-7 4-3,9-3-1,-9 3-3,9-1 5,-9 1 1,8-3-5,-8 3 2,11-3 1,-11 3-2,12 0 3,-7-2-4,-5 2 5,14 0-4,-2-2 1,-1-1-3,0 2 1,1 0 4,-2-2 0,2 1-6,1 0 3,1-1 3,-3 1 0,2 0-5,0-3 3,0 2-1,4-2 2,-4 4-2,2-3-5,-3 0 10,6 1-6,-5 0 3,-1 1 1,1 2 1,-1-4 0,2 2 0,-3-1-2,3 3 1,-3 0 1,-2 0-1,-9 0 3,20 0-2,-10 0-2,0 0 4,2 0-6,-2 0 4,3 0-1,-2 0 2,2-3-3,-1 3-1,-1-2 2,3 0 3,-2 1 0,3 1-4,-2-2 2,1 1-7,3 0 3,-4 0 8,5-2-2,2 1-5,-4 0 5,3 0-5,0-1 4,-2 1-3,1 0-4,-4 2 5,4 0-3,-1 0 8,2-3 0,-1 1-5,-2 2 1,2 0-1,0-3 1,2 1 3,1 0-3,-2-1-3,3 1 2,-3 2 5,2-3-1,-2 3 3,0-2-4,1 4 3,-1-4 0,0 0-4,-1 1 1,0 1 1,0-1-2,-2 1 3,-4-3-3,9 2 4,-3 1-3,-4-2 0,-1 2 0,4 0 3,1-2-1,-1 2 1,1-3 0,-4 3 2,4-3-6,0 1 2,-1-2 2,3 1 0,-1-1-1,0 1 1,-1 0 0,2-1 2,1-1-3,-2 2 5,0 0-2,3 2 1,-3-2 1,3 0 1,-2 0-3,-1 0 1,-5 2-4,3-2 2,1 2-1,-4 1-1,-3 0 1,2-3-1,0 3 0,-1 0-1,-1 0-1,3 0 2,-1 0-2,1 0-2,-1 0 4,1 0 1,-1-1-4,-1 1 2,1 0-3,5-1 2,-7 0-3,4 1 0,4-4 5,-2 2-6,0 0 4,2-1-2,-1 2 3,4-2-2,0-1 4,-2 2-2,8-3-3,-7 2 3,0 2 1,-1-3-3,3 1 1,-2 1-1,0 1 5,-2-2-5,1-1 2,-2 3 0,1-1 0,1 1 0,-4 0-1,-2 1-1,0 0 2,0-3-1,0 3 1,3-2-4,-5 4 0,0-4-2,2 1 4,-2 1-1,2-1 0,-1 0-1,1-1 2,-1 1-1,4-1 4,0 1-3,-3 0 0,0 0-2,5 2-2,-1-2 1,4 0 1,-2-2 2,0 2-4,1-2 3,-2 2 2,2-2-7,2-1 7,-4 4-6,2 0 7,-1 0-3,2 0-3,-2-2 4,-1 1 0,2 1-5,-3-2 8,1 2-3,-3 0 1,2 0-3,1 0-4,-6 2-3,5-4 11,-1 2-11,-3 2 11,-1-4-3,1 5-2,0-3 3,4 0-3,-6 0 1,7 0 0,-2-1 3,-3-1-2,4 2 1,3-4 1,-1 3-3,-3 0 6,2-4-4,0 5-1,-1-2-2,0-2 1,-5 3 0,6-1 2,-3 0-5,-2 0 2,3 0 1,1-1-3,-4 3-1,2-3 7,5 3-5,-7-1 0,4 2 4,0-2-6,1 1 4,-1-1-2,-4 0 2,4 1 0,-2-1 3,-2 1-3,3-2-2,-4 2 6,0-2-5,4 1 2,-2-1-3,2 2 3,-4 0 2,0-4-3,6 2 2,-4 1 0,2-2-1,2 3 1,-2-2-3,2 1 3,1 1-4,-2-4 3,2 1 2,-1 2-1,-1-2-3,-1 2-2,1-1 1,0 0 0,-1 2 3,-3-3 0,-1 2 1,5 0 0,-7 0-3,3 1-1,-2-1 5,2 0-6,-3-1 6,2 2-5,1-1 4,-2-2-5,2 2 0,-2-2 1,0 0 1,7 2-4,-1-2 7,-1 1-1,-3 0 2,-2 2-6,2-5 4,3 3-1,0-1-1,-1 2-4,-2 1 4,-2-3 4,-1 2-3,3-1 1,-1 0-2,0-1-1,0 1 3,1 1 3,-4 0-6,2 0 3,2 0-2,-4 0 1,2 1 0,0 0 0,0-3-2,2 2 4,-2-2-2,2 2 3,2-3-1,3 1-2,-2-1 1,0 1-1,3-1-1,-4 1 0,2 0-1,-1 0 2,-3 1-1,2-1-1,0 2 0,-5-1 3,3 1-1,-2 1-2,-2 0 2,3 0 0,-2-2 0,2-1-1,-1 3 2,-2 0-6,2 0 8,-1 0-4,0-1 1,2 0 0,-3-1 0,3 2 0,-1 0-2,0 0 4,1-1-3,-3 2 0,-1-2 1,4 1-1,-1 0 2,-1-1-1,1 1 0,-1 0 2,2-2-2,-3 2 1,0 0 1,-1-1 0,3 1-2,-2-3 1,1 3 0,0-2 0,1 2-2,-1-1 3,-1 0-2,4-2 0,-4 2 3,3 0-2,0 2-2,0-1 1,-1 0 2,-1 0-3,-1-1 3,0 1-2,-10 0-3,14 1 5,-4-2-1,0 1-1,-3-1 0,3 0-1,2 1 1,-2 0 1,1-1-2,0 0 2,-1 1-2,1-1-2,1 0 7,1-1-2,-1 1-6,1 0 6,2-1-2,2 1 0,1-2 2,-5 2 1,5 1-7,-6-1 5,4-1-1,-3 2-6,0-2 6,2 2-1,-1 0-1,-4 0 3,1-2-2,1 2 1,-4 0 1,-1-1 3,-7 1-7,18-3 3,-11 3 0,-7 0 1,15-1-3,-9-1 5,-6 2-4,14-1-1,-7 0 3,-7 1 2,15-1-1,-7-1-2,-8 2 5,19 0-2,-13-1-3,3 1 2,-9 0-2,14-1 0,-6 0 0,-8 1 1,14 0-1,-6 0 0,-8 0 1,12-2 1,-5 1 1,-7 1-4,18 0-2,-11-1 4,5 1 0,-1-1-1,0-2 0,1 1 0,0 2-1,-1-2 2,3 2-3,-2-1 3,1 1-4,-2-2 3,2 2 0,0 0 3,-6-2-8,-7 2 4,18-1 4,-7 0-2,-5-1 2,-6 2-2,15-1-2,-10-1 4,-5 2 1,0 0-1,12 0 0,-12 0-5,0 0 4,10-3 0,-10 3-1,0 0-1,0 0-2,0 0-1,6-2-1,-6 2-5,0 0-21,0 0-11,0 0-26,0 0-16,0 0-8,0 0-16,-30 7-19,30-7-27,-9 4-158,9-4-338,-10 3 150</inkml:trace>
  <inkml:trace contextRef="#ctx0" brushRef="#br0" timeOffset="19198.1262">10064 7392 3,'-8'3'154,"8"-3"-9,-9 7 3,1-3-14,1 2-17,0 2-4,1 0-11,-2 1-10,1 3-14,-2 0-3,0 2-3,2 6-10,-3-3-9,3 0 0,0 3-10,2 5-11,0 0 8,1-1-8,2 2 0,-1-7 1,2 6-3,-1-5-4,4-1 1,-2 6-5,4-7 0,-2 2-8,2-2-4,0 0 5,1-1-2,-1 0-1,1 1-1,1-1 1,-2 2-5,2-2 5,-2 3-3,-1-4 3,1 3-3,-3-3 0,1 1 0,2 1 0,-1-2-3,1 1-1,-2-2-1,1 2 1,1 0-1,-2 0-4,1 1 1,-1-2 3,2-1 4,0-3-3,0 3-3,3 2 0,1-3-8,2 0 7,0-1 2,1 1-2,0-4 2,2 2 0,-3-5-1,5 2 2,0-1-2,-4 1 0,1-4-1,-5 3-2,4-1-3,-1 0 2,-3-2 2,1 3-2,0-2 0,-5 0-4,-1 4 8,-2-1 6,-2 0-5,-4 3 6,-1 3-8,-5-1 7,-3-4 2,1 2-2,-2 0 3,1 0-6,-3 1 3,3 0 1,-1-2-2,1 1-1,0-1 0,1-1 0,4 0-1,-1-1 1,5-2-5,-2 1 0,1 1 2,3 2-6,1-3 4,3-2-3,0 3 3,0-9-2,4 14 3,4-5 1,1-1-4,3 1-4,4 0 0,2 0-3,-1-1 7,9 2 0,1-1-4,-8-1 2,7 2-8,-7 1 9,0-1 2,-1 0-4,-2 4 5,-2-2-1,-1 2-4,1-1 3,-3 3-1,-4-1 0,0 0 1,-5 4 3,-1-2-2,-1 0 2,-1 0-2,0 0 0,0-2-3,-3-1 9,-1 3 14,1 0 1,-3-1-3,4 0-2,-3 0-3,1 1 2,-1-2-1,2 1-4,3 0 1,0 0-2,-2-3 2,3-1-5,0 0-1,1 0 3,2 0 1,1-2-6,1-1 2,-3 1-2,5-1-4,-1 1-1,2 0-1,-2-1-5,4-1-1,-1-1 1,2 0-4,1 0-3,1-1 6,4 0-4,-2-3-4,-1 2 0,4-3-4,1 1 4,0-3 3,2 0-4,6-3-1,1 1 3,1-4-2,2 4 8,-2-5-2,1 0 3,-2 1 3,1-2-1,-1 2-2,2-2 1,-5 1 5,-4 1-7,0 1 3,5-4 8,-6 4-8,-4 2 6,-6 1-3,-1-1-2,-3 0 3,1-1 5,-7 4-4,9-5 2,-9 5-5,3-2-1,-3 2-11,0 0-1,0 0-22,0 0-3,-12-10-6,12 10-9,-13-2-30,5-1-33,-2 3-119,0-4-260,-2 1 115</inkml:trace>
  <inkml:trace contextRef="#ctx0" brushRef="#br0" timeOffset="20997.1081">3906 9097 23,'0'0'126,"0"0"-2,0 0-6,0 0-8,-13 2-5,13-2-10,0 0 4,0 0-7,0 0-7,0 0-1,0 0-5,0 0-5,-9 0-3,9 0-10,0 0-6,0 0-5,0 0-4,0 0-2,0 0 1,0 0-12,0 0 0,0 0-4,-4 8-3,4-8-2,-5 7 1,5-7-5,-4 5 0,1 2-4,0-2-1,-2 4-4,1 1 9,-1 6-7,-2-2 2,0 0-4,2 3 4,-4 0-4,0 1 1,-3 3 1,0 6-9,-2-3 1,1-1 0,-4 4 1,0-1-3,0 1 2,-1 0 6,-1 1-10,-3 2 0,-1-1 3,1 0-3,-3-3 2,0 3 3,0-5-9,2 1 6,0-3-4,-2 4 0,1-2 6,0-2-3,2 2-3,-1-4-3,0 0 7,4 0-8,-4-2 3,1 3 2,2-3 2,2 1-2,0-5 7,6 0-4,-3-2-7,2-1 4,1 3-4,0 0 6,2 0-2,-3-1 0,3-1 2,-2 2-2,2-1 1,1-4-4,-1 4 4,0-3 0,2-2-1,0 0-8,1 0 5,-2 1 5,5-5-2,-4 4-2,3-3 2,1 1-3,4-6 3,-8 9-6,4-7 4,4-2 4,-5 8-7,5-8-2,-4 4-8,4-4-3,0 0 7,-3 5-8,3-5 0,0 0-3,0 0 2,-5 5-11,5-5-5,0 0-3,0 0 2,0 0-7,0 0 7,0 0 0,0 0-6,0 0 5,0 0-16,0 0-9,0 0-16,0 0-2,15-17-35,-12 12-70,1-3-202,1-1 89</inkml:trace>
  <inkml:trace contextRef="#ctx0" brushRef="#br0" timeOffset="22478.2699">3924 9049 49,'0'0'133,"0"0"-6,0 0-4,0 0-3,0 0-11,0 0-3,0 0-11,0 0-5,0 0-6,0 0-8,0 0-6,0 0-3,0 0-12,0 0-2,0 0-2,0 0-9,0 0 4,0 0-16,0 0-2,0 0-7,0 0 3,0 0 1,10 4-8,-10-4 3,8 0-3,-8 0 5,11 3-1,-6-2-2,-5-1-1,16 4 2,-10-2-1,-6-2 9,15 5-5,-8-3-2,0 1-4,1-1 3,2 2-3,-2 2-5,1-1 0,1 2-4,2-3 4,-3 3 0,6 1-1,-5 0 3,5 3-3,-2-3 2,1 2-4,3 1-2,-3-3 8,3 6-6,-2-5-2,0 2 1,3 1 0,-1 0-5,-1 1 3,6 1-1,2-2 1,-2 4 6,1-3-1,-6 1-1,6 1-6,-2 1 0,0 1-2,2 0 0,0-2 3,-2 2-2,0 0-2,1-3 2,1 3 2,0 1-5,-3-2 4,6 1 2,-3 1 1,-7-7-7,10 6 4,-1-5-5,1 3 5,-3-1 0,0-2 0,1 0-3,2 0 0,-8-4-1,1 3 3,0-2-6,-2-1 2,2-2 5,-1 3-2,-2-1-1,-3-4 1,0 1-2,-2 0 3,2 2 0,-3-2 1,-1-3-3,0 4-3,0-4 1,0 3 1,-1-3 3,-2 1-3,-1-1-5,2 3 8,-1-4-2,0 3 3,-6-4 2,13 3-5,-8-1 2,2 0 0,0 0-3,0 1-1,-1-1 2,-6-2 1,12 4 1,-6-3-6,2 1-1,-8-2 2,13 3 4,-7-1-1,-6-2 1,11 3-3,-7 0 0,-4-3 1,9 3-3,-9-3 2,10 3 1,-6 0 0,-4-3 1,8 4-3,-4-1 4,-4-3-1,8 5-7,-2-2 5,-6-3-1,9 7 5,-4-4-1,0 1-2,3-2 2,-2 1-1,0 1 2,0 0-2,0 0-1,4 1 2,-5-2-4,4 1 2,-2-2 1,-1 3-3,0-3 3,-1 2-2,-5-4 4,11 4-3,-6 1 4,0-3 0,-5-2-5,9 7 2,-5-4 2,-4-3-3,7 6-3,-3-4 0,1 2-4,-5-4 9,5 6-1,-5-6 0,7 6 1,-7-6 1,4 2-2,-4-2-4,4 5 7,-4-5 1,6 4-8,-6-4 1,6 2 5,-6-2 0,7 4 0,-7-4-4,9 0 1,-9 0 1,11 5-1,-6-3 0,-5-2 1,8 4-2,-3-1 3,-5-3 1,10 1-7,-10-1 3,12 2 4,-12-2-2,10 2-5,-4 0 4,2-1 1,-8-1-5,13 2 2,-7 1 5,-6-3-2,12 2 0,-6-2-9,-6 0-2,12 0 1,-12 0-1,11 3 4,-6-1-6,-5-2 4,7 2-1,-7-2-2,0 0 6,9 1-1,-9-1-2,0 0 3,0 0-2,10 0-4,-10 0 1,0 0-3,0 0-1,0 0-8,0 0-4,6 2-7,-6-2-8,0 0-14,0 0-10,0 0-12,0 0-1,0 0-12,0 0-23,0 0-137,0 0-272,0 0 121</inkml:trace>
  <inkml:trace contextRef="#ctx0" brushRef="#br0" timeOffset="24264.0114">2968 10221 106,'0'0'121,"0"0"-22,0 0-1,0 0-4,0 0-16,0 0 0,0 0-20,0 0 1,0 0-12,6-4 0,-6 4-3,0 0-5,0 0 10,0 0-6,0 0 2,0 0 1,11 7-2,-11-7 9,7 1-9,-7-1-5,7 3-11,-7-3 3,9 3 1,-9-3-16,10 0 15,-1 2-5,-9-2 2,15 0-1,-5 0-2,-2 0 0,2-2 0,3 2-2,-2-3-4,1 3-6,1-2-1,-2 2 4,3-2-4,-2 0 0,1-1 1,1 0-7,2 1 4,2-2 2,1 0-4,-3 2-1,1 0-2,0-2 5,0 1-2,1 1 0,1-3 16,-1 3-6,0-2 1,-1 0 0,0 0 1,2 1-2,2 0-1,-1-1 0,2 1 4,-1 0-2,6-5-9,-6 5 6,7-2-6,-1-2 3,1 1-1,-1 2-4,1-3 3,-1 2-2,1-1-1,-2 2 0,0 0 1,2-3-2,0 1-2,1-1 1,0 0 0,-2 2 1,1-2-1,1 1 1,-1 1 0,2-1-1,-1 1-2,-2-1 0,-7 2 3,9 2-3,-9 2 4,-1-2-3,-1 4-1,0-5-1,-3 3-3,4-3 3,-2 1 0,-4 3-3,0-2 3,2 1-1,-4-2 2,5 2 0,-2 2-4,0-2 4,2 0-2,2 0-3,-1-3 0,1 2 3,0-2-1,1 3 1,0 0-3,-2-4 5,3 2-2,-1-4-1,1 4-2,0-2 1,0 1-1,-2 2-1,1-1 2,-1 0 1,1-1 2,1 2-3,-1 1 3,-4 0-3,-2 0 0,0 0 0,-1 1-3,0-1 4,2-1-6,-4 2-10,4-1 5,-5 3 1,2-3 1,0 0-3,0-3 1,0 3 3,1 0-1,0 3 3,1-3 0,-2 0 1,2 0 1,-2 0-4,1 0 2,1 0 1,-2-3 3,2 3 4,1-1-7,-1 0 2,1-2-2,-1 3 3,-1-2-7,1 0 10,0 1-4,1 2-1,-2-1-4,-1-1 8,1 1-1,1 0 3,0 0 2,0 0-5,0 0 1,1 0-3,0 0 6,-1 1-6,-1-1 4,1-2-2,0 4 1,1-3-4,-2 1 2,0 0-1,1-1 2,-1-1 0,-1 2 2,0-1-3,-1 2 5,0-2-6,-2 2 2,2-2 2,-10 1-3,13 0 0,-13 0 1,11-1-2,-4 1 3,-7 0 0,10-2-1,-10 2-3,9-4 8,-9 4-4,9-3 1,-9 3-3,10-4 2,-10 4 3,10-3-2,-5 2-2,-5 1 0,9-1-3,-9 1 6,12-3-2,-12 3 0,9-4-1,-9 4-5,12 0 3,-12 0 4,9-1-2,-9 1 0,9 0 2,-9 0-5,7-4 2,-7 4 8,0 0-8,0 0 5,7-1-6,-7 1 2,0 0-3,0 0 1,0 0 4,0 0-4,9-2 6,-9 2-6,0 0 7,0 0 2,9-2-5,-9 2-2,8-1 0,-8 1 4,10-5-5,-3 4 3,-7 1-1,7-3 1,-7 3 0,12-3 1,-12 3-5,9-2 5,-9 2-8,6-1-3,-6 1-7,0 0-5,0 0-8,0 0-13,0 0-12,0 0-22,0 0-15,0 0-4,0 0-6,0 0-26,0 0-126,0 0-272,0 0 121</inkml:trace>
  <inkml:trace contextRef="#ctx0" brushRef="#br0" timeOffset="25146.6264">3271 10178 91,'0'0'146,"0"0"-13,0 0-5,0 0-11,0 0-11,0 0-18,0 0-8,0 0-7,0 0-4,0 0-9,0 0-3,0 0 0,0 0 2,-12 26-1,6-18 3,-4 6-3,-2 2 2,1 0-7,-4 4-12,-1 3 0,1-1-3,-3 2-9,0-2 2,-1 0-6,2 2-4,-1-2 3,2 0-5,-2-3 0,6-2-5,-1-2 0,-1-1-3,3-1 3,-1 1-3,6-4-8,0 0-8,0-1-9,1-4-13,1 0-13,0-1-8,4-4-18,-7 7-9,7-7-11,-4 5-12,4-5-11,0 0-10,0 0-85,0 0-221,0 0 98</inkml:trace>
  <inkml:trace contextRef="#ctx0" brushRef="#br0" timeOffset="25599.0177">3575 10208 92,'0'0'177,"0"0"-23,0 0-6,0 0-11,2-6-12,-2 6-13,0 0-10,0 0-15,0 0-11,0 0-3,0 0-12,0 0-8,0 0 0,0 0-3,0 0-9,-14 20-2,9-8-2,-2 3 1,-2-1-2,-3 3-5,2 0-8,-5 4 3,3-4-4,-1 5-2,-1 2-2,4-2-6,-4 0 0,4-4 1,-2 3 1,0 1-2,3-4 2,-1-3-11,2 2-3,1-2-11,2-1-5,0 1-17,1-3-5,0-3-18,-1 1-6,1-2-3,2-1-10,-2-1-15,4-6-11,-3 12-21,1-8-85,2-4-225,-3 7 99</inkml:trace>
  <inkml:trace contextRef="#ctx0" brushRef="#br0" timeOffset="26186.8921">4048 10144 33,'0'0'185,"0"0"-15,-7-4-20,7 4-10,0 0-16,0 0-14,0 0-12,0 0-5,-13 9-17,6-2-3,1 1-2,-1 2-12,-2 3-5,-2 2 0,-3 5-9,4-3 5,-2 8-7,-2-4-7,-1 3 2,0-5-8,4-3 0,1 2-10,-5 3 5,5-5-5,1-2 0,2 0-4,-2 1-1,2-5-3,2 2 1,0-3 0,0 1-18,-1 0 3,2-1-4,-1-1-7,2 1-13,-1-2-4,2-1-14,-2-1-7,0 0-17,4-5-3,-7 11-12,3-8-12,4-3-10,-7 7-115,2-5-238,5-2 105</inkml:trace>
  <inkml:trace contextRef="#ctx0" brushRef="#br0" timeOffset="26857.1121">4405 10034 28,'0'0'72,"0"0"2,0 0-8,2 13 8,-2-13-6,0 8-2,0-8-2,-4 8 6,3-2-7,-2 0 2,3-6-1,-5 12 3,2-6-3,-1 2-3,0 1-3,-2 1 2,0-1-3,1 2 1,-3 4 0,-2 0 2,2 2-9,-2 0 2,-1 0-9,-4 6 4,0 1-5,0-3-9,-2 4-3,1-2 3,0 0-11,-2 0-4,-1 0 2,3 1 0,-1-2-2,-1-1 2,3-1-7,2-6 2,2 1-7,1-5 2,0 2-2,1-2-8,4 0-5,-1-3-10,2-1-9,-2-1-8,2 1-13,0-1 2,4-5-8,-5 4-5,5-4-12,0 0-9,0 0-12,-4 5-24,4-5-94,0 0-223,0 0 99</inkml:trace>
  <inkml:trace contextRef="#ctx0" brushRef="#br0" timeOffset="27498.3493">4725 10052 54,'0'0'134,"0"0"-13,0 0-5,0 0-8,0 0-11,0 0-7,0 0-4,0 0-10,0 0-3,0 0-8,0 0 0,0 0-3,0 0-1,-12 20 0,10-11 1,-3-3 2,-2 6-4,0-2-1,-5 3 1,3 3-7,-3 0-2,3 1-6,-3 5 2,-2 2-1,0-2-10,-1 2 2,2-2-8,-2 3-1,3-2-1,-2-1-4,1-5-1,-1 4-4,1-4 0,2-1-3,-1-2-2,1 2 0,1-2 3,-3-1-3,5 1-5,0-6-7,2 2-7,0-3-7,2 2-13,0-4-4,0 1-13,2 0-8,2-6-6,-6 6-9,6-6-3,-5 6-17,5-6-2,0 0-9,-4 4-11,4-4-33,0 0-74,0 0-232,0 0 104</inkml:trace>
  <inkml:trace contextRef="#ctx0" brushRef="#br0" timeOffset="28155.4434">5111 10014 42,'0'0'163,"0"0"-13,0 0-16,0 0-1,0 0-18,0 0-17,0 0-5,0 0-4,-18 12-5,18-12-7,-9 5-11,5 0 3,-1-1-8,1 1-7,-1 3 3,-1 0-7,-2 2-4,-1 3-1,0 2-2,-2 1-2,-1 0-1,1 7 10,-5-1-4,1 0-1,1 2-3,0-2-6,-1 1-2,0 0-2,0 1-5,1-3 0,-1-1-9,3-3 2,-2 0 0,5-1-4,-2 1-1,-3 4-2,5-4-3,-3-4-1,2 0-2,2 4-1,-1-3-8,2-5-8,-2 2-4,4-2-3,-2-1-15,2 2-10,1-4-2,-2-1-6,3 0-12,3-5-5,-7 8-6,7-8-3,-3 4-15,3-4-12,0 0-12,0 0-123,0 0-258,0 0 115</inkml:trace>
  <inkml:trace contextRef="#ctx0" brushRef="#br0" timeOffset="28941.5797">5636 9956 61,'0'0'121,"0"0"-16,0 0-4,-10 24-8,10-24-6,-5 8-8,1-3-3,0-1-3,0 3-6,0 0-4,-4 2 3,0 2-3,-1 1 1,1-2-4,-3 4 2,0 0 2,-1 1-3,0 0-1,-6 6-1,2 3-7,-2-2 1,-2-1 1,1 4-1,0 0-5,0-1-5,-3 2-3,1-2-7,0 2 0,1-3-10,1 3 4,1-4-3,0 0 2,1 1-8,2-2-3,3-5 0,1-1 0,2 2-6,0 0 4,-1-3-9,5-2-1,0 0-12,-1-4-7,1 4-6,1-3-12,0 1 0,1-5-9,2 1-4,1-6-10,-3 10-16,3-10 11,-1 6-8,1-6-3,0 0-4,0 0-13,0 0 3,0 0-27,0 0-83,0 0-212,0 0 94</inkml:trace>
  <inkml:trace contextRef="#ctx0" brushRef="#br0" timeOffset="32942.4262">3185 8704 127,'0'0'160,"0"0"-25,1-8-8,-1 8-11,0 0-10,0 0-13,0 0-15,0 0 1,0 0-16,0 0-7,0 0-8,0 0-6,0 0 2,0 0-10,0 0-3,2 26-5,-1-15-1,0-1 6,1 6-4,-2 1 5,0-2-6,-2 4 1,2-1 1,2 8-11,-1-1 14,0-1-5,-2 1 0,0-2 3,-1-3-7,2-1-1,2 6-4,0-8-5,-2 2-1,0-2 3,-1-5 3,1 1-8,0 0-3,1-3 2,-3 2 3,2-3-2,0-2-1,-2 1-2,2-8-3,2 12 4,-2-12 1,-3 8-1,3-8 2,0 0 7,0 0-2,-1 8 1,1-8-4,0 0 2,0 0-4,0 0-1,0 0 1,0 0-1,-18-15 4,14 10-6,0-2-1,2 1-1,-1-4-7,0 1 0,0-1 5,0-2-10,0 0-7,1 0 4,0-5-4,0 1 3,1-2-6,1-3 3,1-4-6,3 5 4,-3-4-3,2 5 9,1-6-4,-1 0 2,0 5 1,2-6-2,-1 7 6,-1 0 11,-1 1-14,3-1-3,-4 4 10,3 1 2,-2 2-1,-1-1 3,-1 4 8,0 2 4,1 0 2,-1 7 3,0-13 1,0 13 2,0-12 0,0 12-2,3-6 7,-3 6-3,0 0-4,-2-8-2,2 8 1,0 0-11,0 0 1,0 0-11,2-8 6,-2 8 0,0 0 1,0 0-3,0 0 3,0 0-2,0 0 2,14 16-4,-9-10 2,0-1 1,0 5 1,2-3-4,-2 4 2,3 0-3,-1-2 4,-1 6 0,1-5-4,2 3 6,0 1-4,0 0 7,0 0 1,2 3 4,-1-2 0,2-1 2,-1 2-2,1-3-2,-2 5-1,0-3-3,2 2 6,0-1-6,-1 0 1,1 0 4,-1 0-8,-1-2 0,1 3 5,0-4-4,-2 3 0,2-5 2,-1 3-5,-2-6 5,0 1-2,0-2-3,0 2 4,-1-1-4,-2-4 4,2 3-8,-2-1 8,-1-2-1,0 1 1,-4-5-2,8 5 2,-4-2 6,-4-3-5,6 5-3,-6-5 0,0 0 4,0 0-3,0 0 2,0 0 2,0 0-7,0 0-3,0 0-9,0 0-13,0 0-10,0 0-18,-3-21-16,3 21-7,-8-11-6,5 6-21,3 5-18,-6-9-19,0 4-122,1-1-281,5 6 126</inkml:trace>
  <inkml:trace contextRef="#ctx0" brushRef="#br0" timeOffset="33426.9932">3190 9024 98,'0'0'166,"0"0"-7,0 0 0,0 0-15,0 0-5,-9-7-10,9 7-5,0 0-10,0 0-10,0 0-10,0 0-3,0 0-13,0 0-7,0 0-9,0 0-4,0 0-8,0 0-8,0 0-4,0 0-4,8-10-5,-8 10-3,8-1-1,-8 1 2,12-4-6,-4 2-3,2 1 2,0-1-6,2 0 1,0 0-1,0-1-10,1 1-8,0-1-11,0-1-19,1 4-22,-2-5-20,1 3-42,0-3-18,-4 1-152,-1 0-312,-1 1 138</inkml:trace>
  <inkml:trace contextRef="#ctx0" brushRef="#br0" timeOffset="36551.5228">6912 6634 28,'0'0'94,"-3"10"9,3-10-4,0 0-10,-5 11-15,5-11 2,-2 8 7,2-8-10,-3 7-6,3-7 7,-4 12-2,0-7-2,1 2-4,-1-2 6,1 4-10,-4-1-6,2 1 0,0 3-7,-1-4-2,-3 4-7,0 5 3,1-2-6,-1 2 0,-2 5 1,2 2 1,-2 2-3,1-1-2,-1-1-5,3 2-3,-6-1 0,5 0-2,3 0-1,0-1-6,0 1-1,2 1 0,1-6-1,-3 3-1,3 2-3,-3-1 1,1 1-1,-1 0-9,2-5 8,-1 4 3,-3 0-5,1-2-2,-1-3 2,0 5 0,2-6-4,-3 6 1,-1-8 0,3 2-2,0 0 2,-2-1-1,1 1-1,-1 4-1,1-5 2,0 2-6,1-2 9,2 0-4,-1-2 2,0 0-4,-1 1 2,3-4-1,-2 1-2,2-1 2,1 0-3,-2 1 3,0-3 1,0 1-2,0 0-3,0-1 7,1 2-3,0 0-4,-1-3 7,-1 2-3,2-2-2,1-1 3,-2 1 0,2 0 2,0-1-5,-3 2 3,3-3 0,-1 2 6,0-1-1,0 1-5,-1 2 3,1-2-4,0-1-2,-1-2 6,0 3-2,0 0 3,1-2 2,0 0-6,1 1 1,0 0 0,0-2-3,-2-1 3,5-5 0,-3 13-2,-1-7 0,1-2 0,3-4 3,-4 11-7,3-6 2,1-5 4,-3 9-5,3-9 4,-3 7 1,3-7 5,-3 9-3,3-9 3,-4 10-2,3-6-1,1-4-1,-4 11 7,2-5-7,-2-1 2,4-5-1,-4 13-5,1-8 8,-1 1-2,4-6-2,-3 11-2,0-7 1,-2 2 1,5-6 0,-4 10 1,0-7 0,4-3 1,-3 8-4,3-8 0,-3 5 2,3-5 1,0 0 5,-3 6 0,3-6 3,0 0-2,0 0 2,0 0 0,-3 7-6,3-7-3,0 0-1,0 0-2,0 0 1,0 0-3,0 0 3,0 0-2,0 0 4,0 0-5,0 0 5,0 0-5,0 9 4,0-9-7,0 0 5,0 0-1,0 0-2,0 0 3,0 0-4,0 0 6,0 0 0,0 0-1,0 0-1,0 0-2,0 0 3,0 0-4,0 0 2,0 0 0,10-25-1,-8 21 3,1-5-3,-3 9 1,3-12 1,-1 4-3,-1-1-1,2 1 2,-2 1 0,2-2 5,-2 0-2,0 0-1,-1 2-1,1-3-1,-1 0 1,3 1-2,-2-4 2,-1 2 3,3 1-5,-4-2-2,-1 2 2,2 0 2,-1 1-4,-2-2 5,1 2-2,-1 0-1,1 1-1,-3-1 4,1 4-2,3-3 0,-3 1 0,1 2 2,3 5 0,-4-11-2,4 11-1,-5-10 3,3 6-4,2 4 3,-7-9-3,7 9 6,-2-8-1,2 8 3,0 0 1,-3-5-7,3 5 2,0 0-2,0 0-3,0 0 2,0 0-1,0 0 1,0 0-2,0 0 1,0 0 2,0 0 1,3 23-2,-1-13 1,3 0 0,-2-1 2,0 3-1,0 0-1,0 0 2,2 2 1,-1-1-4,1 2 3,1 0 1,1-1 2,-2 3-4,0-2 0,2-1-1,-5 0 4,2-3-4,0-1 2,-2 1-1,1 0-1,-1-2-1,0 1 3,0 0-1,-2-4 1,3 2-1,-3-8 2,1 11 0,-1-5 2,0-6 2,0 9-5,0-9-2,0 0 6,1 7-6,-1-7 2,0 0 1,0 0 1,0 0-5,0 0 7,0 0-1,0 0 1,0 0-4,0 0-2,0 0 0,0 0 1,0 0-2,0 0 2,0 0 0,2-35-2,1 25 1,4 0-5,-3-3 7,-1-2-2,3 2-2,-1 0 3,0-3 0,1 0-2,0-1-1,2 1 2,-3 2-2,2-2 3,2 2-1,-6 2 1,3 1-3,1-5 1,-1 7 0,1 0-1,-2-2 0,2 2 1,-1 1 3,-1-1-1,1 0-3,0 1-1,-1 0 0,0 4-2,0-6 5,4 3 2,-3 3-3,-1 0 0,-1 0 5,1-1-4,-5 5 1,9-8-1,-5 7-4,-4 1 7,0 0-1,0 0 3,3-8-6,-3 8 2,0 0-4,0 0 1,0 0 4,-16-5-5,16 5 2,-13 3 5,13-3-4,-16 0 1,8 2-4,1 0-2,7-2-8,-17 0-5,9 0-7,-1 0-6,-2 3-8,1 0-3,-3 0-6,0 1 1,1-2-6,-5 4-2,3 1 2,0-3-14,-2 4-7,4-2-17,0 0 2,0-1-20,1-1-16,2 1-138,-5-2-285,4 1 127</inkml:trace>
  <inkml:trace contextRef="#ctx0" brushRef="#br0" timeOffset="37978.057">6363 5779 47,'0'0'179,"0"0"-9,0 0-14,0 0-10,-5-5-10,5 5-15,0 0-9,0 0-11,0 0-11,0 0-16,0 0-4,0 0-8,0 0-5,0 0-5,0 0-6,0 0-4,6 25-8,-4-16 1,0 0 6,-1 3 1,3-1-8,0 1-2,-1 2 0,1 1-3,-1 2-2,4 0-3,-2 0-1,-1-3-2,1 6-4,-1-4-2,0-1 3,-1-3-3,4 5-4,-2-2 1,0 0-3,-1-4 3,0 0-1,0-2-2,-3-1 0,2-2-1,0 1-4,0 1-8,-1-3-14,1-1 9,-3-4-14,5 9-1,-1-5-1,-4-4-3,4 7 2,-4-7 5,0 0 7,6 5 6,-6-5-6,0 0 5,0 0 0,0 0 1,0 0-1,10-17 2,-5 6-2,-1 0 4,-1-1 2,3-5 1,0 2-5,-2 0 1,1-1 3,-1 6 3,0-2 6,0 2-2,-1-1 3,0 2 7,0 3-1,-2-1 3,-1 7 3,3-8 7,-3 8-7,2-9-5,-2 9 1,3-8-8,-3 8-2,0 0 1,0 0-3,6-2 0,-6 2 1,0 0-3,0 0 1,13 9 0,-8-4 1,-1 0 0,2 2-1,1 1 4,3-2-3,-1 2-3,-1 1 3,1-3 2,2 1-2,-2 1 1,1-3 4,3 3-5,-4-4-3,1 2-2,2 1 8,-3-6-3,2 2 1,-2-2-4,1 0 0,2-1 2,-6 3-4,2-3 7,-8 0 1,11-1-2,-11 1 6,12-4 7,-7 0-3,-5 4-1,5-11 5,-2 1 5,-2 1-4,-1 3 1,-1-6 2,-2 0-6,0 0-4,-3-2-1,3-2-2,0 5 0,-4-6-2,2 5-2,1 1-4,-3-5-3,1 5-3,3 0 2,-4 2-7,2-1 1,1 2 3,-2-1-9,2 4-2,1-2 0,3 7-5,-6-9-2,6 9-15,-5-8 0,5 8-4,-2-4-3,2 4-26,0 0-3,-4-8-16,4 8-5,0 0-24,0 0-9,0 0-121,-4-5-269,4 5 119</inkml:trace>
  <inkml:trace contextRef="#ctx0" brushRef="#br0" timeOffset="38424.7682">7021 5968 203,'0'0'191,"0"0"-20,0 0-13,0 0-13,0 0-11,0 0-21,0 0-16,0 0-3,-4-5-15,4 5-10,0 0-3,0 0-11,0 0-6,0 0-1,9 21-7,-4-13-3,-1 2-3,1-1-1,0 2-11,1 2 1,-1-2-1,4 5-1,-3 1-3,3 0 0,-3 0-1,2-1 0,-2 0 1,2 0-3,-3-1-7,1-3-13,0 0-6,-1 0-13,-1-1-18,1-2-17,0 1-23,-2-2-17,0-1-13,1-1-43,-4-6-88,0 9-262,0-9 116</inkml:trace>
  <inkml:trace contextRef="#ctx0" brushRef="#br0" timeOffset="39599.1512">6541 7529 45,'0'0'131,"0"0"-6,6-5-15,-6 5-7,0 0-12,0 0-13,0 0-1,0 0-7,0 0-8,0 0-2,0 0 4,12 3-5,-12-3-6,0 0-8,0 0-3,0 0 1,7 5-7,-7-5-4,7 4 1,-7-4 5,3 7-5,-3-7-6,6 5-5,-6-5 3,7 5 1,-2-1 3,1 0 8,2 0-5,3 1-4,-2-2 2,1 3-10,1-2 4,1 3 1,-1-1-6,1-2-6,3 4 4,-3-2 0,-2 0-5,5 2 2,-2 2 0,-2-3-2,4 5 3,-1-4 0,-2 4-4,4-3-4,-7-1 3,5 4 2,-2-1 1,0 0-2,2 0 4,-4-1-3,2 4 2,-1-4 1,0 3-6,0 0 0,-1-2 1,-2 0-2,1 0-1,0 3-4,-2 0 5,0 1-2,1 0 1,-3-1 2,1 1 3,-2 0-5,1 1-2,-2-1 4,-1 0-5,1 0 5,-1-3-4,1 3 1,-2-2-1,0-1-3,3-1 2,-1 0-1,-1-1 4,-1 1-2,3-1-1,-1-2 3,-2 2 1,0-4-5,1 2 5,0-1-6,-2-7 4,2 12-1,-2-5-3,0-7-1,-2 12 5,1-7-5,1-5 2,-6 15-1,2-8 2,0 2-4,-1-2 4,-3-2-4,3 3 0,0-1 1,-2 0-1,2-1 3,-1 0-1,2-1-2,-1 0 4,1 1-1,4-6-2,-6 6-1,6-6 2,-4 4 3,4-4-2,0 0-7,-6 5-11,6-5-14,0 0-11,0 0-15,0 0-11,0 0-15,0 0-8,-5-15-10,5 15-30,0-11-149,0 11-301,-3-10 134</inkml:trace>
  <inkml:trace contextRef="#ctx0" brushRef="#br0" timeOffset="40558.01">7251 7323 109,'0'0'147,"0"0"-15,0 0-11,0 0-16,0 0-5,0 0 0,7 10-7,-7-10 0,2 9-7,-2-9 0,1 10 4,1-2-3,-1 3-4,-1-1-8,1 3 3,-2 3 0,0 1-7,-1 0-5,-1-3-1,-1 6-7,-1-3-2,-2 0-5,-2 2-5,0-1 3,0-2-6,-1 1-4,3 0-6,-2-1-4,-2-2-2,1-3-3,1 1 0,1-4-1,-2 0-3,3 1-4,-2-3-1,0 1 2,0-1-1,1 0 2,0-5-8,0-1 1,0 4-3,8-4 1,-16-4-2,9 4-1,0-4-3,0-5-5,0 5-2,1-8-5,1 2-5,1-2-1,-1 0 0,2 1 0,1 0 1,0 1 3,1-2 1,1 3-1,0 0 3,0 1 0,3 0-3,-3 8 5,2-13-2,1 8-1,0 0 2,-3 5 0,3-11-1,-3 11 0,4-6 9,-4 6-6,5-3 2,-5 3-4,8-5 3,-8 5 1,8-2-1,-8 2-2,7-2 3,-7 2 3,0 0-3,16 3 1,-10 0 6,-6-3 1,12 3 0,-4 2 0,-1-2-2,2 2 1,-3-1 0,3 1 4,-1 3-5,0-1 0,1 0 6,-1 0 0,1 0 3,-1 2 0,1-3-3,0 2 2,-1-1-2,-1 0-2,3 0 0,-1 1 3,0-1-4,1 0 5,1 1-1,-2-2 6,1-3 1,0 4-2,-1-4-1,1 1-2,-1 2-1,-2 0-2,-1-6-2,3 5 1,-3-1 0,-1 0 1,2-1 4,-2 1-9,1-2 3,-6-2-1,11 5-1,-6-3 0,1 0 1,-6-2-4,7 5 3,-3-3-2,-4-2 5,10 4-2,-10-4-3,9 0 0,-9 0-2,0 0 3,11-3-6,-11 3-8,9-5-8,-5 3-7,-4 2-3,5-7-10,-3 2-7,-2 5-7,8-10-5,-5 4-11,-3 6-14,2-9-8,1 0-14,-2 4-19,-1 5-15,4-15-159,-3 8-320,0 0 141</inkml:trace>
  <inkml:trace contextRef="#ctx0" brushRef="#br0" timeOffset="42894.869">8442 6451 104,'0'0'124,"0"0"-11,0 0-13,0 0-12,0 0-1,0 0-8,0 0 5,0 0-11,0 0-5,0 0 0,0 0-6,0 0-3,-4 23 2,4-23-2,3 12 1,-2-5-9,0 0 2,2 3-2,0 0-3,-1-1-6,-1 3-2,3-2-9,-3 4 2,2 1 1,0 0 0,0 0-2,0 1-3,-2-1 0,2 1-4,1 1 2,-3 1-3,2 1-1,-3-2-2,4 2 0,-2 1-5,0-1-1,-2 0 0,3 5 1,-2 2 1,0-6-5,-1 5 4,0-7-2,2 2-6,-2-2 1,0 1-1,0 1-1,0-2 0,0 2 2,0-1-3,-2-1-1,4-2-2,-2 4 1,0-3 1,1-1 0,-1-2 2,-1-1-3,-1-1 3,4 0-3,-4 4 1,4-4 0,-1-1 0,0 0 1,1 1-4,0-1 1,1 3 7,-1-2 5,4 3-4,-3-2-2,1 2 2,-1-2-3,-1 2-1,1-4-1,1 1 1,-1 3-2,3 0 4,-4-3-3,2 0 4,1 4-6,-2-4 3,-1-2-4,2 3 1,-1-1-4,-1-2 1,2 1-1,-1 0 2,1 1 1,-1 0-3,1-1 0,0 4 0,0-3 2,-3 1-2,3-2 1,-2 2 4,1-1 1,3 2-3,-3-3-2,-1 1 3,2-1-2,0 1-1,0 0 3,-2 0-3,1-2 0,0 2-1,-1-3 8,3 2-8,-1 1 0,-3-3 0,2 3 1,1-4-2,-3 2 4,0 1-1,-1-6 1,4 5 0,-3-3-3,3 2-1,1-1 3,-4 0-2,1-1 2,-1 3 2,0-2-3,-1 0 1,3 0-3,-2 1 2,0-3-2,-1-6 1,2 14 4,-2-6-3,0-8 2,1 13-2,0-8-1,-1-5-1,2 11 6,-1-5-4,-1-6 2,1 11 0,-1-11-5,2 11 4,-2-11 0,1 9 2,-1-9-3,-1 10-1,1-10 4,0 10-5,0-10 6,0 7-6,0-7 1,0 0 2,0 12-1,0-12-2,0 0 1,-2 8-1,2-8 1,0 0 4,2 9-6,-2-9 1,0 0 2,0 0-1,0 10-1,0-10-1,0 0 4,0 0-2,0 0 3,0 0-3,1 7 1,-1-7-1,0 0 2,0 0-1,0 0 1,0 0 1,0 0 2,0 0 6,0 0 1,0 0 4,0 0 6,0 0-1,0 0-4,0 0-3,0 0 1,-11 2-1,11-2 1,0 0-1,0 0 2,-13-8-5,13 8 0,-9-6 0,3 2-4,1 0 0,0-3 1,-4 3 1,3-4-2,-2-1-1,0 1-3,-2-2 1,1 2 0,-2-5-1,2 5 0,-1-6 2,1 5-1,-1-3-2,1 3-1,1 0-4,-2-2 3,2 3 3,-1-2-2,0 0 3,-1 1-1,2 1 3,1 0 1,-4 2 4,4-1-1,-1 0 2,-1 1 6,-1 2-5,3 1 4,2-1-2,5 4 0,-10-7-1,4 4-1,6 3-2,-9-1-1,9 1-4,-9-3 0,9 3-3,0 0 1,0 0-3,-13 1 0,13-1 1,0 0 2,-4 7-2,4-7-3,0 0 8,0 0-8,12 20 1,-7-12 1,1-1-2,2 0 2,3 2 1,-2 0-1,0 2 1,5-3-1,0 5-2,2-2 1,-2-2 3,1 3-7,-2 1-9,2-1-3,-1-1 1,-3-4-4,3 4-2,-5-4 4,4 4-9,-4-3-1,1-2-4,-1 2-3,-2-2 4,-2-3 2,2 2 2,-4 1-2,3-5 4,-6-1 8,8 6-1,-5-3 1,-3-3 11,5 2-4,-5-2 8,0 0-2,0 0 3,0 0 3,0 0-3,0 0 0,0 0 1,0 0-2,5-15 4,-5 15-4,2-11 1,-1 4 0,1-4-2,2 0 2,-1 0-1,2 0-2,-1-6 4,2 3-3,2-1 0,-2-1-2,0 0-3,2 0-7,-3 3-2,2 1 2,0-4 3,-2 3 0,1 4 5,-4-1-2,2-1 4,-1 0-4,0 4 1,0-3 6,-2 5 4,1-2 0,-2 7 5,2-13 2,-2 6 3,0 7-5,-4-10 1,4 10-1,-1-8 3,1 8 0,0 0 1,-1-12-1,1 12 1,0 0-2,-2-8 10,2 8-15,0 0 1,0 0 3,0 0-4,0 0-1,0 0 1,-14 3-1,14-3 0,-12 6-1,1 2 0,1-1-2,-5 3-8,4 0-5,-4-2-8,0 0-14,1 2-9,-2 1-11,0-2-8,-1 3-24,1-2-22,2-2-19,-2 0-23,0 3-167,-1-5-344,0 1 152</inkml:trace>
  <inkml:trace contextRef="#ctx0" brushRef="#br0" timeOffset="44193.9756">8933 5850 72,'0'0'150,"0"0"-1,0 0-14,0 0-11,0 0-20,0 0-4,0 0-17,0 0 2,0 0-19,0 0 2,0 0 4,11 14-6,-8-7-11,1 1 10,0 4-7,1 3-7,1 2 3,0 0-3,1 0-4,-1 1-2,1 0-8,0 7-3,2-7-1,1 6-1,-3-5-3,2-2-5,-2 0-2,0-1-2,1 0-3,2-4 2,-4 0-3,1-3-8,-1-1 7,0 1-2,-1-2-2,2-1-1,-3 1-1,1-2-10,-1-2-5,1 2 2,-5-5-1,7 6 4,-3-4 3,-4-2-3,8 1-2,-8-1 5,0 0-7,10-8 5,-9 2 0,-1 6-4,4-12 3,-3 4-1,1-2-3,-2 0-3,1-2 7,-1-2-1,0 3 3,1-1-2,0 1 5,-2 1 1,2 1 1,1 0 5,-2 0 0,0 9-4,1-12 5,0 5 2,-1 7-1,2-9-1,-2 9-6,1-6-5,-1 6-3,4-7 6,-4 7-1,9-4-4,-9 4 3,14 2 0,-14-2 1,14 5 2,-4-1-6,-1 0 5,1 3-6,0 0 0,-1 1 4,2 0 0,0 0-2,-1-1 1,1 0 1,4 1 1,-4-2 0,5 1 0,-5-2-2,-2 0 2,3-2-1,-3 1-1,0 0-2,-1-2 4,0 0-4,-1 0 7,-7-2-1,12 1 2,-12-1 2,9-5 2,-9 5 3,8-3-1,-4-1 9,-2-4-2,1-1-1,-3-1 2,0-1 2,-1 0-2,-1-1-5,-1 0-1,-1-5-1,-1-2-2,-3 2-6,2 0 4,-1 0-5,1 0-1,-2-1-3,3 2-7,-3-1 3,3 8-12,1-3-1,0 2 2,1 3 1,0-1-5,0 1-7,3 7-12,-4-10-15,4 10-19,-3-8-17,3 8-8,0 0-5,0 0-4,0 0-2,0 0 1,0 0-21,0 0-110,18 1-256,-18-1 113</inkml:trace>
  <inkml:trace contextRef="#ctx0" brushRef="#br0" timeOffset="44858.975">9712 6090 128,'0'0'201,"2"-11"-21,-2 11-17,0-12-10,1 7-9,-1 5-8,4-12-12,-2 6-16,1-2-5,-1 1-14,5 0-10,-2-1-7,0 3-6,1 0-17,1 2 3,0-2-7,0 1-4,0 4-3,3-4-10,0 0 0,0 2-3,0 2 0,-1 0-8,-9 0 2,15 3-3,-8 0-3,3 1 0,-4 0-2,0 1 0,-1 1-1,0 3-3,1-1 3,-3 2-4,-1 0 2,-1-1-5,-1 3 8,0 0-6,-1 3 3,1-3-9,-2 1 10,-4-2-7,2 0 4,-2 0-2,1-1 0,0 1 2,-3-1 2,2-2-4,-2 2-2,1-4 3,0 1 0,-2-2-8,4 1 8,-1-1-2,1-4 2,0 4 4,-3-2 3,8-3 0,-8 5 2,8-5 3,-5 3 0,5-3-3,0 0-1,-6 4-6,6-4 4,0 0 1,0 0-1,0 0 0,0 0 2,0 0-4,29-9 2,-17 3-2,0 4 0,1-3 0,5-2 2,0-1-3,-1 2-1,1-2-2,1 1 2,0-3-1,-1 3-5,7-4 4,-4 4 0,4-4-2,-2-2 4,-5 6-2,1-2-2,-3 4-4,3-2 4,-4 2-3,-1 0 6,-4 0 0,1-2-3,0 3-2,-3-1 2,-2 4-1,1-1-9,-7 2 6,10-7-1,-10 7 0,8-3 1,-8 3-7,5-3-3,-5 3-7,0 0-13,0 0-6,7-2-10,-7 2-9,0 0-10,0 0-15,0 0-9,0 0-3,0 0-36,0 0-9,0 0-164,0 0-326,0 0 145</inkml:trace>
  <inkml:trace contextRef="#ctx0" brushRef="#br0" timeOffset="99968.8201">3988 9050 81,'0'0'77,"0"0"-7,0 0-6,0 0-8,0 0-7,0 0-5,0 0 2,0 0-13,0 0 1,0 0-4,0 0-3,0 0 2,0 0-8,6-6 1,-6 6-4,0 0 5,0 0-2,0 0 5,5-3 6,-5 3 3,0 0-9,0 0 1,0 0 1,0 0-5,0 0 8,0 0-4,0 0 3,0 0 1,0 0 6,0 0-6,0 0-3,0 0 3,0 0-3,0 0-1,0 0-1,0 0-11,0 0 7,0 0-7,0 0 0,0 0 0,0 0 4,0 0-13,0 0 2,1-7 3,-1 7 1,0 0-7,0 0 4,0 0-6,0 0 3,0 0-1,0 0-2,0 0 0,0 0 3,5-10-4,-5 10 4,3-3 0,-3 3-3,0 0 4,5-9-5,-5 9 4,0 0 1,2-9-4,-2 9-1,0 0 2,0-9 6,0 9-7,0 0 0,0 0 0,-3-11 4,3 11 0,0 0-4,-7-5 1,7 5 2,0 0-7,-9-2 3,9 2-1,0 0-4,-12 0 6,12 0-7,0 0 1,-13 2 3,6 1-3,7-3-1,-10 4 5,10-4-5,-9 5 9,4-2-2,5-3-9,-7 5 9,2-1-1,5-4-1,-7 4-6,7-4 3,-6 6 4,6-6-2,-5 7-3,5-7 11,-8 5-9,4-2-1,4-3-1,-6 7 3,6-7-4,-7 7 0,7-7 1,-5 5 0,1-1 0,4-4-4,-5 3 9,5-3-1,-6 7-1,6-7 2,-4 5-9,4-5 14,-5 4-8,5-4 0,0 0-2,0 0 2,0 0-2,-5 4 3,5-4-8,0 0 5,0 0-5,0 0-3,0 0 4,0 0-1,0 9-2,0-9 1,0 0 6,0 0-6,5 10 4,-5-10-1,4 5-2,-4-5 4,4 2 0,-4-2 0,7 5-1,-7-5 4,5 4-3,-5-4 0,9 3 4,-9-3-5,8 3 6,-8-3-3,10 0 0,-10 0 5,10 0-2,-10 0 6,10-3-7,-10 3 3,10 0-5,-10 0 4,0 0-6,9-4 11,-9 4-12,9-1 1,-9 1 7,6-5-3,-6 5-8,7-2 4,-7 2 3,7-2 2,-7 2 0,8-4 4,-8 4-2,6-4 1,-6 4-4,8-4 5,-8 4-7,9-5 2,-9 5-2,7-5 6,-7 5-3,7-5 0,-3 0-1,-4 5 3,7-7-7,-3 2 5,-4 5-1,4-7 0,-4 7-2,5-7 1,-2 3 1,-3 4 6,3-6-3,-3 6 3,0 0 2,3-10 3,-3 10-2,0 0-3,-1-9-1,1 9 1,0 0 1,-5-7-4,5 7-3,-7-3 7,7 3-5,0 0 4,-11 2-7,11-2 5,-13 0-5,13 0 4,-10 4-7,4-3 4,6-1 2,-11 7-3,6-4-4,5-3 4,-9 7 0,2-2 2,1 0-7,1-3 3,1 4-5,4-6 2,-7 9 5,3-7-7,4-2 2,-5 10 5,1-5-1,4-5 4,-6 5-7,6-5 8,-4 7-10,0-2 10,4-5-7,-4 9 4,3-3-4,1-6-1,-3 11 1,3-11 5,-1 12-3,-1-6 3,2-6-3,2 11-4,-2-11 3,1 8-2,2-1 3,-1-2 1,-2-5-1,5 9-1,1-4-3,-1 0 4,-5-5 2,10 7-3,-5-5 1,0-1 5,-5-1-3,12 4 11,-4-4-9,-1 1-2,-7-1-1,14-3 4,-7 1-2,1-1 1,-8 3-4,13-5 2,-5 3 0,-3-3 5,0 3-5,-5 2 8,14-7-12,-6 2 9,-2 2-5,-1-1 0,-5 4 2,7-6-4,-5-1 5,2 3 0,-4 4-6,5-8 7,-5 8-3,0-9 0,0 9-3,0 0 3,-1-13 1,1 13 1,-3-9-6,3 9 9,-2-11-10,-1 7 6,3 4-4,-5-10 7,4 3-5,1 7 2,-7-9-1,5 4 6,2 5-6,-7-9 5,1 6-5,6 3-2,-6-8 2,6 8-4,-8-7-3,3 7 2,5 0 2,-13-2 2,13 2 2,0 0-7,-15 2-1,8 3 3,0-2 4,-1 1-3,2 1 0,-1-2-1,-2 4 1,4-2 0,-1 2 0,-1-2-2,1 0 3,0 0-2,2-1 7,0 4-4,0-4-2,4-4-6,-6 8 7,3 1 0,2-4 0,1-5-3,-3 10-6,3-10 1,-1 10-9,-1-3 5,2-7-3,2 8 8,-2-8 3,1 11-2,2-6-5,-3-5 4,5 7 2,-5-7 7,5 7-8,0-2 3,-5-5-3,8 3 1,-3 1 0,-5-4 5,11 2-1,-5-1-1,-6-1-1,12 0 2,-5 3-1,-7-3 1,13-3-1,-6 2-3,1-1 4,-8 2 3,11-4-5,-5 1 6,-6 3-3,11-4 2,-6 2-2,-1-4 2,-4 6 2,8-2 2,-8 2-1,5-6 4,-5 6-2,4-9 3,-4 9-2,3-9 0,-3 9 1,3-8 4,-3 8 5,0-9-5,0 9 4,-3-12-4,3 12-1,-6-11 2,3 4-2,1 3-1,2 4 0,-8-15 0,6 10-6,-2-2 3,0 2-2,-2 1 0,6 4-2,-8-8 2,3 4-2,5 4-3,-8-8 1,5 3 8,3 5-8,-8-2-3,8 2 3,-9-3-1,9 3 7,0 0-15,-13 4 0,13-4 4,-12 4-2,7 1 1,0 2 5,-1-2 3,2 2-15,-1 0 12,1-2-4,0 5 2,0-5 0,-1 4-2,3-1 1,-1-1 4,2-2-11,-1 5 11,1-1-4,0 1 0,1-3 2,0-7-2,1 12-2,-1-5 1,1-1-5,-1-6 7,4 11-5,-2-7-5,-2-4 1,2 11-1,2-8 6,-4-3-5,7 6 3,-7-6 2,10 3 3,-10-3-1,10 0 0,-10 0 3,11-1-10,-3-2 6,0-1-2,-2 0 8,1-1-4,-1 0 5,1 0-1,0 0-6,1-4 1,-1 4 4,1-2 3,-3 2 4,1-4-8,1 2 0,-5 1 7,2 1-3,3 0 0,-2-4 2,-1 4-2,-3-1 4,-1 6-2,1-9 7,-1 9-6,0-10 4,0 10 5,-4-11-2,4 11-1,-4-7 0,4 7-9,-8-6 4,8 6-4,-8-4 1,8 4-3,-9-3 5,9 3 0,-12-1-6,12 1-2,-12 1 0,12-1 10,-13 2-7,8 2-1,5-4 6,-10 1-9,10-1-5,-9 4-4,9-4 1,-8 3-3,4 0 3,4-3-4,0 0-1,-10 7 2,10-7 2,-3 5 4,3-5-3,-4 7-2,4-7 9,0 8-3,0-8-7,0 0 10,0 0 1,3 13-12,-3-13 6,3 9-4,-3-9 1,5 5-1,-5-5-1,6 4 3,-6-4 5,4 5-5,-4-5-4,5 5-3,-5-5 3,4 4 5,-4-4-3,0 0 4,4 4 7,-4-4-13,0 0 6,0 0 6,0 0-1,0 0-4,4 6 2,-4-6 6,0 0-2,0 0-5,0 0 6,0 0-6,0 0-12,0 0-10,0 0-16,0 0-21,0 0-70,0 0-146,0 0 64</inkml:trace>
  <inkml:trace contextRef="#ctx0" brushRef="#br0" timeOffset="113829.0137">4034 9348 20,'0'8'41,"0"-8"-10,1 12-17,-1-12-32,0 9-19,0-9 8</inkml:trace>
  <inkml:trace contextRef="#ctx0" brushRef="#br0" timeOffset="114158.8781">4168 9924 46,'-3'8'69,"3"-8"-6,0 9-2,0-9-6,0 10-7,0-10-20,2 9-10,-2-9-14,-2 11-7,2-11-20,-1 10-38,1-10-67,-1 8 30</inkml:trace>
  <inkml:trace contextRef="#ctx0" brushRef="#br0" timeOffset="114888.9931">4195 11201 61,'5'5'58,"-5"-5"-4,0 0-6,5 5-7,-5-5 3,4 4-7,-4-4-3,2 11 22,-2-5 3,0-6-5,0 15-11,-1-8-3,1 1-11,-1 1-7,-1-2-8,2-7 0,-1 14-13,1-6-2,-4-2-6,3 2-7,1 0-12,0-8-18,-2 18-10,0-6 28,-2 3 14,-1 1 2,1-5-30,-1 5-40,-5-4-86,6 0 39</inkml:trace>
  <inkml:trace contextRef="#ctx0" brushRef="#br0" timeOffset="115194.1889">4215 11837 9,'0'0'86,"0"0"-7,3 7-9,-3-7-1,0 0-7,0 0 2,0 0-14,-3 11-10,3-11-1,0 0-2,-1 7-8,1-7 5,0 0-11,-2 13 6,2-13-3,-1 8-8,1-8 6,-1 10-12,1-10-8,0 8-14,0-8-3,-1 9-11,1-9-15,0 11-32,0-11-38,-3 7-116,3-7 52</inkml:trace>
  <inkml:trace contextRef="#ctx0" brushRef="#br0" timeOffset="118199.1144">4287 12158 25,'0'0'59,"0"0"-4,0 0-6,0 0-4,0 0-1,0 0-2,0 0-7,0 0-4,0 0 2,0 0-2,0 0-3,0 0 2,-12-10 3,12 10 0,0 0-7,0 0-2,0 0 3,0 0-3,0 0 11,0 0-12,0 0 4,0 0-1,0 0 1,0 0 1,0 0-2,0 0 2,0 0 3,0 0 1,0 0 1,0 0-8,0 0 2,0 0 3,0 0 5,0 0-8,0 0-3,0 0 2,0 0 9,0 0-6,0 0 1,0 0-1,0 0-1,0 0 2,0 0 8,0 0-6,0 0-4,0 0 1,-6-4-3,6 4-1,0 0-1,0 0 0,0 0-12,0 0 6,0 0-1,0 0-2,0 0-1,0 0-4,0 0-4,0 0 5,0 0-4,0 0-2,0 0-2,0 0 2,0 0-1,0 0 1,0 0 0,0 0-11,0 0 8,0 0 3,0 0-3,0 0-2,0 0 2,0 0-1,0 0 3,0 0 2,0 0-5,0 0 2,29 4 0,-23-4 0,-6 0 2,15 1-2,-7 0 0,3 0-4,-1-2 2,1 2-5,1-1 8,0 2-1,1-4 2,4 1 1,2 1-4,2-1 11,-2-1-7,3-2-10,-1 2 7,0-1 1,1-1 2,4 1-4,-4 1 1,0-1 0,-3-1 3,1-1-5,0 2 2,0-1-2,2 1-5,-4 0 7,1-3-6,-1 5 6,0-3 0,-4 1 0,-2 1 0,6-1-9,-5 3 6,5-3 5,0 1-2,-4 0 0,3 0-3,-3 2 0,-2-1 0,2-2 5,1 2-4,-3 1-2,7-5-1,-1 5 2,0-3 5,1 1-6,0 0 2,-1-1 4,3 1-7,-2-4 3,3 5-2,-2-3 4,3 0-3,2-1-3,-4 1 8,7 1-6,-6-2 2,-1 2-12,-1 0 8,0 0 2,0 1 4,-1-1-4,0 3 1,-1-3 1,-2 3-3,-3-1-3,1 2 2,4-1 15,-5 3-15,-2-1 1,1-2 1,2 1-2,-2 3 3,0-3 1,0 1-4,2 1 1,0-2 5,-1 4-2,1-3 2,2-1-13,2 1 10,0 1 1,1-3 0,2 2 0,-4 0 1,4-2 0,1-2 1,-2 2-6,1 0 8,7-2-3,-7 1-3,1-1 1,-1 0 2,0 1 5,-2 0-5,2 0 1,-1 1-3,-1-2 5,0 4-3,-2-2-6,0 1 7,-3 0-1,3 2 2,-3-2 0,2 0-3,-2 2-1,1-1 5,-2-2-5,4 3 5,-2-2-4,-2 2 0,5-2 1,0 2 5,0-2-3,0-1 5,1 3 4,0-3-6,-1-3 6,1 3 1,2-1-6,-1-1 4,2 1 0,-1 0-2,0-2-5,-1 1 2,0 0-1,1 2-2,-2-2 3,10-2 0,-9 3-2,-1-2 4,-1 1-8,4 0-1,-3 2 3,1-3 2,1 2-1,-1-2 4,2 2-3,0 0-4,-3 0 2,3-2-1,-2 1-2,8 0 6,-7 2-3,6-3-2,-1 3 1,2-2 2,-6 0-2,-3 2 0,10-1-1,-8 2-2,0-2 4,-1 1 4,1-1-6,0 1 3,-2 0-8,1 0 9,0 1-1,-1-1-1,2 0-1,-1 1 4,-1-2-6,2 1 1,-2-1 2,-1 0 1,3 0 1,-2 1-1,0-1 1,0-1-2,1-1 6,-1 0-2,3 1-5,-2-1 3,0 0 3,0 2-4,-2-2 4,2 0 0,-2-1 0,-1 1 0,2 2-1,-2-2-5,1 2 4,-6 0-1,2-2-1,3 2 1,-3 0 0,-1-2 1,0 2-3,1 0-2,0-1-3,0 1 11,0 1-5,-1 0-2,6-3-1,-6 2 0,0 0 1,4-1 0,-3 2 1,3-2 3,-1-1-4,1-2 1,1 1 0,-3 1 2,3 1-1,3-3 5,-5 3-1,2-3 2,0 0 3,-1 2 2,1-2 2,-6 2-1,1 1-1,1-2-1,-1 2-2,0 0-1,-2-1 0,1 1 0,2-1-1,-4 0 1,4 2-1,-4-2 1,2 3 0,0-1-3,0-1 1,6 2-2,-7-2 5,5 0-1,0-1-6,2 0 0,-1 1 1,-1-1 1,-3 2 2,6 0-2,-1-1-2,2-1 4,-3 0-1,1 3-1,3-3-2,-2 2 7,-1-1-4,0 1-3,-5 0 6,7-2-4,-3 2 2,-3-1 2,4-1 1,1 1-2,-2-3 3,1 3-5,0 2 4,0-4-1,0 1-4,-1 1 2,-1-2 1,-3 3-9,-1-2 6,0 3 0,0-3 0,-2 2-4,0 0 4,-1-1 0,0 1-2,0-1-2,1 0 1,1 2-2,-11 0 3,14-3 0,-3 1-1,-2 2-1,1-2 2,3 0-7,-1-1 6,-1 1 1,-1-1 0,2 3-3,-1-4 1,1 3-6,-2-1 5,1 2-1,0-1-2,-2 0-1,3 0 7,-1 2-4,0-2-1,-3 1 3,1 0-3,1 0 2,1 1 1,-3-1-2,3 0-1,-1 0 0,0 0 2,-2 0-4,-8 0 4,17-1-2,-6 1-3,-3 0 3,3 0 0,-1-2 0,1 1 3,-11 1-6,13 0 2,-2-1-2,0 1 5,-1 0-1,-2 0 3,3-3-4,-2 3-2,3 0 5,-1-1 0,1-1-1,1 2-5,-1-1 3,-1 1 1,1 0-2,1 0 4,1 1-5,-2-1 1,-1 0 1,2 0 0,-1 2-2,-1-2 1,-1-2-4,1 4 5,0-2 0,-2 0 2,1 0-2,-10 0 0,15 0 0,-8 0-3,-7 0 1,14 0 3,-5-2-2,-9 2 1,17-1 0,-9 0 3,4 1-6,-3-2 5,4 1 1,-2 1-4,0 1 3,1-2 1,0 0-1,0 1 1,0 0-3,-3 0 1,2-3-7,0 3 11,-2 0-7,2 0 4,-2 0-2,1-2 0,2 2 0,-2 0 1,0-2 1,2 2-1,-2-1-4,0 1 6,2 0 4,-1-1-4,-2 1-6,0-1 3,1 2-3,-10-1 1,15 0 1,-7 0-1,0 0 2,-8 0 2,18-1-2,-12-1 0,-6 2 0,13 0 0,-4 0-2,-9 0 3,18 0 3,-12-1-3,-6 1-2,14 0 2,-2 0-2,-3 0 3,-9 0-4,15 0 3,-9 0 1,-6 0 0,14 0-2,-6-1-2,-8 1 2,19-1-1,-10 1-1,-1-2 1,5 2 2,-6-3 0,2 3-2,4-1 3,-13 1-2,17-2 0,-6 2 1,1 0 1,1-1-4,0 0-1,-1 1-1,1-1 2,-2-1-6,2 3 5,-1-2-5,-2 1 3,-1-2-3,-9 2-8,12 2-5,-12-2-2,11 0-2,-11 0 1,6 1 0,-6-1 1,0 0 0,10 2-3,-10-2-5,0 0-7,7 2 0,-7-2 0,0 0-2,7 6 1,-7-6-3,0 0 2,7 3-3,-7-3-16,5 2 14,-5-2-6,0 0-9,10 3-20,-10-3 8,0 0-16,0 0-2,0 0-37,0 0-150,0 0-299,0 0 133</inkml:trace>
  <inkml:trace contextRef="#ctx0" brushRef="#br0" timeOffset="121015.6775">4333 12242 59,'0'0'84,"0"0"-11,-3-10-10,3 10 4,-1-9-11,1 9-6,0 0 3,0-10-4,0 10 7,1-9 1,-1 9-7,0 0 4,-1-11-5,1 11 2,0 0 0,-4-6-8,4 6 3,0 0-4,0 0-3,-2-7-5,2 7-3,0 0 3,0 0-2,0 0-6,0 0 0,0 0-6,0 0 5,0 0-9,-6-5-3,6 5 0,0 0-1,0 0-4,0 0 0,0 0-6,0 0 1,0 0 0,0 0-1,0 0 0,0 0 5,0 0-6,0 0 3,6 26 0,-6-26-4,2 12 7,2-3 6,-4-3-5,2 5 8,1 5-9,-1-7 7,0 3-8,2 1 4,-2 2-1,1 1 0,-1-4-20,2 3 19,1 2-8,-1-3-6,-1 2 11,0 0 2,1 0-7,0-1 8,0 2-1,0 0-1,3-1 5,0-1-11,-2 2-3,1 0 3,0 3 20,0-2-3,-1-2 4,0 2-3,1 2-7,-2-1 4,0-2-3,1 0-7,-2 2 7,2-2 1,-4-1-6,0 2 4,3-1-5,-2 0 5,0 0-7,1-1 10,-1 1-9,1 0 3,0-1-1,1-2-7,0 1-2,-1 1 9,1-4-7,0 4 0,-1-1 3,3 0-1,0 0 1,-1 0 4,-1-4-5,0 2 3,-1-2-5,1-2 1,0 2 1,0-1-1,-3-1 4,3-1-5,-1 2 0,-2-1 8,0-1-10,2-1 2,-3-7 0,1 12 0,-1-6 5,0-6-6,-1 9 4,1-9 0,-2 8-3,2-8 6,0 0-2,-2 9 3,2-9 7,0 0 2,-1 7 3,1-7 6,0 0-1,0 0 4,0 0-3,0 0 2,0 0-3,0 0 1,0 0-7,0 0-3,0 0 0,0 0 2,0 0-4,0 0 2,0 0-2,0 0-6,0 0-3,0 0 0,0 0 0,0 0 2,0 0 0,0 0-3,0 0 0,0 0-4,0 0 4,0 0 0,11 0 0,-11 0 1,0 0-3,17-8 2,-11 6-5,2 1-1,-2-3 7,6 1-3,-1-1 5,2 1-5,1-1 4,4-2-1,1-1 4,3 0 0,-2 2-5,7 1 3,0-4-2,5 1 0,-3 1 1,6 2-3,-2-1 1,0-2 4,2 1 0,-3 1-1,3 2-5,0 0 4,-2 0-5,1 3 8,0-3-7,0-1 4,0 3-3,-1 1-2,0-3 6,-1 3-3,0-2 0,-1 1-4,-1-3 2,0-1 0,-1 0 5,3 2-8,-1 0 5,2-1 0,-1-1 1,-1 0 0,1 0-2,-1-2-4,2 4 6,-1-4-5,2 3 4,-2-2-3,1 0 0,1-1 2,0 1-1,0-1-1,-1 1 1,1-2 2,1 1-2,0 2 0,-2-2 1,0 0 0,1 1-1,-3 1-1,0-1 1,0 2 4,1-4-4,-3 4-1,1-1-4,0-1 4,-2 3-1,3-2 2,-3 0-1,1 1 0,-2 1 0,1-1 0,-1-1 0,-1 1 0,-3 0 5,5 4-2,-1-5 0,-6 2-4,8 2 2,0-2 2,-3 1 0,2-1 0,0 0-2,-5 2-5,5-2 9,1 1-1,-2 2-2,-4-3-2,4 1-1,-5 2 4,5-4-3,-6 4 4,2-3-3,-2 3-1,2-3 0,5 3 5,-8-2-8,2 2 6,5-4-4,0 3 2,-6-2 0,-1 3 0,1 0 1,0-2-1,-1 0 0,3 2 0,5-3-3,0 3 1,-6-1 5,5-3-4,-7 2 1,2-1 1,6 0-2,-5-1 4,-2 3-1,7-2 3,-6 1-6,-1 1 3,0-1-2,6-1 4,-7 3-1,0-3-1,0 2 3,1-2 0,0 1 8,-2 0-10,0 1 4,1-1 3,0-1-8,-2 3 8,0-3-5,-1 3 3,-1-1-1,-4 0-2,7-3 2,-7 3 0,6-1-2,-1 0 2,-2 2-4,-1-1 5,0-1-4,0 0 0,4 1-1,-4 0 0,0-2 0,5 2-3,2-3 0,-5 4 4,6-3-1,-4 1 0,1 0-3,0-1 4,0 1-4,1 0 2,0 2-3,-2-5 9,2 4-8,1-1 0,-6 0 2,4 0-3,-1-1 2,-1 1-2,2 2 2,-2-5 4,0 3-1,-4 1 3,5-2-1,-5 2 1,1-2 1,-1 2 0,1 0-3,-1-1 3,2 1-4,-4-2 2,1 3 1,2-2-1,-1 0 2,2 2 5,1-5-6,-1 5 0,1-2 1,4 0-3,-1-1 3,-1 1-1,1-2 0,-2 1-5,0 1 4,0-1 0,-2 2-4,3-2 0,-1 3 2,1-4-2,-2 4 1,2-1-2,-5 0 6,1 1-5,-1-2-2,5 2 0,0 0 2,-1 0-4,-4 0 5,5-2-3,2 1-1,-5 1 2,4-2-2,0 4 3,1-4 0,1 0-1,-5 1-2,4-1 1,-1 1 0,0 0-2,0-1 4,0 1-4,-1 1 3,1-2-1,1 1-3,-1-1 1,-1 2 2,1-2-1,-1-1 2,0 3-6,1-3 4,-3 2 1,3 0 0,-1-3-1,-5 4 0,2-2 0,-2 2 3,5-3-3,-1 1-2,1 1-5,-2-1 12,1 0-4,-3 1-1,2-3 0,3 1 2,-6 3-5,2 0 2,-1-2 0,-2 1 2,1 0-1,0 0 1,-3-1 0,4 0 1,-1 1-1,1 1 1,-4 0-4,2-2 4,0 2-2,0-2 3,-1 2-5,-2-3 1,4 3 0,0-2 0,-1 1 2,-2 0-1,4-2 1,-4 2 2,1 0-2,0-2 1,-1 3-2,3-2 0,-3-1 0,0 0-2,2 2 5,-2 0-4,-1-2 1,2 2 3,-2-2-4,-1 2 2,1 0-1,-1-1-2,-2 0 4,3-1-4,0 2 1,-9 1 0,11-2 0,-4 0 1,2 0 0,-9 2 2,14-3-2,-8 1 0,-6 2 0,15-2 0,-8 1-3,-7 1 2,13-2-2,-6-1 2,-7 3 1,12 0 3,-4 0-2,-8 0 0,15-1-3,-8 0 4,-7 1-4,13-2 1,-5 1 1,-8 1 0,15-2 2,-5 2-1,-2-2-1,0 1 1,2 0-2,0 0-2,1 1 0,-2-2 3,2-1-4,-2 2 4,2 0 2,2-1 3,-3 2-6,-1-1 2,-9 1-3,16-1 2,-10 0-1,-6 1 1,15-2 0,-7 2-1,-8 0 4,14 0-2,-6 0-1,-8 0-2,13 0 0,-13 0-1,10-2 3,-10 2 0,9 0 1,-9 0-3,6-1 3,-6 1-1,0 0-1,0 0 1,9 0 0,-9 0-1,0 0-2,0 0 4,0 0-2,0 0 1,0 0-4,0 0 2,0 0 1,0 0-9,0 0-5,0 0-3,0 0-14,0 0-5,0 0-31,0 0-18,-21 10-19,14-8-17,-1 1-30,-2 0-26,-3-1-167,13-2-372,-24 2 166</inkml:trace>
  <inkml:trace contextRef="#ctx0" brushRef="#br0" timeOffset="122495.8187">10323 11370 124,'0'0'164,"0"0"-14,4-6-17,-4 6-9,5-4-11,-5 4-14,0 0-12,9-1-3,-9 1-16,0 0 2,10 5-12,-10-5 0,9 4-8,-6 0-4,-1 3-1,1-1-4,-2 2 2,-1 3-4,-1 0-3,-3 4-1,0 5 1,0 3 0,-2 4-2,-2-1 0,-1-1-3,4 1-2,-4 1 1,5-1-2,1 0 0,-1 1 0,1 0-7,2 0 3,0-4-1,1 2-2,2-4-5,3-1-2,-1-2-2,1 1 2,0 0-1,2-3-1,2 2-5,-2-2 0,2-1 0,3-2 4,-5-2-5,4 1 1,-4-2-2,4 0 1,-4-2-3,1 2 1,1-2 2,-2 0-4,1 1 3,-1-1-3,0 2 0,1-2 0,-3 0 1,3 0-4,-3 1 1,2 0-2,-3-1 5,3 1-1,-2-1 12,-1-2-1,2 5 0,-1-5 3,-1 5-2,-2-1-5,1-1 0,0 0 2,-1 3-1,0-1-2,-1 0-2,0 0 3,-1-1 0,1 1 3,1-1-5,-1 2-3,0 0 7,-1-2-3,0 2-3,0-2 0,0 2-3,0-1 0,0 1 1,2 0 1,0-4-1,0 4 0,1-2 3,-2 0-2,2 1 0,1-1-4,-2 1 4,2-1-7,-1-1 2,1 3 0,0-3 4,2 0-1,-2 2-2,2-4 0,-2 3 3,1-1-11,-1-1 2,1 1 3,-1 0-3,-2 0 1,2 0-2,-1 0 6,-2 1-5,2 2 3,0-2-1,0 0 2,-2-1 2,2 0-3,0 2-1,0-2 3,0 0-1,-2 2-2,1-2 6,0 0-8,-1 1 6,0-2 0,-1 1 1,2 0 4,-2-2-7,0 2-1,0-9 5,-2 15 2,1-5 3,-2-1 3,0 1-1,0-2 0,-1 3 4,-1-2-4,1 0 2,-1 1-3,0 0 2,0 0 0,1 2-5,-1-4 1,0 2-4,1 0 4,0-1 0,2 0-3,0 1-3,0-1 0,1 1 1,-1-3 3,2-7 0,0 13-1,3-4 0,-1-1-2,1 1 3,3 0-2,-3-4 0,2-1-3,1 3 3,1 0-2,2 0 2,2 0-1,-1-4 3,5 2 1,4 1-3,0-2-2,0-2 3,4 0-3,9-4 4,-1 1-7,2 0 8,3-3-3,1-3-2,0 0 0,1 0 2,1 0 0,0 0-2,-1-1-3,11-5 3,-13 6-3,-2-2 3,-2 1-2,-1 3 0,-4-1-2,-9 0 6,-2 0-1,-4 3 0,0-1 4,-4 0-6,0 2-6,-3 0 0,-5 2-9,10-5 1,-6 1-2,-4 4-14,4-5-21,-4 5-20,0 0-4,0 0-14,0-9-21,0 9-18,0 0-27,-11-6-144,11 6-325,-10-6 143</inkml:trace>
  <inkml:trace contextRef="#ctx0" brushRef="#br0" timeOffset="133288.5632">4620 13266 50,'0'0'86,"0"0"-11,0 0-5,0 0 2,0 0 5,0 0-12,0 0 0,0 0-3,0 0 3,0 0-11,0 0 0,0 0-4,0 0-3,0 0 4,0 0-15,0 0 6,0 0 1,0 0-6,0 0 8,0 0-11,0 0-9,0 0 8,0 0-7,0 0-9,3-6 5,-3 6-4,0 0-1,0 0-4,0 0-2,0 0-5,0 0 4,0 0-3,7-2-7,-7 2 12,0 0-3,0 0 7,0 0 0,0 0 1,7-3 2,-7 3-2,0 0 1,0 0-6,0 0-3,0 0 6,0 0-1,0 0 0,0 0 3,0 0-6,11 4-3,-11-4 3,0 0 2,7 5-5,-7-5 6,6 7-8,-6-7 1,5 5-8,-2-1 17,1 0-11,-4-4-1,6 11 5,-2-5-1,1 2-6,0 0 6,-1 3-6,0-2-8,-1 2 23,1-1-8,-1 2-3,-1 0 1,2 0-2,0 0 3,0 0-6,-2 4 0,1-3 3,0-1 1,-1 0-2,2-1 2,0 6-2,-2 0-5,1-6 10,3 4-11,-1-3 0,-1 0 6,0 5-6,0-3 1,0-2-4,0 5 11,-1-7-5,1 2-2,1 3 3,-2-3 1,-1 4-2,0-3 3,-1-1-8,3-1 8,-1 6-2,-1-6 0,-1-1 6,2 1-5,-1 4 3,0-2 13,0-1 2,1 2 0,1-3-5,-2 4 2,1 1-5,-1 0-1,1 0-3,-2-4 4,2 3-8,2-3 13,-3 3-6,1-1-1,-2-2-2,0 1 1,2 1-3,-2 5-2,2-9 4,-1 6 0,1 0-1,0-5 3,-1 2-3,1-1 0,0 0-2,1 0-6,-1 1 3,-1-2 3,2 1-1,1 0-2,-2 0 1,0-2 1,0 0-5,2 3 3,0-4 0,-1 2-1,1 1-1,1-3 1,0 0 1,-1 0 1,0 3-6,0-3 7,-1 2 1,0-4 0,0 3 5,1-3-7,-4 0 1,4 2-2,-2-3 3,-2 4-1,2-3 0,-2 0-2,0 1 1,2-1 3,-2 3 1,2-4 3,-2-1 1,3 5-8,-5-3 1,3 0 1,2 2 2,-3-2-1,2 2-2,-1-2 0,-2 0 1,1 1-3,1 1 2,-1-2 1,-1-7-2,1 16-2,1-7 5,-1 3-9,0 0 4,2-3 1,-2 1-2,0 0 1,2 0-1,-3 0-2,2 1 2,2-2 1,-3 2-7,1 1 10,-2-3 15,4 3-4,-3-1-3,0 0 0,2 0-2,-2 0 1,2-1-3,-1 2 2,1 0-6,-2-2 4,2 2-1,-2 0-3,-1-2 2,0 1 0,1-3-3,-2 4 1,1-3 1,-1-1 0,2 2-3,-2 0-1,1-10 2,0 11 2,-2-4-6,2-7 2,0 11-2,0-11 2,-1 10 1,1-10-2,-1 8-11,1-8-5,1 8-4,-1-8-6,0 0-6,-3 7-5,3-7-6,0 0 0,0 0-13,-3 7-9,3-7-13,0 0-8,0 0-15,-11 0-26,11 0-21,0 0-129,-16-5-298,8-2 132</inkml:trace>
  <inkml:trace contextRef="#ctx0" brushRef="#br0" timeOffset="134658.1681">4591 13389 68,'0'0'83,"2"-9"-8,-2 9-6,4-8-9,0 3 4,0 0-10,-4 5 4,5-8 12,-5 8-4,4-8-4,-2 5-6,-2 3-2,3-9 4,-3 9 1,2-5 5,-2 5-4,4-5-1,-4 5 1,0 0-6,0 0-2,0-10-3,0 10-5,0 0-3,0 0-8,2-8-3,-2 8-4,0 0 0,0 0-4,1-9 5,-1 9 0,0 0 0,0 0 5,0-9 7,0 9-2,0 0 7,0 0-6,0 0 1,0 0-3,2-8-6,-2 8-3,0 0-4,0 0 0,0 0-7,0 0-2,0 0-3,0 0 0,0 0-1,0 0-3,0 0 1,-9 24-4,8-16 2,-1 6-4,-1 1 5,-1 1-3,2-1-2,-1 2 2,-1 2 2,2-1-2,-3 0 1,1 2-2,0 4 5,1-5 0,-3-1-5,2 1-1,0-2 1,-2 2-2,1-2 1,0-2-1,0 2 1,1-3-2,0-2 2,0-4-2,2 1 0,-1-1 4,2-1 1,1-7-4,-4 9 1,3-4 2,1-5 6,0 0 9,0 0 1,-3 7 2,3-7-2,0 0-2,0 0-2,0 0-1,-9-24-4,6 12 6,1-2-14,-2-3-1,3 0-4,0-2-7,-2 1 1,2-8-9,0 7 4,-1-1-2,1 1 1,1-1 2,1 2 1,-1 0 1,2-2 1,-1 4-2,-1-1 5,0 2 3,1-2-2,-1 6 0,0 0 0,1-1-1,-1 0 1,0 2 0,2 1 3,-2 0-3,1 4 3,2-3 6,-3 8 1,0-9 2,0 9 2,3-8 5,-3 8-7,0 0-1,0-9-2,0 9 0,0 0-2,0 0-2,0 0-3,0 0 5,0 0-4,0 0 1,0 0-2,0 0 2,0 0-2,0 0 2,0 0-1,0 0 1,0 0 5,16 15-1,-13-8-3,3-3 5,0 1-1,0 0 0,1 3 3,0 0-2,2 0-1,0 0-2,4 4 1,0 0 2,1 1-1,1-1 1,-1 0 0,0 1-2,0 0 3,3-1-1,0 0 2,0 2-4,5 0 2,-5-4-2,1 1 1,0 2-2,1-4 2,-1 2 1,6 1-4,-6-4 1,0 1 4,0-2-6,-1 1 3,-1-2-3,-5 0 4,1-1-1,-3 0 0,0-1-3,0 3 1,-3-5-3,-1 3 0,2-2 2,-4 2 2,-3-5 3,5 7 9,-5-7 6,-3 10 5,3-10-2,-8 12 2,0-5-7,-1-1 3,-3 0-3,-1 2-4,-4 0 3,1-2-3,-2 2 3,0-1-6,-1 1-2,0-2-1,3-2 1,-6 0-4,1 1-2,-6-1-8,1 1-6,-1 0-10,-2-3-9,1 2-5,0 0-4,1-2-9,4-2-6,-4 2-10,7-2-10,-1 0-6,2 1-20,6-1-10,2 2-30,-2 0-29,2 1-109,-1-2-299,2 2 133</inkml:trace>
  <inkml:trace contextRef="#ctx0" brushRef="#br0" timeOffset="137372.6087">1771 13527 12,'0'0'115,"0"0"-16,0 0 7,0 0-8,0 0-21,0 0-4,0 0-2,0 0-23,0 0-8,0 0 6,0 0-6,0 0-2,14 0 8,-14 0 2,9 0-12,-9 0 7,14-2 1,-14 2-1,12 0-4,-4 0-9,-8 0 1,17 0 2,-10 0-6,4 0-5,3 0 4,0 0 3,4-3-5,-3 3 0,3-1-3,2-2 0,-4 0-2,4 1 8,-3 0 3,2-1-8,-1 2 3,0-2-7,-1-1-2,0 2 0,1 0-6,-1 2 3,-2 0 1,0-2-3,1 2 0,-4-1-2,3 1-5,-2 0 7,-1 0-5,1 0 3,1 0-4,-1-2 0,-2 2-4,2 0 4,0 0 3,2 0-4,0 2-1,-3-4 2,1 2 1,0 0 1,4 0-4,-4 0-1,1 0 2,0-1 5,0 0-5,0 0 0,4-3 5,-1 4 3,1-3 0,1-1 12,0 0 3,8-2-2,0 0-5,-2-1 3,3 0-3,-1-1-2,1 2-2,-7-1 2,-1 2-7,6-5 1,-5 4-2,-1 1 0,-1-1 2,1-1-4,-1 2-1,-1 0 0,-2 0 1,-2 0-3,-2 3 2,-1-3-3,0 2-4,-2 0 2,-1 2 3,-8 1-6,14-4 2,-6 4 3,-1-3-2,-7 3 0,18-3 2,-9 1 1,-1 1-3,2-2 0,0-1 1,3 0 1,-2 1-1,2 0-3,1-1 3,4-3-1,1 2-2,-2 0-2,1 0 8,0 2-6,0-1 0,-6 1-1,1-1 2,8 1 2,-1 3-3,-2-4 1,0 1 1,-2 2-3,-2 1 0,-1 0-1,2-1 2,-3 2 0,0-2 3,-1 1-3,1 1 3,-2 0-3,0-1-1,0 0 4,2 2 1,-2-4-1,0 2 0,3-1 0,-4 0-7,3-2 5,-1 1 0,2 0 6,1-2-4,-1-1-1,-1 1-2,1 2 1,4-2 3,-3 0 0,-1 0-4,1 0 3,-2 0-1,2 0 0,-1 1 5,-1 1-6,-1-2-2,2 1-5,-2 0 9,0 1-3,-2-1 3,2 1-4,-2-1-1,-1 2-1,0-2 6,-8 3-3,11 0 0,-5-3 3,-6 3-6,12 0 1,-5-2 1,-7 2 3,12-1 0,-6 0-3,-6 1 1,14-3 3,-7 3-3,-7 0 0,0 0 1,21-4 2,-12 1-4,2 0 4,1 3-1,0 0 0,-12 0-2,23-3 1,-11 1-3,-1 2 1,2-2 4,1 2-4,0 0 1,-1 2 0,2-4 1,-2 2 0,5 0-2,-5 2 1,3-2 3,-2 0-4,4 0 1,-1 0 7,-3 1-6,2-1-1,2-1 2,-5 1 4,1-4-7,-1 3 1,1 1 4,-1-1-5,1 0 4,-2 1-6,0 0 3,1-2 3,-2-1-5,-11 3 3,19 0 0,-7-2-1,-12 2 3,16 0-5,-7 0 1,-1 0 4,-8 0-3,14 0 0,-6 0-4,-8 0 5,0 0 0,20-1 6,-20 1-10,11 0 3,-5 0-2,-6 0 1,0 0-1,18 0-1,-13 1 3,-5-1 0,14 2-2,-14-2 4,13 0-3,-13 0 2,14-2-8,-7 4 1,-7-2 4,13 2 0,-13-2 0,14-2 1,-14 2 0,13 0-1,-13 0 1,0 0 0,14 0 3,-14 0-2,0 0-1,0 0 1,13 0 2,-13 0 3,0 0 7,0 0 12,5 0 2,-5 0 5,0 0 1,0 0-8,0 0 0,0 0-3,0 0-2,0 0-2,0 0 1,0 0-4,0 0-1,0 0-4,-15-12 1,15 12-3,-12 0 2,12 0 1,-11 0-6,11 0 0,-14-2-3,6 4 7,8-2-1,-18 0-4,8 0 1,0 0-2,-2 0 7,1 1-5,11-1-2,-25 0-1,13-1 2,-2 1-3,-1 0 3,-1 0-1,-1 0 0,-1-2 0,4 0-1,-4 1 0,4 1 1,-5-3-4,5 2 3,-5-2-2,0 1-4,2 2 9,-2-6-4,2 2-2,0-3 2,-1 1-3,1 0 4,3 3 1,4-2-2,-1 0 2,0 1 9,1 1 6,10 3-7,-14-7 0,2 2-4,12 5 2,-11-4 4,11 4-9,0 0 3,-12-3-4,12 3-2,0 0 0,0 0-1,-7-4-4,7 4-7,0 0-3,0 0 3,0 0 1,0 0 3,0 0-4,0 0 9,0 0-5,0 0 1,42 11 3,-32-8-2,3 0-3,5 1-4,-2-2-1,3 1 0,3 1-1,0 0-4,-2 0-4,7-2 0,-5-2-8,6 3 0,0-1 6,0 1 0,-10-1 0,4 0-8,-2-1 2,-1 1 5,-1-2-5,-1 0 0,1 2 0,-7-2 4,5 0 2,-7 3 4,-9-3-1,17 0 5,-17 0 0,12 1-1,-12-1 7,9 1 0,-9-1 8,0 0 7,0 0 2,0 0 3,0 0-6,0 0 9,0 0-1,0 0-3,0 0-5,0 0 3,0 0-4,0 0 1,0 0 1,0 0-2,0 0-4,0 0 7,0 0-3,0 0 1,-28 10-3,28-10-2,-9 5 2,2 0-8,7-5 7,-13 9 1,5-2 2,0-1-3,0 2 2,0-2-2,0 5 1,-2-2 2,-1 0-6,1 4 0,0-1 4,-1 0-2,1-3 4,1 0 0,-2 3-1,2-2-1,1-1-1,1-1-2,-2 2 3,1-3-2,2 2 5,2-4-7,-1 2 3,0-3 3,1 1 0,4-5 0,-7 8-3,4-5 4,3-3-3,-6 6 4,6-6 9,0 0 9,-7 4-5,7-4 3,0 0-1,-10 0-1,10 0 6,0 0 5,-12-8-4,8 4-8,-3-1 0,0-2 8,1-2 0,-2 1-5,-1 1 3,3-3 8,-1 3-4,0-1 3,-2-1-5,1-1-5,2 0-4,-1 1 0,1 0-2,-2-2-2,2 2-1,1 0 0,1 0-1,4 9-3,-6-16-1,3 11 0,3 5 2,-8-13-6,5 8-5,3 5-15,-3-11-11,3 11-7,0 0-6,-1-14-24,1 14-14,0 0-28,0 0-30,0 0-19,-4-9-8,4 9-132,0 0-320,0 0 143</inkml:trace>
  <inkml:trace contextRef="#ctx0" brushRef="#br0" timeOffset="160317.8043">5352 14701 31,'0'0'101,"0"0"-16,0 0-11,0 0-8,0 0-6,0 0-7,0 0-9,7-3-4,-7 3 2,0 0-5,0 0-7,0 0-9,0 0 8,0 0-2,0 0-8,0 0-3,0 0 5,0 0 6,0 0-6,0 0-7,0 0 9,7 15 8,-7-15 0,2 12 3,-1-3 2,0-1 3,2 4 3,-2 0-2,0 0-6,2 4 2,-2 2-2,2 2 0,-1-2 4,1 2-13,2-2 0,-3 2-3,2 5 2,-1-7-2,1 0-3,0 1-4,-1-2 1,1 0 5,1 2-7,-2-2-4,1-2 2,0-2-2,-2-2 0,1 0-3,-1 2 2,1-5 0,-2 1 6,2-3-6,-2 0-3,-1-6-3,4 11 5,-4-11 0,1 6 2,-1-6-2,0 0 1,0 0 1,0 0-6,0 0 1,0 0 3,0 0-5,-18-2-1,18 2 6,-13-11-2,4 3 2,0 0-6,0-1 0,1-1 3,-1-4-4,-2 0-1,4-1 3,-2-1 0,2 1 1,2-1 1,-1-2-1,2 1-3,0-3-4,2 1 4,0 0-5,0-1 1,1 0 3,1-1 2,1 3-2,-1 0-1,1 0 3,2 1 1,-1 0-6,2 1-1,-2 0 3,0 0 2,-1 4-5,3 0 5,-1 0 2,2 0 1,-1-3-1,1 4-1,1 2 3,-1-2-6,1 0 2,0 0-1,0 2-4,2-1 7,-2 2-4,2-1-4,-1 4 8,-1 0-3,1 0-5,0 1 2,-2-1 3,1 3-1,2-1 0,-8 3 2,14-1-6,-6-1 2,-8 2 3,17 2-3,-5-2 2,-12 0 4,22 1-5,-11 2 3,2-3-7,-2 4 4,2-2-2,-1 3 2,-1-2 5,-1 2 0,1-1-10,-2 1 4,-1 2 0,0 1 5,-4-3-2,4 2 3,-6-1 2,1 5 5,-2-2-4,0 0 2,-3 2 0,-2 2-2,-4 2 4,-2-1 2,-3 2 1,0 1 3,-6 0-5,5-3 2,-1-2 2,1 1-1,-3-2 1,4-3 0,-2 1-1,4-4 0,0 1-2,1-1 1,0-1 0,1-1 1,0 1-2,3-2-2,6-2-2,-11 3-1,11-3 1,-8 4-8,8-4 0,-6 4 0,6-4-3,-2 5 3,2-5-3,0 9-2,0-9 4,5 12-4,0-3-10,0 0 7,3 2-3,0-2-1,3 3 5,-1 1-7,-2-4 5,6 5-5,-3-3 12,2 1 4,-1-3-5,2 1-2,0 0 5,0-1 0,1 2 2,-1-2-3,-1 3-1,-1-6 5,2 2-4,-3 0 2,-3-2 2,1 1 0,2 0 0,-3-3 0,1 3-7,-4-2-12,4 0-12,-4 0-22,0-2-6,0 1 0,3-1-13,-8-3-38,9 4-22,-9-4-104,0 0-250,8 3 111</inkml:trace>
  <inkml:trace contextRef="#ctx0" brushRef="#br0" timeOffset="161571.2332">5889 15094 34,'0'0'130,"0"0"-13,0 0-6,0 0-19,0 0-5,0 0-9,-8-3-6,8 3-14,0 0-2,0 0-9,0 0-3,0 0 0,0 0-4,0 0-1,18 11 1,-15-5 2,2-2-8,-3 3 1,4 3 11,-3 1 2,0 0 3,1 5-4,-2 1-3,0 0-2,-1 0 4,-1-1-9,1 4-2,-1-1-6,0 4-2,-2-3 4,0-2-9,0-1 1,2 2-6,-3-3 4,2-4-5,1-2-3,0 0 9,-1-2-8,-1-2-2,2-6-1,-1 12-1,1-12 4,0 0-1,0 9 0,0-9-2,0 0 2,0 0-4,0 0 2,0 0-3,0 0-3,-15-19 2,8 10 0,2-4-5,1 3 3,-3-6-3,-1-1 3,3-2-7,3 1-2,-1-2-4,-1 2 5,3-1 1,-1 1-3,2 1-4,-1 0 7,2 1-4,1 0 4,-1 5 0,2-1 0,-1 1 0,1-1-1,1 1 0,0 3 1,-1 0 7,1-1 1,0 1-8,0 0 1,-2 2 1,1-1-2,-1 0 1,-2 7-3,8-11 4,-4 6-2,-2-1 1,-2 6 1,6-7-3,-6 7-2,3-6 0,-3 6 5,0 0-7,6-5 6,-6 5-6,0 0 0,7-1 6,-7 1-7,0 0 0,13 5 7,-13-5-1,9 8 4,-4-3-3,4 0 3,-3 3 7,3 0 1,0 1-1,3 4 4,-3-4 0,6 4 0,-2-1-4,-2 1 4,2 0-7,0 1 6,2-1-1,-2 1-3,3 0 3,-3-1-5,1 2 4,-1-3-3,0 1 0,0 0 3,-3-1-3,3 0-2,-6-2 2,4 4-2,-2-2-3,-1-2 3,0-3-12,-1 1-9,-1-1-9,0-1-9,-2 0-22,0 0-4,0 0-17,0-2-13,-2 2-17,-2-6-19,3 5-122,-3-5-269,0 0 118</inkml:trace>
  <inkml:trace contextRef="#ctx0" brushRef="#br0" timeOffset="161848.9036">5851 15404 66,'0'0'163,"0"0"-11,0 0-20,0 0-12,0 0-13,9-10-10,-3 6-11,4 0-14,3-2-3,5-1-10,-1 0-6,3 3-17,2-4-7,3 0-6,2-1-19,3 0 0,-4 1-18,2-1 0,1-1-17,-3 3-14,1-4-16,-8 3-25,2 1-85,-2-4-184,-2 2 82</inkml:trace>
  <inkml:trace contextRef="#ctx0" brushRef="#br0" timeOffset="162373.8477">6399 15001 26,'0'0'109,"0"0"-11,0 0-9,0 0-11,0 0-5,15 10 1,-10-6 2,0-1-11,2 4 0,-1 1-8,1-1 8,1-1-6,-1 2 0,-1 0-5,2 1 6,-1 3 3,1-2 11,0 4-5,0 0-4,0-1-1,0 2 4,0-1-13,-2 1-2,1-1-7,-1-2-4,0 3-1,0-4-5,-1 0-3,0 2-2,0-2-4,3 3-2,-2-3-2,-1-2-4,2 0 1,-1 0 0,-1-3-5,1 1 1,0-3-2,-6-4 1,12 8-4,-12-8 9,9 5 6,-9-5 8,0 0 0,0 0 6,22-6 6,-14-1-12,-2 1 2,2-5 6,-1-3 0,-3-2-7,1 1-1,0-5 1,1 2-5,-4-8-1,-1 6-2,2-6-4,1 1-5,1 0 1,-4-1-3,4 0-1,-2 3 1,-2 3-5,3 2 0,-1 1-4,0 0 2,0 7-1,2-2-4,-1 2-9,-2-1-17,2 2-11,-1 0-11,-1 2-17,1 1-19,-3 6-23,8-9-18,-8 9-25,8-10-28,-4 8-154,-4 2-354,0 0 156</inkml:trace>
  <inkml:trace contextRef="#ctx0" brushRef="#br0" timeOffset="164264.8572">1766 12702 141,'-3'-9'134,"3"9"4,-7-10-9,6 5 5,1 5-11,-4-10-5,4 10 1,-7-8-4,7 8-3,-2-6-8,2 6 0,-5-8-5,5 8-8,0 0-4,-2-5-11,2 5-8,0 0-4,-6-4-7,6 4-11,0 0-7,0 0-3,0 0-7,0 0-3,0 0-2,0 0-3,0 0-3,-2 24-7,1-12 3,2 4-1,0 2 0,0 3-1,1-3-2,-4 8-4,4 3 2,2 0-2,-2 0-3,1 1 0,1-2 4,1 0-5,-1-2 4,-4 0-2,2-1-1,-1-1 3,3-7-6,-1 0 3,1 0 2,0 0-7,-4-5 2,4-1 2,-1-1-2,-2-2 3,1-2-2,-1 0-5,-1-6 1,1 12 3,-1-12 0,2 7 6,-2-7-1,0 0 1,0 0-4,0 0-6,0 0 2,-12-20-2,6 10 0,1-7-1,-4 3 1,-3-10-14,2 0-2,-3 0 1,1 0-2,1 1 2,0-3-1,2 2 6,-2 1-6,4 6-2,-2-1 14,4 3-4,-2-1 7,-1 0 2,1 0-6,2 2 2,1-2 1,2 4 11,-5 1-7,5-1 2,0 0 3,1-3 2,0 2 0,-1 0 13,0 2-1,4 0-6,-2-1 5,0 1-5,2-1 2,-1 1-5,2-1 2,-3 3-6,2-2 7,2 3-6,-3-2 0,2 2-1,2-1-4,-2 3 3,4-1-2,0 2-3,-2 0 0,0 1-1,3-1-2,-2 3 5,0-1-2,-6 3 0,14-1-2,-5 0-3,0 1 5,2 4 4,1-3-5,-2 3 6,-1 1-6,3 0 0,-3 2 1,1 0 4,0 0-2,-1 3-6,0-3 6,-2 3-4,0 1 3,-2-2-2,-1 0 1,-3 3 2,-1-2-3,-1 1 2,1 0-2,-4 1 2,-1-1 1,3-3 1,-5 4 0,0-4 1,1 2 2,-4-1-2,-1 0-1,2 0 1,-2-3 4,3 1-3,-2-2-3,3 1 5,-1-4-1,0 2-3,2-4 3,1 4-3,5-4 4,-11 3-1,11-3-2,-8 2-3,8-2-2,-5 6-4,5-6-1,-5 2-2,5-2 1,0 0 4,0 8 0,0-8-3,0 0 1,7 13 6,-4-8-6,0 1 3,7 1 0,-4 0 3,3 1 0,0-1 0,0 4 0,0-5 1,1 3 1,4 2 0,-2-5 1,-1 4-6,3-1 4,-1 1 0,-1-3 3,2 3-5,0-1 4,-3-2-1,3 3-1,-5-3 5,0 1-5,1-1-1,-2 3-12,1-3-4,-3 1-6,2 0 0,0 0-24,-5-3-21,3 1-25,-2 1-1,-1-3-6,4 1-7,-4 2-17,1-1-22,-1-2-83,-3-4-248,0 0 111</inkml:trace>
  <inkml:trace contextRef="#ctx0" brushRef="#br0" timeOffset="165038.8271">2187 12903 68,'0'-9'126,"0"9"-16,0 0-9,0 0-11,0 0-3,0 0-2,0 0-14,10 19-4,-3-12 0,-5 0 4,2 0-6,1 2-6,-1-1-5,0 4 1,1 3 0,-1-3-3,0 0-2,-3 0 2,4 3-5,-4 2-7,1-5 0,-1 5-1,-1-1-5,0-3-4,1-1-3,-2 0-3,0 0-4,2-1 7,-4 0-11,2-1 0,-2-1-1,1 0-1,2-3 2,0-6-2,0 9 0,0-9 3,0 0 5,-1 10 16,1-10-5,0 0-3,-8 3-3,8-3-2,0 0 0,0 0-5,-14-10-4,9 1 4,0 3-4,-2-6-3,1-3-6,2-1 4,0 4-4,0-5 1,1 0-2,1 0-3,0 0 10,2 0-9,0 1 0,0 1 0,0 4-2,0-2-1,0 3 8,2-1-8,1 0-4,1 0 0,-2 2-1,0 0 13,0 2-11,2 2 0,-1-2 2,-1 1-2,-2 6 2,4-8 0,2 3-2,-2 0 2,-4 5-1,5-5 0,-5 5-1,7-6 2,-7 6 0,7-4-1,-7 4 1,8-3-4,-8 3-2,12 0 3,-12 0-5,10 0 6,-10 0-2,12 3 0,-6 1 0,3 0 1,1 2 0,-4 0 3,4 0-3,-2 2 2,1 1 1,-1 2 5,3 2 1,1 1 13,-3 1 0,1 0-2,0 0 2,-1 2-4,-1-2-3,2 1 3,-2-2-3,2 2 2,-4-2-4,4-1 0,-5-1 1,2 3-4,-1-5-2,1 2 5,-2-5-5,-1 3 0,2 0-11,-2-3-9,-2-1-17,2 0-6,-1 0-18,-3-6-23,7 9-13,-4-7-15,-3-2-15,3 8-2,-3-8-14,0 0-120,0 0-280,0 0 124</inkml:trace>
  <inkml:trace contextRef="#ctx0" brushRef="#br0" timeOffset="165326.2327">2172 13133 126,'0'0'155,"0"0"-11,0 0-12,0 0-14,0-10-14,0 10-11,0 0-8,10-1-3,-10 1-17,12-4-3,-6 2-8,6 2-6,1-3-4,-1 0 1,1-1-9,5-1-12,-6 4-5,5-4-11,0 1-22,0 2-14,-4 0-16,4-3-19,-6 3-22,2 0-10,-1-1-92,-2 3-200,0-5 89</inkml:trace>
  <inkml:trace contextRef="#ctx0" brushRef="#br0" timeOffset="165839.2229">2639 12795 73,'0'0'126,"0"0"-7,0 0-5,0 0 2,0 0-10,4 16-10,-1-9-6,-2 0-4,3 1-4,0 2-12,0 1-7,1-1 1,0 5-2,0 0-10,0 0-1,4 1-4,-5-4-7,4 5-3,-3-3-4,0 2-3,3 4 1,-1-3-6,-3 1-3,0-2 5,1 1-3,-1 0-1,0-1-8,1 0-2,-2-4 1,-1 0 3,2 0-8,-3 0 9,1-2-6,-2-2-10,2 1-10,0-1-6,-2-8-14,0 11-16,3-6-16,-3-5-13,1 7-10,-1-7-8,0 0-23,0 0-102,0 0-234,0 0 104</inkml:trace>
  <inkml:trace contextRef="#ctx0" brushRef="#br0" timeOffset="166210.3239">2884 12821 59,'0'0'119,"0"0"-12,0 0-10,0 0-1,0 0-11,6 7-1,-6-7-9,0 0-3,4 10 1,-2-5 6,2 0-1,-1 3-2,-1-2-5,2 4-2,-1-3-6,1 4-9,-2 0-6,3 5 0,-2-5 17,3 4-9,-2 2 2,2 0-11,-1 0-5,1-2-1,-2 0-5,0 1 0,-1-1-6,2 2-3,-2-2-7,1 2 0,-2-5-15,1-1-9,1 0-11,-1 1-1,2-1-21,-1-1-6,0-2-11,-1 3-10,-1-5-18,1-1-15,-1 2-7,-2-7-21,4 7-92,-4-7-233,0 0 104</inkml:trace>
  <inkml:trace contextRef="#ctx0" brushRef="#br0" timeOffset="166564.7329">2679 13079 93,'0'0'166,"12"-1"-9,-12 1-10,0 0-7,12-1-3,-5-1-17,-7 2-8,20-3-4,-9 2-14,2 0-8,4-3-6,2-1-10,-3 2-4,3-1-9,-1-2-4,-2 1-11,2 1-11,-5-1-20,1 0-18,-2 2-29,-2 0-11,2-3-26,0 4-10,1-4-18,-3 1-21,0-5-96,4-1-234,-6 3 104</inkml:trace>
  <inkml:trace contextRef="#ctx0" brushRef="#br0" timeOffset="170367.5787">4482 13227 46,'0'0'72,"0"0"-11,0 0 2,0 0-7,0 0 1,0 0-4,0 0-2,0 0 4,0 0-2,0 0 1,0 0-5,0 0-5,0 0 0,0 0-3,0 0 1,0 0-2,0 0-9,0 0 4,0 0-1,0 0-15,0 0 8,0 0-7,0 0 5,0 0-2,0 0-5,0 0 1,0 0-11,0 0 10,0 0-16,0 0 10,0 0 4,0 0-15,0 0 1,0 0 8,0 0-6,0 0 1,0 0 5,0 0-3,0 0 1,0 0 10,0 0-10,0 0 6,0 0 1,0 0-12,0 0 10,0 0-1,0 0 7,0 0 0,0 0-1,-15 12 2,15-12-1,-5 7 1,2-2-12,-1-1 1,4-4 5,-6 9-4,1-5 0,2 3 1,-1-2-3,-1 2 4,0 1 0,0-1-1,-1 3-9,-1 0 12,2-1-12,-1 1 4,-2 0 4,-1 1 0,2-1-2,0 1-6,-1-2 3,1 0-5,0 1 2,-2 4-1,2-5 4,-1 1 2,2-2-8,-2 2 3,0 0 0,0-3 1,0 4 3,0-2 5,0 0-7,0 0-2,-1-1 2,0 1-1,0 2-1,1-2 6,-1-2 2,0 3-9,-1-1 8,-2 5-18,0-3 10,4-2 3,0 1 2,-3 4-6,-3-3 5,1 3-8,2 0 3,-1-2 0,2 3-2,-3-1 6,4 1-4,-2-2-1,2 2 4,1-2-2,-1 1 4,-1-2 4,5-1-13,-4 3 4,3-2-5,-1-2 4,-1 3 2,2-1-5,-1-1 2,1-1 2,-4 6-10,2-2 12,2-4 0,-3 6 11,0-3-3,1 2 7,-2-1-10,0 0 3,0 2-4,-1-2 4,1 2-4,1-1-3,-1 1 6,-2-2-7,1 3 1,1-1 2,0 1-1,-2-3 0,1 2-17,0 0 5,1-2 0,-1-1-1,3 1 3,-1-1-3,-2 1 3,3-4-1,0-1-2,0 1 1,0 1-2,0-1 6,-1 0-1,-1 3 1,2-2-8,-1 1 8,-4 0 2,3 2 1,0 0 1,-2 3 14,2-2-3,-3 1 1,1-1 1,-4 4 1,0 3 0,0 2 12,-4-3-4,-1 6 3,2-4-4,1-2-4,3 1 0,2-8-1,2 0-3,3 2 3,-3-2-6,2 1-3,2-6 3,-2 3-2,3-3-5,1 1 0,0 1 5,-1-3-2,-1 2-5,2-1 6,-3 6 0,-1-1-1,-4 0-1,4 2-1,0-1 2,-1 0-2,0-1-3,4 1 0,-2 0 3,-2 0-4,2-1 8,0 0-3,-3-2-5,3 2 0,2-4-2,-1 1 1,0-1-4,0 1 6,4-2-4,-4 0 7,3 0-6,0 0-1,-2 0 3,1 0 5,-1-1-10,2 3 7,-3-2-5,2 0 5,-1 0-3,0 2 2,-1 0-2,1-3 0,-3 4 1,1 1-2,0 3 1,-1-1-2,-7 7 5,2 2-8,-5 5 2,1-3 6,2-1-5,1-2 3,4-7-3,-1 1 5,1-1-3,-1-1 1,1-1 0,0 3 24,0-1 0,0-3-3,1 2 4,0-2-8,1-3-3,0 4-2,2-1-2,-3 0 2,2-1-3,1-3 2,-2 4-4,3-2 3,-2-1-2,1 5 0,-5 0 1,-3 7 8,1 1-3,-4 2 1,0-1-1,0-3-3,2 1 0,0-1 1,0-1-2,4-3-3,0-2 0,-1-1-4,-4 8 3,3-7-1,1-2-2,2 2 2,0-3 1,1 2 0,0-1 1,2-3-2,1-1 3,-1 0-3,0-1-2,2 0 0,2-3 2,4-5-1,-9 12-1,3-6-2,2 2 1,4-8 0,-7 14-3,4-8 2,3-6-1,-8 14 2,4-4-2,-1-5 3,3 7 0,-6-5-3,3 3 5,0-1-1,2-3 1,-4 5-3,1-4 2,1 1 0,0-2-4,1 0 5,0-1-3,-2 0 4,6-5 0,-5 9 1,5-9 3,-5 5-2,5-5 1,0 0 2,-3 7-2,3-7 0,0 0-2,0 0 3,0 0 0,-4 5 2,4-5-2,0 0-2,0 0-1,0 0 0,0 0-1,0 0-3,0 0 1,0 0-4,0 0-9,0 0-14,0 0-11,-7-22-6,7 22-15,0 0-20,3-20-15,-3 20-10,2-14-43,3 2-23,-4 3-148,-1 9-341,-1-22 151</inkml:trace>
  <inkml:trace contextRef="#ctx0" brushRef="#br0" timeOffset="172017.9983">4274 13455 124,'0'0'145,"0"0"-13,0 0-7,0 0-13,0 0-19,0 0-2,0 0-20,0 0 1,0 0-3,0 0-5,0 0-4,0 0 4,0 0-5,-18 14-3,13-9-5,-2 0 0,-3 5-3,1-3-3,2 2-4,-4-1 6,-4 1-6,3-1-4,-3 1-2,2 2-8,-1-6 17,3 3-3,-4-3-2,3-1-1,2 1-3,-2 1-5,1-5 0,-2 3 2,3-3-1,-2 2-6,1-2-2,-1-1 3,5 1-2,-6-3-6,3 0 16,2 1-1,-3 0-5,11 1-2,-13-3-4,13 3-2,-9-2-1,9 2-1,-10-3-5,10 3 0,-9-2-3,9 2-1,0 0 1,0 0-1,-7-2-4,7 2 2,0 0-4,0 0 2,0 0-3,0 0 1,0 0-6,0 0 4,0 0-4,0 0 1,0 0 2,0 0-1,0 0 0,0 0 2,16-10 2,-9 7-4,3-4 1,2 2 0,5-1-1,-2-2 1,3-1 0,1 1-4,-1-1 1,6-2-3,2 1-3,-8 2 5,2 2-10,0-3 15,1 3-18,-1-1-1,2 0 0,-3 2 0,-1-2-4,1 5 1,-1-5-1,-1 3 0,0 3 0,0-4 4,1 0 2,-5 3 4,3-3-5,-3 2 5,-1-1 2,1 2 1,-1-2-1,0 2 3,-2-3-2,0 3 7,2-3-4,-2 0-1,-3 4 4,-1-4 2,0 2-3,-6 3 3,10-8-3,-4 4 4,-3 1 0,3-1 4,-1 0-7,-5 4 5,7-11 0,-5 6 1,-2 5-2,5-10-3,-5 10 9,1-7 10,-1 7-6,1-7 3,-1 7 0,0 0 1,0 0-1,-5-8 0,5 8-5,0 0 3,-6-5 1,6 5-2,0 0-3,-12-2 7,12 2-8,0 0-2,0 0 2,-15 5 0,15-5-2,-8 5-1,3-3 3,5-2-4,-9 7 0,4-2 0,-1-2-1,-1 6 4,1-2 2,-2 2 2,-2 3 1,0 2 2,0 1-1,-1-1 6,-1 2-1,-3 6-4,3-5 3,-4 2-2,5-2-2,-6 4-1,2 2 1,1-3-2,-3 1 0,2 0-3,2-5 0,2 1-1,-5 2-1,4-2-2,1 0-1,2-3 1,-1 3 0,0-2-1,1 1 0,0-2 1,3-3-2,1 0 1,-1-2-2,3 0 3,-4 1-3,5-4 0,-2 2 2,1-2-1,2 1 1,1-7 1,-5 11-2,2-6 0,-1 0-1,4-5 0,-2 6 4,2-6 0,-4 5-1,4-5 1,0 0 8,0 0 8,0 0 0,-6 6 1,6-6 1,0 0-1,0 0-1,0 0-5,-18-11 3,18 11 0,-8-6 1,3-1-5,0 2-2,2-2 0,-2-1 1,0 1-2,1-4-1,-1 1-3,-1 0 1,2 0-2,-1-5 2,2 3-4,1 0-2,0 0 2,0-1-2,2-2 2,-3-2-4,3 1-4,0 0 1,-2-1 0,2 4-1,2-2 0,1 4 1,-2-2 0,-1 2 0,1 1 0,-1 4 1,0 6 0,2-13 1,-2 13 2,0-9-2,0 9 0,0 0-4,0-10-3,0 10-7,1-7-15,-1 7-15,0 0-17,0 0-14,0 0-20,0 0-24,0 0-4,0 0-15,0 0-13,0 0-8,0 0-15,0 0-107,0 0-306,0 0 135</inkml:trace>
  <inkml:trace contextRef="#ctx0" brushRef="#br0" timeOffset="173567.7439">1266 15804 61,'13'17'95,"-8"-8"2,-3 1-10,0 3-10,5 4 8,-4 0-10,1 8-2,-2-4-10,2 3-12,0 6 2,-3-2-4,1 5 2,-2-2-1,2-3-3,-2 1-6,2 0-2,1-3-7,-2 0-2,1-6-7,-1-1-2,0-1 2,-1-1-7,4 0 4,-4-5 2,0-3-7,2 2-2,-2-2-5,0-2 5,0-7 1,2 10 1,-2-10-6,0 9 5,0-9-4,0 0-4,0 0 6,-8 7-3,8-7 5,0 0-3,0 0-5,-21-12 2,14 5-3,-4-2-8,2-4-9,0-3-11,-3-1 5,1-5 3,1-3-4,3 1-6,-2-5 3,4 6 10,-1-5-3,4 2-1,0 0 7,-1 8 7,1-3 1,2 0-3,0 3 0,2-2 4,-2 2 3,3-1-6,-1 3 5,0-1 8,2-2-1,2 2-3,-1 1-4,2 0 1,-2 0 5,3 2 1,-3-1-9,6 0 8,-4 2 6,2 0-11,-1 3 4,0 0-3,1 1 11,0 0-10,-9 9-5,15-13-2,-10 8 2,-5 5 6,13-4-3,-13 4 1,14-3 3,-14 3-5,0 0 1,20 4-6,-20-4 4,16 7-6,-10-1 0,3 1 5,0-1 0,-1 2-6,-2 0 2,2 1 8,-2 3 3,-2-3-8,0 1 4,-2 3 0,-2-13-3,3 22 7,-5-11-6,2-11 10,-3 25-8,-3-8-1,1-5 2,-4 2-1,1 0-1,-3-1-2,0-1 8,1-2-8,1-2 1,1 1 1,-2 0 0,1-2 3,9-7-13,-18 13 5,13-10-3,5-3 15,-12 9-10,12-9 5,-10 6-4,10-6 2,0 0-7,-9 8 2,9-8 2,0 0 1,0 0-2,0 0 3,-2 15-3,2-15 3,0 0-3,15 16 1,-9-8 6,2 3-6,-2-1 2,1-2-1,3 1 3,0 4-2,-1 1-5,3-1 9,-6 2-9,4-1 6,-2 0-5,2 1 6,0-1-6,2 2 3,1-1 2,-3 0-1,-1-1 2,4 3 2,-2-5 0,1 1-6,0 0-9,1 0-10,0-1-7,0 0-11,1-2-8,-1 2-29,-2-4 3,1-2-11,-2 0-17,0 1-62,-1-4-175,1-1 78</inkml:trace>
  <inkml:trace contextRef="#ctx0" brushRef="#br0" timeOffset="174328.9283">1821 16200 92,'0'0'138,"0"0"-21,0 0-14,0 0-10,0 0-10,0 0-15,0 0-2,0 0-3,0 0-3,0 0-5,18 25 3,-12-15-9,-4 2 1,1 3-1,-1-3-7,0 2-3,2 3-6,-3 0 4,3 1-5,-4 0-8,5-1 1,-3-2-2,-2 0 2,0-1-2,0-2-12,1 4 4,-2-6-1,0 2 0,1-12-7,-1 18 5,1-18-2,0 12 3,0-12-4,0 9 3,0-9-2,0 0 5,0 0-5,-3 12 1,3-12-1,0 0 3,0 0-16,0 0 8,0 0 4,0 0-6,0 0 2,-22-29 7,15 17-2,3 2-9,-5-6 3,5-1 0,-1-1 0,-1 2-6,1-1 5,0 0 1,1 2-5,1-1 5,-1-1 3,2 2-3,2 3 8,-2-5-2,2 17 3,-2-26 2,2 13-3,1-1-1,0 2-2,-1 12-4,2-24 6,0 14-8,-2 10 3,5-21-3,-5 21 5,4-17-5,0 8 3,-4 9-4,8-18-7,-8 18 13,7-11-8,-2 5 1,-5 6-1,11-12-1,-3 6 3,-8 6 0,13-9-3,-13 9 3,11-6-4,-11 6-4,14-4-1,-14 4 6,15 0-3,-15 0 3,0 0-3,26 7 2,-15-2 1,-2-2-5,3 4 7,-2 0 0,0 1 6,-2 1-9,3-1 2,1 3 11,-3-1-6,-3 0 2,7 5 1,-3 1-1,-2-1 5,2 2-8,-4-3 3,1 1 4,0 0-10,0 1 7,0-6-1,-1 4-1,1-3-2,2 3 6,-4-5-6,-1 3-11,4-4 13,-3 4-7,4-6-6,-4 2-13,0 2-9,0-5-5,-1 1-3,-4-6-11,0 0-10,13 14 0,-13-14-18,7 7-12,-7-7-7,4 4-10,-4-4-16,0 0-71,7 8-208,-7-8 92</inkml:trace>
  <inkml:trace contextRef="#ctx0" brushRef="#br0" timeOffset="174658.8657">1859 16378 101,'0'0'174,"0"0"-9,0 0-23,0 0-19,0 0-9,0 0-11,0 0-12,20-13 0,-11 9-16,5-1-2,-3-2-6,9-1-12,-2-1 0,2 1-12,3-5-7,1 2-11,-4 0-32,-1 2-22,-4 0-27,3 2-32,-4-1-31,-2 3-87,-6-1-223,-6 6 98</inkml:trace>
  <inkml:trace contextRef="#ctx0" brushRef="#br0" timeOffset="176123.0642">3245 13353 53,'0'0'117,"0"0"-18,-6-4-4,6 4-5,0 0-8,0 0 1,0 0-1,-8-3-9,8 3 3,0 0-4,0 0-2,0 0-6,0 0-2,0 0-7,0 0-13,0 0 4,0 0 1,0 0-10,0 0-11,0 0 8,0 0-3,0 0-10,0 0-6,-7-3 2,7 3-9,0 0-5,0 0 7,0 0-3,0 0 2,0 0-1,0 0-5,-2 17 3,2-17 0,0 12-1,2-2-1,-1-1-1,0 1 2,-1 0-6,1 1 7,2 5-1,-3 0-4,5-1 7,-3 2 1,1-2 3,1 4-8,0-2-2,0 1 7,1 0-3,-1 1 0,2 0-2,-1-1-4,1 6 6,0-6-5,0 0 2,1 1-3,4 6 13,-5-1-8,3-2 5,3 2 3,-2 0-6,1-1 3,1-2-6,-2-3 19,3 5-7,-2-1-2,3 1 3,-1-2-2,-4-4-2,4 1-3,1 2 2,-1-3 0,2 4-6,-3-6 4,3-1-16,-2 2 1,2-2-6,-1 0 7,1-3 3,0 2-7,0-1 4,0-2 3,0-2 0,-2 3 3,-1-5-5,-5 2-1,4-2 3,0-1 1,-2 2-3,-1-2 1,0 2 4,0-2 5,0 0 1,-3-1-6,2-1 9,-1 2-8,-1-1 3,0-1 2,-5-3-2,9 5-2,-5-1 2,-4-4-2,9 4 5,-9-4-7,6 2 6,-6-2-2,5 3-3,-5-3 4,0 0-2,8 1 8,-8-1-4,0 0-5,0 0 4,0 0-3,0 0 3,0 0-2,10-6 0,-10 6-1,0 0-10,3-8-23,-3 8-12,0 0-36,0 0-17,-8-15-48,8 15-125,-7-10-288,0 6 128</inkml:trace>
  <inkml:trace contextRef="#ctx0" brushRef="#br0" timeOffset="177037.8129">2429 13994 11,'-5'-10'141,"5"10"6,-6-7-16,6 7-4,-2-9-18,2 9 4,-5-6-11,5 6-10,0 0-4,0 0-11,-4-7-1,4 7-3,0 0 2,0 0-7,0 0-2,-3-7-11,3 7-10,0 0-8,0 0-1,0 0-4,0 0-4,0 0-4,0 0-4,0 0-3,0 0-5,-12 14-1,6-4 9,0 5-4,1-3-1,-1 7 1,-2 5-1,-2-1 1,1 2-5,5-2 0,0-3 2,-1 5 1,4 0-6,-1-6-5,4 2 0,-2-3 3,1 2-2,-1-1 0,5 1-2,-1-2-5,0-1 6,4 0 0,-2-1 0,3-1 5,0-2-9,1 2 2,-1-6 2,0 1 0,3 1 7,1-1-4,-4-3-4,4 1 4,-1-4-3,2 2 1,-2-3 4,1 1 1,1 0 2,-1-3-7,0-4 1,5 1 0,-4-2 0,1-2-4,2-1 5,-2-1-2,0-3 3,0-2 0,-3-1-3,1 2 2,0-3-2,-3 1 1,-1-1-5,0-2 7,-3 3 1,-1-6-4,-1 2 1,-4-2-3,1-5-2,-3 4 1,-2 4 2,0-2 1,-3 1 5,-2 2-10,-4-6 0,0 5 0,2 2-1,-2-1-3,-1 2 8,3 1 1,-2-2-1,1 3-5,3 3 0,-4-1 3,3 0-2,-1 3 4,0-3-1,2 3-2,1 0-3,-2 2 3,10 5-2,-13-12-1,7 9 2,6 3-4,-9-7-1,9 7-5,-6-5-5,6 5-5,0 0-15,0 0-5,-10-4-4,10 4-10,0 0 2,0 0 1,-16 9-6,16-9-8,-6 10 6,1-3 0,1 0-6,-3 3-6,4 0 5,-2 2-10,1-3-4,-1 3-10,1-2-7,0 2-74,-1 0-186,3 1 83</inkml:trace>
  <inkml:trace contextRef="#ctx0" brushRef="#br0" timeOffset="177368.2213">2394 14375 6,'0'0'155,"0"0"-18,0 0-8,0 0-19,3-36 3,-3 36-21,7-6-11,0 0-9,-7 6-3,13-9-12,-6 7-7,2-4-4,1 1-6,-1 1 2,2-1-2,0-2-9,1 2-1,0 0 4,0-2-25,3 2-5,-2 1-8,-1-2-3,0 0-14,0 3-7,1-2-10,-2 1-12,-2-1-9,5 2-18,-8 1-14,3-2-71,-2 2-176,-7 2 78</inkml:trace>
  <inkml:trace contextRef="#ctx0" brushRef="#br0" timeOffset="178566.3675">2938 14314 120,'0'0'146,"0"0"-13,-1-9-11,1 9-10,0 0-5,-1-9-14,1 9 5,0 0-14,0-9-6,0 9 0,0 0-11,0 0-8,0 0-6,1-9-1,-1 9-12,0 0-5,0 0-1,5-3-9,-5 3 11,0 0-7,9-3-11,-9 3-4,13-2 6,-13 2-5,13 0-3,-5 0-9,-8 0 6,16 0 4,-16 0-6,17 2 7,-8 1-10,-9-3 3,14 2-5,-14-2 2,14 3-1,-14-3-2,9 3 4,-9-3 0,9 1 3,-9-1-6,0 0 0,0 0 4,12 5 0,-12-5 3,0 0-2,0 0 1,6 0 9,-6 0-1,0 0 4,0 0 5,0 0 2,0 0-2,0 0-3,0 0-3,0 0-1,5 3-1,-5-3-6,0 0-1,0 0 2,0 0-1,0 0-3,0 0 1,0 0-3,0 0-4,0 0 1,0 0 1,0 0 1,0 0-1,0 0-3,0 0-1,0 0 0,0 0 4,0 0-2,0 0 1,0 0-1,0 0 1,0 0-6,0 0 4,0 0 0,0 0 1,0 0-1,0 0-2,0 0 1,0 0 0,0 0-3,0 0-10,-2 12 11,2-12 6,0 0-3,-3 12 0,0-6 1,-2 2-5,-1 1-4,2 2 8,-1-2-2,-1 1-1,3-2-2,-4 1 7,1 0-4,2 1 2,0-2 1,2-1-1,2-7 0,-6 10-6,6-10 4,-6 11 3,1-7 1,1 1-2,4-5-2,-5 9 6,1-5-3,4-4 4,-5 7-6,5-7 0,-6 5 2,6-5 1,0 0-2,-7 5 1,7-5 7,0 0-6,-2 5 2,2-5 7,0 0 14,0 0-2,0 0 7,0 0 3,0 0-5,0 0-3,0 0-7,0 0 3,-9-13-3,9 13-7,1-12 1,0 2-1,2-3-5,1-2 2,1 1 0,-1-3 0,1 0-2,0 0 1,-1 2-2,2-1-3,-2 3 2,2-1-2,-3-3 1,3 2-3,1 1 0,-3 2 3,0 0-3,0 4 3,0-2 0,-2 3 1,-1 0-1,1 0-3,1 1-2,-3 6 3,3-11-1,-3 11-1,2-7 4,-2 7 0,3-10-2,-3 10-3,2-9 0,-2 9 1,3-6 1,-3 6-4,2-8 1,-2 8 1,0 0 3,3-8-3,-3 8 2,0 0-3,1-8 7,-1 8-5,0 0-1,0 0 1,1-7 1,-1 7-4,0 0-3,0 0 5,0 0-3,0 0-3,0 0 4,0 0-1,0 0-2,0 0 1,0 0-2,0 0 4,0 0-2,0 0 0,0 0-5,0 0 8,0 0-1,6 18 1,-6-18 2,3 9-5,-1-2 0,-2-7 1,2 11 1,0-3 0,-1 0-4,0-1 5,0 4 2,2 0 1,-2 0-5,5 3 5,-3-1-2,0-1 2,-1-1-2,1 0 4,2 6-5,-1-2 5,0-5-3,0 1 0,2-1 2,1 0 0,4 4-2,-2-5 3,1-1 0,-1 0 1,2-1-5,1-3 4,-2 1-2,7 0 2,-6-2-6,1-1-2,-2-2-11,1 1 0,2-1-9,-13 0-8,21-4-8,-10 0-7,1-1-13,-1 0-7,-1 1-17,1-3-5,0 0-10,-1 0-11,-1-2-24,1 1-19,-1 0-87,-1-2-259,-1 0 115</inkml:trace>
  <inkml:trace contextRef="#ctx0" brushRef="#br0" timeOffset="206990.6723">16854 7690 84,'0'0'91,"0"0"-5,0 0-10,0 0 0,0 0-2,0 0-10,0 0-5,0 0-10,0 0-1,-9 0 2,9 0-5,0 0-8,0 0 2,0 0-6,0 0 0,0 0 2,0 0 8,-14-1-12,14 1 11,0 0-6,0 0 0,0 0 2,-5-3-7,5 3 4,0 0-3,0 0-2,-8-3-2,8 3-2,0 0-3,0 0-6,0 0 1,-7-3-3,7 3 6,0 0 1,0 0-5,0 0 0,0 0-3,0 0-2,0 0-2,0 0-1,0 0 2,0 0-5,0 0 5,0 0-8,0 0 3,0 0-2,0 0 3,0 0-9,0 0 6,0 0-2,0 0 3,0 0 3,0 0-5,0 0-8,0 0 10,0 0-2,0 0-3,0 0-4,0 0 5,27 6 4,-20-6-2,-7 0-8,15 0 1,-6 0 7,1-3 0,0 6-8,2-3 10,1 0 1,-1 3-6,5-3 5,-3 0 2,2-3-2,0 3 1,1 0-3,2 0 10,-2 0-5,1 0-2,1 0-6,-4 0 3,1 0 5,1 0-7,0 0 2,0 3-3,-1-3-3,1 0 6,2 1-2,2-2 9,-2 2-10,1 0 8,8-1-1,-4 0-4,-3 2 3,1-5 0,7 2-1,-8 1-17,1 0 11,-2 0 4,0 1-1,-2-1 3,2 0 3,-6 1-3,4-1 6,-4 2-8,3-1-1,0 3 0,-4-3 0,1 0-1,3 2 2,-2 0-7,2-2 5,1 3 2,0-2-3,-4 0 4,6 0-10,0 1 13,0-5 1,11 4-3,-5-2 6,3 0-2,0 3 4,3-3-4,1 0 3,3 0 1,-1 0-6,0 0 7,0 0-4,6-3-1,-4 1-3,0 2 2,-3-1-2,-1-1-1,1 0-5,-4 4 3,-2-2 1,3-2 3,-10 2-4,8 0-1,-9 2-2,-2-2 0,2 2 1,-8-1 0,9 1-2,-3 0 8,-1 0-9,1 2 1,-5 0 1,5-3 9,-2 1-6,3 2-2,1 1-7,-1-3 10,2 1-2,0 0 0,1-3 2,8 0-12,-1 2 7,3 0 2,-1-2 1,2 0-2,-1 0 5,1 0-3,-1 1-2,1-2 4,-1 2-4,0-2-1,0-1 6,-4 0-1,-1-1-2,1 0-2,-7 3-3,0 0 5,-1-1-2,0 2 0,-1-1 0,1 0 3,-2 0-1,3 3 4,-1-3-9,-2 0 5,1 3 1,1-3 1,-1-3-3,1 6-3,2-3 8,-4 0 1,3 0 0,-1 1-1,3 0-2,-3-2 7,3 0 3,4 1-2,-8 0-5,9 2-5,-6-2 1,-2 0 0,2 2 0,6-1 3,-6 0-4,6-1 2,-5 3-2,3-3-1,-5 0 1,0 2 2,-1-2-1,-1 1 0,9 0-2,-9-1-7,-1 2 6,0-2 2,0 2-2,0-2-2,2 4 2,-2-4 2,2 2-4,0-2 10,-1 0-5,4 0 0,-1 3 0,6-6 7,-2 3 1,2 0 2,-7 0 0,1 0 5,-4 0-2,4-2-1,-2 2 5,-2 0 1,1 0 1,0-4 2,-1 2 0,0 1-6,0 0-1,0 1-2,0-1 4,1 1 2,0-3 0,-2 3-5,1-3 1,1 3-2,-1 0-2,0-1 3,0-2-5,-1 3 0,2-2-1,0 2-3,-3-3-2,2 3 1,1-3 1,1 2-2,-1-2 3,-2 2 0,3 2-2,0-3-9,0 3 5,2-2-1,-1-2 0,-4 3 4,0-2-3,2 2 2,-2 0-3,3 0 2,-6 2 0,3-2-3,-3 0 3,3 0-4,2 2 2,-2-1 2,-4-1-3,4 1 0,-3 0 4,3-1-3,-3 2 0,4-4-1,0 4 0,-1-2-1,1 0 4,3 1-2,0-1 0,1 1-8,0-1 7,0 0 0,0 0 3,4 0-1,-3 3-1,-1 0 0,-1-3 1,0 1-2,1 0 0,1-1-6,-4 2 9,4-1-5,-3 0 2,1-1 2,-1 3-5,2-1 2,-1 0-1,-1-1 2,0 0 1,1 0 0,-2 0 3,1-1-4,-2 2 3,3 0-3,-2-2 5,0 0-7,0 0 4,0 2-3,1-2 5,0 0-1,-2 3-1,1-3 1,2 3-1,-5-3 2,3 0-1,0 0 3,0 1-4,0-1 3,0 0-4,0 0 2,-7 1-1,7 0 4,-4 1-3,-2-3 3,5 2-1,-2-1-2,2 0-1,0-1 1,1 1 1,0 0-2,2 1 4,-2-2-5,1 1 1,1 0 0,-1-1-2,2 1 1,-3 1 3,4-1-3,-2-1 2,-2 0-3,1 1 3,1 1-3,-3-1 1,1 0-1,1 0 1,-3 0-3,1-1 2,-2 0 0,-2 1 0,-1 0 0,6 1-1,-3 0-2,-2-1 5,0 0 2,5 1 0,-1 0 3,0 2 0,1-3 0,-5 1 0,4-1 0,-2 0-3,1 3 1,1-1-1,0-2 2,1 0 1,-2 0-2,-2 0-1,-2 0-1,2 0 4,2 1 0,2-1-4,-1 1 0,-4-1-1,4-1 2,0 0-1,-6 1-1,6 0 2,0 0-4,-1 0-1,-6 0 1,5 0 5,-4 0-4,4 1 0,-3-2-3,-1 2-1,0 0-1,-2-1 0,0 0-1,-1 0 4,0 2-3,0-1 4,-9-1-3,13 2-4,-13-2-1,14-2-2,-8 4-5,-6-2-3,13 1-7,-8-1-5,-5 0-4,10 1-11,-10-1-5,9 0-2,-9 0-11,0 0-18,11 3-11,-11-3-13,6 0-10,-6 0-14,0 0-15,6 3-8,-6-3-130,0 0-306,0 0 135</inkml:trace>
  <inkml:trace contextRef="#ctx0" brushRef="#br0" timeOffset="209958.5759">16858 7616 62,'2'-5'101,"-2"5"-8,0 0-8,0 0-1,2-5-8,-2 5-10,0 0-1,0 0-8,0 0 2,0 0-6,0 0-15,6-6 7,-6 6-3,0 0-3,0 0-4,0 0 6,0 0-5,0 0 5,0 0-2,0 0 9,0 0 1,0 0 1,0 0-1,0 0-5,0 0 0,-13-5-6,13 5-3,0 0-6,0 0 2,0 0-2,0 0-8,-10 0 5,10 0-1,0 0-1,0 0-10,0 0 4,0 0-2,0 0 0,0 0-7,0 0-2,0 0 1,-11 4-8,11-4 5,0 0 2,0 0-7,-3 12 2,3-12-1,-1 7 0,1-7 4,-3 14-4,4-7 3,-2 3-7,1-2 6,0 3-1,1-1-3,1 1 6,-2 2-2,1 0 0,-1 1-1,0 6 1,0-2 3,3 1-3,-3 7 0,-3-2-1,3 1-5,-1-7 5,2 2 2,-1 5 0,0-6-3,5 7 3,-5-9-2,0 3 0,0-2-1,0 2 1,2 0-1,0-3-1,-4-1 3,2 2-4,-2-1 10,2 0-8,0 2-2,0-8 2,0 6-2,0-3 6,-2 1 8,-1 0-2,2 2 2,-2-6 1,2 7 7,-3-7-2,2 0-2,0 6 3,-2-6 0,-1 4-7,5-2-2,-4-1 2,2 0-6,2 0 8,-4-2-8,4 0 5,-2-3-3,2-7-3,2 14 4,-2-9-5,0-5 2,-4 10 0,4-10-4,0 9 0,0-9-1,0 0 1,0 10 2,0-10-4,0 0 0,0 0 1,0 7-2,0-7 0,0 0 2,0 0 2,0 0 0,0 0 3,0 0-4,0 0 4,0 0 0,0 0 5,0 0 2,2 7 2,-2-7-1,0 0-2,0 0 2,0 0-5,0 0-3,0 0 3,0 0-1,0 0-3,0 0 0,0 0-5,0 0 3,17-12 2,-17 12-3,8-2-1,-8 2-1,12-3 1,-12 3 1,11-4-3,-7 4 0,-4 0 1,19-4 7,-9 5-11,-1-2 4,3-1-9,-1 2 1,7-1 2,-5 2-2,3-2-4,2 2 2,0-1 0,5-1 1,-2 1-5,7-5 5,-1 2-1,2 6-1,2-6 3,-1 3-2,1-2 4,1 0 1,1-1-3,-2 0 4,1 2-2,1 0 2,-1-1-1,-1-1 4,1 0-1,3 1 0,-4-1-2,-2 3 2,2 4-1,-2-3 2,1 1-5,-3-1 1,-1-1 1,-5 0 4,0 3-3,-2-3 1,2 4 1,-1-1 2,0 4-1,-2-4-5,1 1 1,0 4-1,3-5 7,4 1-3,3 3 2,4-3-1,1 0-2,0 3 6,4-5-2,3-1-2,10 1 5,3-2 1,-2 0-4,-2 0 8,2 0-5,-11-1 3,12 4 0,-2-1 6,-13-2-8,14 1-4,-15 0 0,16 2-1,-16-1 3,-3 1 2,2 2-3,-1 2 0,-5-4-1,-3 3 0,0-1-2,-5 1-2,-1-2 1,0 2 2,-1 1 2,-1-2-2,1-1 1,1 0-1,6 2-1,0-2 4,1-1-2,3 0-1,-11-1 3,13 2-3,1-1 0,-1-3 3,1 3 0,1-2-1,-2 2-1,-1 0 3,1-3 1,-1 1-5,2 0 3,-4 2 1,-2-1-4,0-2 1,-1 0 3,1 1-2,-6 0-1,1 0 2,-2-1-1,0 2 0,1-2 1,-1 0-3,-1 3 2,2-3-1,-2 3-1,3-3 4,-3 1-6,0-1 3,1 0 0,1 3 2,7-3-7,-7 0 2,5 0 1,3 0 3,-4 0-6,4-3 4,-1 3-2,2 0 4,1 0-2,-2 0-1,-1 0 1,2-1 1,0-1-2,0 2 0,-1 2-2,2-2 7,-1 1-6,0-2 1,-1-1-1,2 1 2,-2 0-1,4 1-2,-3 0-1,1-2 3,-3 2 1,2-2 1,-2 2-1,3 1-2,-3-1 0,3-1 1,-2 1 1,2-1-2,-3 1 5,-1 0-3,3 1-3,-4-2 6,4 0-3,2 1-1,-4 1 0,-2-1 0,-4 0 0,5-1 0,-1 1 1,-4 1-2,4-1 1,-7 1-2,2-1 2,-2 0 1,8 2 0,-8 0-1,3-1-4,-2-1 3,1 3 2,0-2-3,6-1 4,-6 0-2,4 3 0,-4-3 1,5 0-2,-5 1 3,-2-1 0,10 0 2,-5 2 5,-3-4-2,5 2 3,-6-1-1,-1 1 2,0 0-2,2-3 11,1 3-11,-3 0 0,2-1-2,-2 1 1,0 0-2,-1-2 0,1 1 0,-3 1 0,2-1-2,-1 1 4,1 0-3,-4 2 1,5-4-2,-1 2-2,0 0-3,1 0 2,2 0 3,-3-2-2,0 4 0,2-4-1,-2 2 1,1-1-1,2 1 2,-1 0-3,0 0 1,1 0 1,-3 0-1,3 0-3,0 0 1,-2 0 0,-1 1 1,2-2-1,2 1 3,-5 1-3,1-1-1,0 0 0,1 0 9,1 0-8,-3 0 1,1 2 0,-1-4-3,0 4 3,-1-2-2,3 0 2,-4 1 1,-1-1-2,2-1 0,-4 1 0,6 1 2,-2-2 10,-1 1-14,-3 0 1,-1 0-2,-1 0 1,2-2 2,-1 2-1,1-1 2,0 2-1,-1-2-5,1 1 1,-1 0-3,1 0 1,0 0-4,0 0 1,3 0-1,-2-1 1,-2 2 1,-1-1 5,3 0-3,-2 0 1,1-2 2,-2 2 1,2 0 0,1 0-4,-1 0-1,1 0 4,4-1-1,-2 0 2,-1 1-2,2-2 4,-4-1-4,6 2 1,-6 1 1,1-3 3,-1 2-3,0 0 0,-3-2 3,0 0-2,3 1 0,-3 2 1,0-1-2,2 0 1,-2-3-1,3 2 2,-3-1 0,3 1-1,1 0-1,-1 1 0,-1-2-1,0 3 4,0-2-2,0 0 3,2 1-1,-1-2-1,1 3-1,0-2 3,-1 2-2,-1-1 0,0 0-1,-1 0-2,0 1 1,-3-2-1,-8 2-1,12-1 1,-5 2 2,-7-1 2,11-2-3,-11 2 1,11 0 0,-11 0-3,11-2 1,-11 2-3,9-1-5,-9 1-3,6-2-1,-6 2-5,0 0-7,9-3-8,-9 3-9,0 0-10,0 0-15,0 0-12,8-4-31,-8 4-31,0 0-34,0 0-120,0 0-322,-26-8 142</inkml:trace>
  <inkml:trace contextRef="#ctx0" brushRef="#br0" timeOffset="211305.9873">23576 7124 133,'0'0'137,"-4"-4"-11,4 4-10,0 0-8,0 0-16,0 0-7,-6-5-13,6 5-3,0 0-2,0 0-5,0 0-3,-6 19-3,5-9-5,-3 0-2,0 3 3,0 3-5,-1 1-4,-1 1-3,-1 0-2,-1 7-4,1 1-2,-2 0 1,1 0-1,-1 1 1,3 3-4,-2 1 4,1-2-13,0 2 5,1 1-3,0 1 0,-1-2-1,3 2-5,-2 0 0,2-1-3,-1 2-1,0 0 7,1-1 0,0-2-6,0 2-3,0-2-1,1 0-1,0 1-2,0-3 4,-2-2-6,4 0 8,-3 0-6,2-2-2,0-5 3,2 1-2,2-1 2,2 3-3,-1-7 4,4 0-4,-1 1 3,1-1 1,-1-1 1,3 0-3,0-1-3,0 0 6,0 1-7,0-5 3,-3 1-6,0-2 1,0 0 4,0 2-3,-1-1 4,-4 0-2,2 4-1,-3-5 1,0 3 2,-3 4-7,1-3 3,-5-3 2,1 5 1,-2-1-3,-1-2 1,-1-3 0,0 4-3,1-3 5,0 0-2,1-1-2,1 0 4,-1-1-4,3 2 1,-1-1 2,0-4-2,4 3 4,-1 2-5,1-1 1,2 1 1,-2-1-4,4 0 6,-1 2-5,4-2 5,-1 2-6,0-3 5,3 5-1,0-4-1,1 2 1,-1 0-3,1-1 3,-2 1 0,2-3-4,-3 4 2,-1-3 1,0 1-3,2 0 2,-3-1-2,-1 1 3,1 0 0,-3 0 7,-2 0 15,1 1 2,-1-1-5,-2-1 0,-1-1 5,0 2 3,-1 0 1,1 1 3,-1-4 0,-2 4-3,2 0-4,0-1-3,-2 0 0,1-1-5,0 2 2,-1-2-1,3 3-5,-1-3-1,0 5-1,0-3 0,2-3-3,2 2 2,0 1-3,1 0 3,1 0-5,1 0 1,1 2-1,2-1-1,1 0 3,5 1-2,0 1 4,4 0-6,3-4 3,1 4-1,10-1-3,-3-4 0,6 3 1,2-2 0,6-2 1,9 1 0,-8-2 4,12-3-2,2 0-2,-4 6-2,-12-9 0,-1 2-2,3-3 5,-3 0 1,-4 3-5,-1-6 1,-5 3-2,-4 0 3,-4-2-2,0 1-1,-1 0 2,-7-2-1,0 0-8,1 2-9,-1-2-9,-1 0-10,-1 1-13,1-3-15,0 3-23,-1-3-31,0 0-18,-4 0-34,0 3-174,1-5-371,-2-1 163</inkml:trace>
  <inkml:trace contextRef="#ctx0" brushRef="#br0" timeOffset="212738.8331">16707 8489 58,'0'0'74,"10"-4"-10,-10 4 1,0 0-8,8-3 6,-8 3-2,0 0-5,0 0 8,5-2-10,-5 2 8,0 0-2,0 0 0,0 0-8,0 0-4,0 0-4,0 0 1,0 0-2,0 0 3,0 0-6,0 0-10,0 0 3,0 0-10,0 0 4,0 0-6,0 0 4,0 0-3,9 5-2,-9-5 1,0 0-2,0 0 3,0 0-1,0 0 2,0 0 1,0 0-8,0 0 3,0 0-1,0 0-4,0 0 4,0 0-10,0 0 4,0 0 4,0 0-1,0 0 1,0 0-3,0 0 1,0 0 3,0 0-2,0 0-4,0 0 0,0 0 4,0 0-2,0 0 4,0 0 1,0 0 0,0 0-1,0 0 7,0 0-2,0 0 5,0 0 2,0 0 0,-16 12 7,16-12-5,-10 5 1,0 0 1,-1 2-2,-5 0 2,-2 0 1,-6 5-1,-3-1-2,-3 1 1,-1 1 1,-5 1 0,-10 2-3,9-2 0,-10 1-1,-3 0-4,3 2-5,-4-2 2,15-2-4,-18 2-2,-3-1 3,5 1-6,0 0 3,1-1-2,1-1-1,-2 0 0,12-5 1,-11 3 0,15-1-3,-2-2 0,-2 0 1,3 0-1,-1 1-3,2-1-1,2 2 2,-3-1-5,3-3 2,-3 2-3,1 1-1,1-2 5,-1 3-4,0-1 1,1 0 1,4 1-3,-2 0 2,1-1-3,-1-1-1,3 0 3,1 3-2,0-2-3,2 0 0,1 0 2,1 2-4,4-4 2,1 0 2,4-3-5,-2 3 2,5-2 1,-1 0-1,3-2 2,2 2-2,-2-1 6,4-1-8,0-1 1,7-2 1,-11 6-2,11-6-1,-9 4 1,9-4 3,-6 2-9,6-2 0,0 0 0,-5 2 1,5-2 1,0 0 2,0 0-4,0 0 5,0 0-3,0 0 0,0 0 3,0 0-4,-9 1 0,9-1-3,0 0-1,0 0-6,0 0 1,0 0-2,0 0-4,0 0-11,0 0-2,0 0-8,0 0-5,0 0-14,0 0 0,0 0-8,30-3-12,-19 3-5,-1-2-21,5 2 2,2-4-37,1 0-108,-1 0-274,4-1 121</inkml:trace>
  <inkml:trace contextRef="#ctx0" brushRef="#br0" timeOffset="214094.4238">16793 8558 41,'2'-8'102,"-2"8"-16,2-5 2,-2 5-9,8-9-2,-8 4-4,0 5-8,4-7-4,-4 7 1,4-8-9,-4 8 2,2-5-3,-2 5-5,0 0 4,3-10-1,-3 10 4,0-4-3,0 4 3,0 0-3,0 0 2,0 0-4,0 0-6,0 0-4,0 0-3,2-10-17,-2 10 13,0 0 2,0 0-6,0 0 4,0 0-5,0 0-5,0 0-2,0 0-3,0 0-4,0 0 2,0 0-3,0 0 4,0 0-7,0 0 6,0 0-2,0 0-3,0 0 0,0 0 2,0 0-4,0 0-3,0 0-2,0 0-1,0 0 6,0 0 6,0 0 1,0 0-4,0 0 17,0 0 8,-6 32 1,5-23-2,-3 1-7,4 0 0,-4 3-1,4 0-1,0 4-1,0-2 1,0 1-1,0 1-1,0 0-2,2 1-6,0 1 1,2-1-4,-3 2 2,-1 0-4,4 5 4,-2-7-1,0 8 0,2-6 0,-3-3 6,0 3-3,2 7 0,-3-8 14,-1 7-5,1-2 2,-2-5-1,2 1-2,-1-1-4,-4 6-2,5-6 1,0 0-5,4 6 9,-3-4 2,-1-4-2,3 2-6,-2 0 0,2 1-4,-1 0 1,0-3-1,2 2-4,-4 3 3,2-5-4,1 4-1,-3-4 3,2 2-2,-2-3-1,4 2-4,-3-3 0,1 2 5,2 0-4,-2-2-4,-2 2 3,3-5 0,-2 0 0,1 0 1,0-1-1,-2 2-2,2-1 3,0-2-4,3-1 1,-2 3 1,0-3-3,-1 0 3,2 0-3,0-2 2,-3-2 0,0 5 2,3-3-4,-2 0-2,1-2 2,1 2 3,-2 0-2,-2-7 0,2 10-1,2-2 1,-3-3 0,-1-5 0,0 11-1,2-5 5,-2-6-4,3 9-2,-1-4 2,-2-5-1,4 10 2,-1-8-1,-3-2 0,2 7-3,-2-7 5,4 8-3,-2-3-3,-2-5 5,0 0-2,4 7-1,-4-7-2,3 5 5,-3-5-3,0 0-1,0 0-1,7 4 3,-7-4-5,0 0-2,3 3-3,-3-3 2,0 0-1,0 0 2,0 0 0,0 0 2,0 0-1,0 0-3,0 0-15,0 0-15,0 0-11,0 0-18,0 0-23,0 0-14,0 0-24,0-18-30,0 18-211,-8-11-399,5 4 177</inkml:trace>
  <inkml:trace contextRef="#ctx0" brushRef="#br0" timeOffset="216050.871">14595 9193 89,'-4'-7'95,"4"7"-11,-4-6-4,4 6-9,0 0 2,0 0-2,-3-8-6,3 8 8,0 0-6,0 0 1,0 0 3,-3-7-6,3 7 3,0 0 1,0 0 4,0 0-3,0 0-4,0 0 0,0 0-6,0 0-3,0 0-6,0 0-2,0 0-3,0 0 0,0 0-5,0 0-11,-2-7 0,2 7 0,0 0-5,0 0-3,0 0 1,0 0-5,0 0-4,0 0 2,0 0-6,0 0 2,0 0 0,0 0-3,0 0-8,0 0 6,0 0-3,0 0 4,0 0-3,0 0 4,0 0-4,0 0-4,0 0 4,0 0 2,0 0 1,0 0 1,0 0-5,0 0 2,0 0 3,23 11-6,-23-11 6,6 3-2,-4 2-2,3-2-5,2 1 5,-7-4-2,9 5 2,-5-1 0,1-1-1,0 2 1,2 0-1,-3-1-1,3 1-3,-1 0 5,4 0 4,-2 1-6,1-2 4,0 1-1,0-1-5,2 1 2,-2 0 4,3 0-3,-3 0 0,0-2-2,2 3 0,-2-1 2,-3-1 7,4 2 0,1 0-1,-2 0-4,1-1 6,-2 0-1,3 0-2,-2 2 2,1-2 0,1 2 3,2-2-5,-2 0-1,-2 0-2,3 2 0,1-3-1,5 3 1,-5-4-1,4 5 0,-5-4 2,5 4-2,-2-1-2,3-2 3,0 0-2,0 1 0,-1 0-1,2 1 2,-1-1-3,0 0 2,2-1-2,1 2 1,-4 0-2,2-1 1,0 2 0,0 0 0,-3-2 3,1 2-4,-1 2 1,-1-3-2,-1 1 3,-3 0-1,2-2 4,-1 1-5,1 1 0,-1 0 0,-1-2-1,4 3 2,-3-3-2,5 1 1,-2 0 0,2-2 2,1 2-2,-1-2 1,4 3 0,-2-4 0,-1 1-1,2 0-2,0-3 1,-3 4 7,2-1-8,-1 1 2,-2-3-4,-2 2 5,-1-1-2,1 1-3,-3 0 3,1 0-1,0 0-2,-1 0-1,-2 2 1,1-2 0,-2 2 6,-1-2-3,2 0 2,2-1-2,-2 4-2,-2-6 4,2 5-1,4-4-2,-4 2 1,1 0 3,1 0-1,1-1-1,3 1-3,3-1 2,-5-1-1,-2 0 5,7 1-2,-5 0 0,3 2-2,-5-5 2,8 1 4,-6 0-5,-1 1-2,1 1 3,-2-3 0,1 1-3,0 3 2,-2-2 0,1-1 1,-4 0 2,7 2-1,-8-3-5,5 4 2,-1-2 0,-4-1 3,3 2-2,2-1 3,1 1-3,-2 0 3,1 0 2,1-2 1,-1 0 0,1 1 4,-1 0 0,7 0-4,-5 1 3,0-2 1,4 2 1,1-1 0,-3 0-3,1-1-1,0 2 6,2-1-8,-1 1 0,-5 0 2,1-1-2,6 0-1,-7 1 1,2-2-5,0 0 3,0 1-1,3 2 2,-6-2-2,3 1 0,-1-1-3,5 5 2,-5-5 1,-3 0-2,3-3 2,-2 5-3,1-2 5,-1-1-4,0 0 1,0 3 1,-2-1-3,1 0 5,1 0-1,0-1-3,1 1 2,-1-3 1,-3 4 2,4-4-4,-3-1 3,3 3-1,-2-1-1,-3-1 2,4 0-2,-3 1 1,0 0-1,3-1 1,0-1 0,-1 3-2,-2-3 3,4 0 2,-1 2-5,0-2 5,1 2-2,-1-1-1,-3 1-1,6-1 3,-5 0-2,2 2-2,0-2 0,-1 0 2,-2 0-2,2 3 1,-4-2-1,5 0 2,-4 1-4,0-2 1,2 3 0,0-1 0,-2-2 2,2 4-3,0-2 0,-1 1-2,2 2 3,-4-3-1,3 1 1,-1 0 5,0 2-4,3-4-2,-3 0 3,2 1 3,-1 1-4,0-1 3,1 0 5,-4-2-2,1 1-3,-7-2-2,11 2 4,-11-2 4,9 3 1,-9-3 7,7 1 4,-7-1 1,0 0 1,0 0 1,6 3-3,-6-3-1,0 0 0,0 0-2,0 0-6,0 0 0,0 0-7,0 0-10,0 0-16,0 0-23,0 0-31,0 0-31,0 0-43,0 0-40,0 0-41,0 0-159,0 0-419,-15-17 185</inkml:trace>
  <inkml:trace contextRef="#ctx0" brushRef="#br0" timeOffset="216787.7201">14776 9340 38,'0'0'148,"0"0"-6,0 0-12,0 0-6,0 0-8,0 0-7,0 0-15,0 0 6,0 0-17,0 0-5,0 0-13,0 0 2,0 0-7,-19 1-2,19-1 8,-17 13-6,4-2-4,-3 1-9,-1 0 4,-6 4-9,0-1-5,0 0-3,0 3-4,0-2-1,-1 1-4,2 0-1,-1-2-7,4-1 1,4-2-3,1 1-5,-1-2-10,4-1-16,0-3-10,1 1-13,2-3-15,-1 0-18,6 0-20,3-5-11,-8 4-16,8-4-123,0 0-263,0 0 117</inkml:trace>
  <inkml:trace contextRef="#ctx0" brushRef="#br0" timeOffset="217178.4868">15094 9485 27,'0'0'206,"0"0"-9,0 0-15,0 0-15,0 0-14,-23-10-12,23 10-15,0 0-14,0 0-14,0 0-7,0 0-14,0 0-4,0 0-10,-10 8-5,10-8-4,-7 11-7,0-2-6,-3 1-2,0 2-4,-3-1-6,-1 3 2,0 1-3,-4-2-2,-5 3-2,6-3-2,-3 2-3,4-1-3,-2-2-1,2 0 0,1 0-14,-2-2-16,4 0-14,3-5-16,0 4-16,1-4-26,4 0-6,1 0-29,0 0-14,4-5-136,-10 5-292,10-5 129</inkml:trace>
  <inkml:trace contextRef="#ctx0" brushRef="#br0" timeOffset="217536.6605">15464 9586 45,'0'0'160,"0"0"-15,0 0-11,0 0-14,0 0-12,0 0-6,0 0-12,0 0-12,-21 9 1,16-4-11,-2 0-4,0 2-6,-3 0-9,0 1-4,-3 4-3,-4 0-5,4 0 2,-2-2-9,-3 2-3,2 0-1,-6 5 2,4-5-5,-5 2-4,8-4-11,-2 4-13,0-6-15,1 4-2,3-5-25,1 1-16,3-3-22,1 0-15,1 0-114,0-2-231,2-2 101</inkml:trace>
  <inkml:trace contextRef="#ctx0" brushRef="#br0" timeOffset="217918.6276">15813 9769 84,'0'0'170,"0"0"-8,0 0-10,0 0-8,0 0-15,0 0-10,0 0-14,-22 10-6,17-6-5,-4 0-15,-4 0-1,0 3-9,-2 1-2,-4 0-13,1 1-3,-5 5-7,5-7-1,-9 4-1,2 1-5,0 2-5,8-5-8,-3 4-2,4-5 3,-4 3-8,1 0-16,4-1-11,-1 1-18,1-3-20,1 1-15,5-2-22,0 0-11,2-1-27,0 0-126,3-4-269,4-2 119</inkml:trace>
  <inkml:trace contextRef="#ctx0" brushRef="#br0" timeOffset="218267.6369">16265 9860 121,'0'0'173,"0"0"-11,0 0-12,0 0-15,0 0-13,0 0-13,0 0-9,0 0-7,-18-3-5,18 3-4,-20 7-6,8-2-1,1 2-8,-3-2-9,1 2-3,-3 1-3,1 0-9,-3 3-5,2-1-6,-2 1 1,-5 4-5,8-5-1,-4 2-6,2-3-4,-3 2-10,4 1-14,-2-1-13,-5 4-13,6-4-19,-1-1-17,2-4-20,0 3-18,-2-2-37,3 2-107,1-6-269,5 0 119</inkml:trace>
  <inkml:trace contextRef="#ctx0" brushRef="#br0" timeOffset="218632.7141">16566 9951 8,'0'0'167,"0"0"-7,0 0-18,0 0-15,0 0-19,0 0-2,0 0-10,-31 7-4,19-3-14,1 2-11,-5 1 1,1 0-7,-2 4-10,-2-2 2,-6 5-13,0-2 0,2 0-4,-1 0-14,-2 1 2,1-3-2,0 1-16,4-4-6,4 1-7,-2 2-22,2 0-9,1-3-7,1 1-12,3-1-15,1-3-7,2-1-28,1 2-83,2-3-207,6-2 92</inkml:trace>
  <inkml:trace contextRef="#ctx0" brushRef="#br0" timeOffset="218937.6744">16926 10042 27,'0'0'132,"0"0"-7,-39 3-16,26 1-1,1 1-8,-3 1-12,-1 0-6,-1 0-14,0 4-6,0-3-5,0 3-7,2-2 6,-3 5-14,1-2-11,-6 2 3,2 3-2,4-5-1,0 0-10,3 0-11,-1 1-14,0 0-8,1 0-18,1-2-12,-1 1-22,5-3-122,-2-2-201,2-2 90</inkml:trace>
  <inkml:trace contextRef="#ctx0" brushRef="#br0" timeOffset="219241.0398">17195 10118 30,'0'0'136,"0"0"-2,0 0-13,-26 9-16,14-4-13,3 3-3,-9 1-16,5 3-2,-3-2-10,0 1-3,0 2-6,-1-1 1,-6 5-12,4 0 5,2-4-15,1 1-19,-3 3-12,2-5-22,4 1-33,-3-3-43,0 0-74,-1-2-186,0-1 83</inkml:trace>
  <inkml:trace contextRef="#ctx0" brushRef="#br0" timeOffset="220668.909">17065 10048 86,'0'0'109,"0"0"5,0 0-12,0 0 2,0 0-6,0 0-2,0 0-10,0 0-6,0 0-10,0 0-13,0 0-3,0 0-7,2-8-8,-2 8 5,9-3 0,-9 3-14,5-4 18,-5 4-7,0 0-4,10-1 0,-10 1-3,0 0 1,0 0-4,0 0-5,0 0-4,10 0-5,-10 0 2,0 0-1,0 0 4,9 2-4,-9-2 6,6 4 1,-6-4-8,5 2 6,-5-2 8,11 5 2,-2-2-5,-2-1 1,2 1-7,5 0 0,4-1 2,1 0 3,-1 1-2,5-1-2,6 0 0,-8 0-3,3 0 1,2-2-6,2 5-16,-7-3 14,6 3 1,-7-2-3,-2 0 1,0 2-3,-1 1 3,2-2-7,-1-1 0,-1 4 6,0-1-3,-1-1 3,-3-1-5,2 2 2,-1-2-5,3 4 0,-1-1 2,-4-1 1,4-1-5,-3 0 4,3 1-3,3 0-2,-3 0-1,-3 0 6,2 2-5,2 0-1,-1 1 6,0-3-4,2 3 0,-3 0-2,3-1-1,1 1 4,4 3-2,-6-3 6,4 0-5,4 0 3,-6 2 0,8 1-2,1 1 1,-1-1 0,-1-2-1,1 2 2,0 1 0,3-4-5,-4 1 2,1 0-3,0-1-1,1 1-2,2 2 2,-11-5 2,5 4-3,-4-3 3,-1 0-3,7 2 2,-8-1-3,1 0 4,-2-1-2,3 1-3,1 1 7,2 1-2,-3-2-2,-1-1-1,1 1 4,-3 3-5,-2-4-1,6 1-3,-2 1 1,-1 1 0,1-1 1,0-2-4,-1 0 1,3 2 0,3 1 3,-6-2 0,2-1 2,0 2-2,5-1-2,-4-4 3,5 6-3,-6-7 6,-1 3-6,1-3 4,1 2 1,-2 0-1,0-1-1,-6 0-4,5 0 6,-5-3-4,-2 1 6,-1 1-4,1-2 2,-1 1 0,-4-2 2,0 1-5,-6-2 1,11 2 4,-11-2-4,7 3 1,-7-3 3,0 0 1,8 2-1,-8-2-2,6 3 2,-6-3 4,0 0-4,0 0 1,8 2 5,-8-2-5,0 0 4,9 1 1,-9-1-2,0 0 0,9 4 2,-9-4-4,6 0 0,-6 0-9,0 0-16,0 0-12,12 0-6,-12 0-24,0 0-12,0 0-23,0 0-21,0 0-134,0 0-279,0 0 124</inkml:trace>
  <inkml:trace contextRef="#ctx0" brushRef="#br0" timeOffset="222383.8889">16163 11088 52,'0'0'102,"0"0"-11,0 0 3,0 0-11,0 0-16,0 0 3,0 0-14,19-12-7,-19 12 5,0 0-9,0 0 4,0 0 0,11 0-1,-11 0 0,9 0-4,-9 0 4,13 0-2,-13 0-7,14-2 0,-3 2-5,0-1-3,3 1-5,-1 0-3,-1 0 4,1-1 4,5 1 0,0 0-7,2 1-2,-4-1-1,4 1-11,1-2 0,-2 2 5,4 1-12,0-2 11,0 0-4,-4 0-1,12-2-3,-6 4 2,-2-2-4,0 0-3,-2 0 2,2 0 4,-2 0 2,2 0-3,3 0-7,5 0 6,-2-2 1,3 0 5,-3-1 3,6-2 1,-2 2-2,-3-1 15,3 1 1,1-1-2,1-2-3,-1 1 0,1-2 1,-1 3-1,1 1-8,1-4 3,-1 3-5,-3 0 2,1-1-3,-3 1 0,1 2-2,-1-1-1,-3-1 2,-4 4-4,-4-3-2,3 1 2,-3 2-2,0-1-3,2 0-1,-1 0 4,-2 1 0,2-2-4,-2 2-2,5-3 5,4 0-3,-5 2 2,7-2 2,1 0 7,0 0-3,1 1 4,-2-2-8,3 4 2,-1-5 3,-2 3-2,1-2-1,0 2 2,-2-1 1,-7 3 2,6-1-5,-6-2 1,1 2 1,-4 0-6,1 0 1,-2 0 4,-3 0-3,-1 1 0,2 1-2,-2-2 1,-2 1-2,2-2 1,-2 4 1,1-2-1,-3-2-4,1 2 1,2 2 1,-1-2 0,1-2-1,-1 1 3,1 0-3,2 0 1,0-1 0,2 0-1,1 0 1,2 1-1,-1-2-1,-4 1 0,5-1 2,-6 2-2,2-2 1,-2 3 2,1 0-3,-1-1 0,-2 0 5,1 1-7,-4 0 4,-8 0-2,13 0-2,-7-3 3,-6 3 0,11-1-1,-11 1 1,0 0-2,11 1 2,-11-1-3,0 0 1,10 1 1,-10-1 1,0 0 0,7 2-1,-7-2 1,0 0-3,0 0 4,11 0-2,-11 0 3,6 1-1,-6-1 12,13-1-4,-5-1 0,2 2 7,1-1-5,1 0-2,0 1-1,1-1-2,-1-1 0,-1 1 1,-2-1-2,2 2 2,-3-2-3,3 2-2,-11 0-1,15 2 2,-7-4 0,-8 2 0,12 0-5,-12 0 3,13 0 3,-6 0-4,-7 0 1,0 0-2,11 0-2,-11 0 5,0 0-1,8 0-2,-8 0 0,0 0 0,0 0 3,0 0-4,10 2 4,-10-2 3,0 0 3,12-2 5,-12 2-2,12 2-2,-12-2-1,12-2 2,-12 2-3,14 0 2,-3 0-3,0 0 1,-2 0-1,2 0 0,-11 0-1,17 0-3,-9 0 2,0 0 1,0-3-4,-8 3 2,13 0 0,-13 0 2,9-2 0,-9 2 7,0 0 1,9 0 5,-9 0-5,0 0 1,0 0-1,7-2-5,-7 2 2,0 0-2,0 0-1,0 0 0,10-5-2,-10 5-4,0 0 1,0 0-2,8-3 1,-8 3-6,0 0-6,0 0-4,0 0 0,0 0-6,0 0 0,8 0-3,-8 0-2,0 0-5,0 0-6,0 0-6,0 0-5,0 0-10,0 0-8,0 0-20,0 0-20,0 0-21,0 0-36,0 0-139,-35 3-324,20-3 143</inkml:trace>
  <inkml:trace contextRef="#ctx0" brushRef="#br0" timeOffset="228717.8753">17355 10420 71,'0'0'125,"0"0"-3,0 0-1,0 0-8,0 0-3,0 0-7,0 0-4,0 0-1,0 0-6,0 0-6,0 0-5,0 0-7,0 0-7,0 0-8,0 0-6,0 0-7,0 0-4,0 0-8,0 0-3,0 0-4,0 0 1,0 0-10,0 0 6,0 0-11,0 0 1,0 0 0,0 0-6,7 20 4,-5-13-4,-2 1 6,4 1-5,-2 0-2,1 1 4,1 2 3,-1 3 7,-3 0 8,2 2 1,4 0-6,-4 0-2,-1 0 0,1-1-4,-2 1 0,2 1 0,0 2-3,-1-5 0,-1-1-6,1-1 2,-1 3 0,0-6-2,-1 2-1,-2 1 2,1-3-2,0 1-1,1-4 3,-2 2-4,0 0-1,-1-2-1,1-3 3,3-4-1,-4 10-3,-1-6 1,5-4 0,-4 8 1,4-8 1,-6 6 2,6-6-3,0 0 4,-7 2-5,7-2 3,0 0-1,0 0 0,0 0 0,0 0 2,-15-5-5,15 5 1,-4-7 0,4 7 2,-4-11-6,4 4 1,-2-3-1,1 0-1,0 1 3,0-4-4,-1 2-2,0-6 0,-1 5 5,3 1-6,-2-5 4,2 0-1,-2 5-1,1-1 0,0-1 2,0 0 0,1-1 1,-2-2-2,2 3-1,0 1 3,-1 0 0,2 0-1,1 1 1,-2-3-2,0 3 3,2 0 1,-2-1-2,0-1 4,1 2 0,-1 0-1,2 1 0,-2 0-1,5 0-2,-3-1 0,0 3-1,0 0 5,1-1-4,-1 4 1,1-2 1,-3 7-2,8-11-3,-4 2 0,2 6 3,-2-2 4,2-1-5,-1 3-1,2-2-1,0 2 0,2-1 0,1 2 2,1 1 2,-1-3-1,-1 3-3,3 1 2,0 0 0,0 0 0,0-1 1,-4 2 0,5-1 2,1 0-4,-1 1 1,-3 1 0,1-1-1,0 0 1,-4 0-2,4 1 3,-2 1-1,-1-1 2,-3 0-1,2 1-4,-2 0 1,-1-1 0,4 3-2,-8-5 0,6 9 1,-6-9 1,5 7-1,-2 0 4,-1-3-1,-2-4 1,-2 12 8,-1-5 1,-2 0 3,-3 0 0,0 1-1,1 1 0,-2-2 0,-4 1 0,3 0 1,-5 1-1,1 0-3,-3-1 1,3-1-4,0-1 4,4 0-4,-2-1-1,1 0 1,0-1 4,4-2-4,1 1 2,6-3-2,-12 4 2,12-4-1,-9 4 0,9-4 2,-7 1-2,7-1 1,0 0-1,0 0-3,0 0 3,0 0 0,0 0 3,-12-4-6,12 4-1,0 0-2,0 0 1,0 0-1,0 0 0,0 0 0,0 0-2,0 0-1,21-7 4,-21 7-1,13-1-2,-13 1 1,12 0-4,-3 0 4,-2 1-1,2-1-1,-9 0 1,17 3 2,-8-2-1,5 2-2,-3 0 1,3-2 3,3 0-2,-7 1 2,3-1 1,0 1-2,-1 1-1,-1-2 0,1 0 4,-2 4-5,-1-3 0,-2 0 4,2-1-4,-4 1 5,-5-2-6,13 5 0,-5-2 3,-4 0-6,-4-3 6,11 4-2,-7-2 3,-4-2-3,6 5-2,-6-5 4,6 4-1,-6-4-1,6 6 0,-6-6-2,2 6 2,-2-6 1,3 5 3,-3-5 3,0 0 0,4 8 3,-4-8 1,0 0 5,0 0-4,0 0 9,-5 11 7,5-11 2,-10 8-3,3-6-1,-1 1 5,-2 1-5,1 0-1,-5 1-3,4-1 1,-4-2-3,1 2-3,-1-3 1,1 4-2,-2-5 1,-2 2-2,2-2-1,0 2-2,-3-2-2,5 1-1,3-1-1,-4-1-1,1-2 0,0 2-2,2 1-6,1-3-10,2 1-7,-1 2-12,9 0-20,-13-1-15,5 0-25,8 1-26,-10-4-25,10 4-26,-9-1-36,9 1-121,-11 1-351,11-1 156</inkml:trace>
  <inkml:trace contextRef="#ctx0" brushRef="#br0" timeOffset="231288.0755">19751 5707 62,'0'0'145,"0"0"-5,0 0-2,0 0-9,0 0-13,0 0-7,0 0-4,0 0-19,0 0-7,0 0-9,0 0-11,0 0-4,0 0-7,0 0-3,0 0-4,0 0-5,0 0-6,0 0-8,0 0 3,0 0-1,0 0-5,0 0 3,0 0-3,0 0-10,0 28-2,0-28 6,0 8-2,0-8-1,0 10 4,0-10-6,2 8-1,-2-8 4,1 9-1,-1-9-6,2 9 8,-2-9-6,1 5 5,-1-5-2,1 11-3,-1-11 4,0 0 1,2 8-5,-2-8-5,0 0 5,0 0 1,1 8-2,-1-8-8,0 0 11,0 0-4,0 0 1,0 0-2,1 6 2,-1-6-5,0 0 1,0 0 2,0 0 7,0 0-8,0 0 3,0 0-8,0 0 7,0 0-2,0 0-8,0 0 5,0 0 0,0 0 6,0 0-4,0 0 0,0 0 2,0 0-3,0 0 8,0 0-8,0 0 4,0 0-2,0 0 0,0 0 3,0 0 2,0 0 5,0 0-1,0 0-1,0 0 2,0 0 2,0 0-2,0 0 8,0 0-4,0 0 1,0 0-2,0 0-2,0 0-3,0 0 3,0 0-2,0 0 1,0 0-1,0 0-3,3 6 0,-3-6-2,0 0-1,0 0-4,0 0 4,0 0-2,0 0-4,0 0 1,0 0 6,0 0-2,0 0 0,0 0 0,0 0 2,0 0-3,0 0 5,0 0 1,0 0-7,0 0 4,0 0-11,0 0 9,0 0 0,0 0-7,0 0 9,0 0-8,0 0-3,0 0-11,0 0-18,0 0 5,0 0-15,0 0-18,0 0-9,0 0-21,0 0-28,0 0-25,0 0-118,0 0-285,0 0 127</inkml:trace>
  <inkml:trace contextRef="#ctx0" brushRef="#br0" timeOffset="233134.0747">20128 6073 122,'0'0'156,"0"0"-13,-6-7-15,6 7-5,0 0-10,0 0-10,0 0-9,0 0-9,0 0-14,0 0-10,0 0 1,0 0-11,0 0-6,-9 16-2,6-9-6,-1 3-2,-1 0 1,-3 3-5,2 2 0,-3-1-10,0 4 3,1-1-2,-4 7-1,-1 0-4,0 0 2,-1 1-2,1 1 0,-1 0-2,0 1 5,-1 1-5,0 0 5,0 0-12,0 0 0,-2 1 18,1-3 3,-1 6 0,0-8 3,2 1-10,0-1-4,1-2 1,1 1-4,4-6-1,-3 8 0,2-1-5,0-8 6,2 1-6,-1 8 1,2-6 3,-2-1-6,1 0 2,0-1-1,1 3-6,-2-6 4,2 4 1,0 0 3,-1 0-7,-2-2 1,2 1 1,0-2 0,0 2-2,1-5-3,-2 5 3,4-3-3,0-1 4,-1-2-2,2 1 4,-1 1-7,0-4-1,-2 8 8,-3 0 15,0 1 2,-2-4-4,1 1-5,0-1-3,1-2 1,1 0-5,3-2 6,-2 2-2,3-3-6,-2 3 4,1 0-2,1-2 0,-1 0-1,2 0-2,-1-1-1,0 0 0,1 0 2,2-1 1,-1 1-2,0-1-3,2-3 2,1-5-2,-3 13 3,2-6-2,1-7 2,-2 10 1,2-10-3,-3 9 1,3-9 0,0 8 0,0-8-2,-3 9 0,3-9 1,-2 7-1,2-7-4,0 0 6,-4 8-1,4-8 0,-2 10 0,2-10 1,-5 7 0,5-7 2,-6 6-6,6-6-1,-5 4 3,5-4-6,-4 7 5,4-7-1,-6 4 1,6-4 0,-4 7 0,4-7 0,-5 7 2,3-2 2,2-5-5,-6 4 3,6-4-1,-5 6-1,5-6 1,-4 7 1,4-7-4,-4 4 1,4-4-7,0 0 11,-4 7-3,4-7-2,-3 6 4,3-6-2,0 0-1,-4 6 2,4-6 1,-2 7-1,2-7-2,-3 7 4,3-7-3,-4 7 0,4-7 1,-4 10 1,4-10-5,-4 7 2,1 0 5,3-7-6,-5 8 4,5-8-1,-5 7-1,3-2-1,2-5 2,-4 5 0,4-5-1,-4 6-1,4-6 1,0 0 1,-3 6 2,3-6-3,0 0 1,-8 7-1,8-7-1,0 0 4,-2 6-1,2-6-3,-6 7 0,6-7 0,-7 5 1,4 1-1,-2-3-1,5-3 2,-7 12 0,1-8 2,2 0-5,4-4 7,-6 9-4,5-5 0,1-4-4,-5 5 6,5-5-2,0 0 0,0 0 6,-7 6 0,7-6 0,0 0 2,0 0 6,0 0 0,0 0 3,0 0-9,0 0 9,0 0-2,0 0-10,0 0 8,0 0 9,-5-16 5,5 16-8,0 0 1,2-16 1,-2 8-3,0 8-3,-2-11-1,2 1-3,-1-1-1,1 3-2,0-2 0,0-2 1,-3 0-2,2 2-3,0-2 3,0 0-4,-1-1-2,1 1 1,0 0 4,-2 3-9,0-3 2,1 1-2,-2 0 5,2 2-4,-2 0 3,1 1-1,1 1 0,2 7-4,-4-12 5,1 7 0,3 5 6,-4-8-5,4 8 0,-2-7 1,2 7-3,0 0-3,-4-5 1,4 5-3,0 0 3,0 0 0,0 0-4,0 0 3,0 0 3,0 0-1,0 0 2,4 29-1,0-21-2,-3-1 4,2 1-2,0 3 0,0 1-2,1-4 2,0 5 1,1-2 0,-2 3 1,1-2 0,2 3 0,-1-1 1,-3 0-1,1-2-2,-1 0 4,5 4-4,-6-3 5,0-2-8,2-2-1,-1 3-3,0-3 4,-2-1-1,1 0-3,-1-8-4,2 9-1,0-2-3,-2-7 3,2 10-1,-2-10 2,-1 8-2,1-8 2,3 5-3,-3-5 2,0 0 3,0 0 2,0 0 6,0 0-8,0 0-6,0 0-6,0 0-5,0 0-2,0 0-3,16-20 0,-11 12-5,2-2-2,0-4 0,2 1-2,2-2 4,-1 0 2,2 0 12,0 0-4,1 2-1,-2-3 1,1 3 6,-1-2 3,0 2 1,0 2 6,-1 0 4,-2 3 5,-2 0-4,2-1 10,-3 1 5,1 1 2,-2 2 3,0 0 3,0-1-3,-4 6-2,7-8-3,-3 2 4,-4 6-1,4-5-2,-4 5-5,5-7 0,-5 7-1,0 0 2,0 0 1,3-6-4,-3 6 2,0 0-3,0 0-5,0 0-1,0 0-5,-20 2-7,9 2-1,0-1-8,-6 2-9,-2-1-7,0 1-7,-2-2-3,2 2-11,-3-1-11,2-1-15,-7 0-8,1 1-13,5-2-29,-7 1-105,0-1-260,6-2 116</inkml:trace>
  <inkml:trace contextRef="#ctx0" brushRef="#br0" timeOffset="234265.5386">20686 4896 118,'-6'-8'209,"6"8"-10,-5-6-13,5 6-10,-4-4-13,4 4-5,-6-5-12,6 5-11,0 0-12,0 0-13,0 0-10,0 0-13,-5-7-12,5 7-8,0 0-9,0 0-6,0 0-2,-1 18-6,-3-7-8,4 5-3,-1 1-4,0 7 1,1 2-4,0 1-4,-1-3-1,1 2-2,1 2 0,0-1-1,0-8-1,4 7-1,-1-2-4,0-7-1,1 3 2,2-3-1,-1 2-4,2-3-1,-2-1 0,-1-5-7,2 1-3,-2-3-4,4 2-9,-3-3 10,-2 0-9,1-2 1,0-2 3,1-1 1,-6-2 5,11 0-3,-11 0-3,10-5 2,-5-2-2,1 0 4,-1-4-1,1 1 0,-2 0 0,-2 0-1,-1-2 5,1 2 1,0 0 1,0-1-3,-4 2 12,2 0 3,0 9 4,0-12-8,2 7 5,-2 5-4,2-9-5,-2 9-2,0 0 0,0 0 3,0 0-4,4-5-1,-4 5 4,0 0-5,0 0 4,15 11-4,-7-5 8,2 1-5,-2 0-2,1 0 2,1-2 2,0 1-2,-1 0-1,2-1 2,-2 1 3,3-2 0,-1 1-3,0-1-1,-1-3 1,1 2 3,-3-2-2,1 0 2,0-1-1,0 0 1,-9 0 0,14-5 2,-5 5 0,-4-5-3,0 2 2,2-6 1,-2 1-3,0-3 4,-2 1-3,-1-2-2,-2-4 1,-2 5 0,2-1-5,-2-5 5,-2 5 0,2 0 0,-1-1-2,1 1 2,-2 2-3,1 1-5,1 1 2,-2 2-9,1-1-7,3 7-15,-4-10-11,4 10-13,-3-10-17,3 10-28,-3-6-10,3 6-22,0 0-9,0 0-15,0 0-121,0 0-302,0 0 133</inkml:trace>
  <inkml:trace contextRef="#ctx0" brushRef="#br0" timeOffset="234596.0942">21218 5158 156,'0'0'154,"0"0"-11,0 0-5,0 0-10,0 0-4,0 0-15,0 0-11,0 0-13,0 0-7,0 0-6,0 0-12,0 0-1,0 0-6,0 0-1,0 0 7,21 20-3,-17-9-3,0-1 4,1 7-4,-1 2-4,0 5-5,2-5-2,-3 1-10,0 9 4,0-3-6,1 0 5,1 1-6,-2 0-5,1-2-15,-2 1-14,-1-6-30,2 5-17,-2-5-28,0-3-20,2 1-26,-2-4-161,0 1-310,-2-3 137</inkml:trace>
  <inkml:trace contextRef="#ctx0" brushRef="#br0" timeOffset="236845.6131">19553 7146 19,'0'0'163,"0"0"-4,5-14-1,-5 14-10,0 0-13,4-7-12,-4 7-12,6-7-15,-6 7-6,9-7-5,-4 3-2,-1 0-12,-4 4-6,10-7-9,-10 7 4,6-2-4,-6 2-2,7-4-2,-7 4-9,6-1 0,-6 1-3,0 0 1,8-3 1,-8 3 2,0 0-6,11 2-3,-11-2-5,0 0 2,11 3-4,-11-3 8,11 3-3,-5-2 4,5 2-2,0 1-3,5-3-4,1 4 1,1-1-1,4 1-6,0 1 4,0-1-7,-1-1 0,6 4-3,-9-2 0,2 2-5,-1 1 0,-2 1-2,1 1-1,-3 0 0,2 1-1,-4 1-2,1 1 3,-4 1 0,1 1 1,0-2-3,-2 1-2,1 2-2,-5-3 4,-1 3-2,1-2-3,-2 0 4,2-1-1,-4 3-1,3-2 3,-3-1-4,3 0 3,-3-2-2,0 5 0,1-5 0,-2 0 0,1-4 2,-2 4-4,1-3 2,0 2 0,0 0-1,1-1 0,-2 0 3,-1-3-2,1-1-1,1-6 0,-1 13 1,1-13-2,0 12-1,-4-6-6,4-6-1,-1 9-9,1-9-4,-1 8-3,1-8-8,0 0 0,-3 8-10,3-8 0,0 0-5,0 0-12,0 0-4,-3 8-8,3-8-4,0 0-2,0 0-6,0 0-1,0 0-14,0 0-9,0 0-15,0 0-14,0 0-120,0 0-276,0 0 124</inkml:trace>
  <inkml:trace contextRef="#ctx0" brushRef="#br0" timeOffset="237564.4543">20572 6784 65,'0'0'193,"0"0"-18,3-7-12,-3 7-22,0 0-15,0 0 2,0 0-27,0 0-13,0 0-6,0 0-4,0 0-3,0 0-8,5 18 0,-4-11 0,-1 2-5,0 2 2,-1 4 1,1-2-3,-1 4-4,-3 1 2,1 0-5,-4 0 0,0 0-8,1-1 0,-1 1-6,0 0-2,-3-1-4,3-1-7,-1-3-1,2-2-3,-3 3 0,0-3-4,1 0 1,-2-5 1,4 3-3,-3-3-2,1 0-3,-1-1 2,0 1-2,0-2-2,-1-3 0,0 0-4,0-1 4,0-2-7,1-1-4,-3-1 1,-1 1-1,2-3 1,1 1-4,0-2 1,-1-1-2,2 3 3,2 0-5,0 1 5,1-4-1,2 2-1,1 0 0,3 6 4,-5-10-8,3 3 6,2 7-5,0 0 5,7-12-3,-1 9-3,-1-1 0,5-1 1,0 2 0,-1 1 5,-1 0-7,4 2 2,-1-1-2,-2 2 3,2 1-1,-4 0 1,3 3-1,1 2 1,-3-1 0,1 1 2,-1 1 0,0 2 0,0 0-2,1 2 1,0-1 2,1 3 0,-1 0 1,3-2-3,-2 3 2,-2-1-2,2 0 5,-3-4 0,2 3-2,-1-2 0,1-1 2,0-2-3,-1 2 0,1-4-2,-1 2-11,3-3-14,-3 2-7,3-4-15,-1 1-11,1-1-21,2 0-17,0-3-22,2-1-16,0-1-32,-4-3-114,1-2-306,4-2 135</inkml:trace>
  <inkml:trace contextRef="#ctx0" brushRef="#br0" timeOffset="239605.977">22048 6161 64,'0'0'161,"0"0"-29,0-7-2,0 7-15,0 0-11,0 0-6,0 0-15,0 0-10,0 0-14,0 0 3,0 0-9,0 0-9,0 0 5,0 0 2,0 0 0,0 0-8,6 23 1,-6-23-5,4 14 8,-1-5 1,-2-1-4,0 4 2,-1-3-3,0 3 1,2 1-3,-2 0 1,1 4 0,-1 1 0,1 1-3,1 4-4,-2-2-3,1 4-3,0 1-3,2-1-1,-1 1 2,2-3-7,-2-2 1,4 4-4,-4 0 0,3 2-4,-3-2-1,2 0 0,-1-1-1,1 1 3,0-1-3,1 2 0,-2-3-3,-1 5-1,-3-4 1,2-4 2,2 6-4,-3-1-2,1-1 4,-1-3-5,1-3 2,-1 1 1,2-2-3,-2 0 0,-2 1 0,2 2 3,0-3-1,-2 3 8,1-3 6,-2-1-3,2 2-2,-2 1 0,2-7-3,-2 4 1,1 1-2,1-5 1,-2 1-2,2 0-1,-2-2-2,2 1 0,0 1-3,-3 0 5,2-2-2,1 1 1,0 0-3,0-2 3,-2 3-3,2-2 2,-1 0-4,-1 0 1,3-1 3,-1-1-3,-2 1-2,2 0 2,1-1 1,0 1-1,0-2-3,-2 3 0,2-2 4,-1-1 0,1 2-3,0 1 4,0 2 4,-3-7 0,3 3 2,-2 3-4,-2-2 0,3-1 7,-4 3 3,3-2-3,0 1-2,-3-2-1,2 2 0,3-2 1,-2 1-7,-1 0 2,1-1 0,0-1 1,1 4-3,0-4 1,1 2-2,-2-2 0,4 3-1,-2-4 3,0 4-3,0-3 0,-2 0 2,4-2-2,-2-6 1,1 16-3,-1-9 1,1-2 0,-1-5 2,2 11-3,-2-4-1,2-1 9,-2-6-11,1 9 3,-1-9 0,0 9-1,0-9 5,2 7-5,-2-7 3,0 0-3,1 8 2,-1-8 0,0 0 0,0 0 3,0 0 0,4 6 10,-4-6 7,0 0 4,0 0 7,0 0-6,0 0-2,0 0-3,0 0-3,0 0 3,0 0-4,0 0-2,0 0-4,-5-27 7,2 19-6,1 4-3,-4-6-1,1 0-1,0 1-3,-2-1 0,0 1 0,-1-4 0,-1 0-2,2 4 1,2-3 1,-3 3-2,-1 0-1,-2-5 0,2 5-4,0 0 2,-1 5 0,1-3 0,-2 0-1,2 3 1,-1-2-2,1 2 2,-1-1 0,2 1-1,1 1-1,0 1 2,7 2-3,-12-4 2,12 4-2,-8-1-4,8 1 2,0 0 2,-10 5-2,10-5 2,-3 5-3,3-5 3,0 0-3,3 13 6,-3-13-4,7 14 5,-2-4-3,1-3 1,2 3 1,-1-2-2,1 0 3,-2 1-4,3 0 0,0-1 2,0 3-8,1-5-2,1 3-1,-2-1-2,0 0-4,3-1-2,-7-2 0,4 2-5,-3-2-1,1-1-2,-2 0-2,0-2 4,1 0 3,1 2 1,2-2 1,-3-2 5,-6 0-1,0 0 3,14-2 3,-14 2 1,10-8-3,-7 4-1,1-3 0,0-2 3,-1-3-11,0 2 5,1-2-1,1 1 2,-3 0 1,1-1 0,1-1 5,-3 1-2,0 0 3,2 0 2,1 1 1,-3 1 0,3-1 1,2 2 5,-5 0-4,2-1 8,2 2-7,-2 0 2,2-1-3,0 2 3,1-1 1,2 1-1,-3 0 0,0 3-2,-1 0 3,3-1-1,-7 5-2,8-6 4,-4 1-2,-4 5-2,7-3-2,-7 3-1,0 0 0,0 0 7,6-3-7,-6 3-1,0 0 1,0 0 2,0 0 1,0 0 0,0 0-2,0 0 0,-19 11 3,9-5 2,-1-1-2,0-1 1,-6 5-2,1-1 3,-1-2 0,1 1 0,0-1-15,2 0-7,-4-1-12,-1 1-16,1-1-26,0 1-15,0 2-19,6-5-38,-6 2-33,0-4-107,0 0-312,4 2 138</inkml:trace>
  <inkml:trace contextRef="#ctx0" brushRef="#br0" timeOffset="240517.3342">22555 5953 77,'-2'-7'189,"2"7"-11,0 0-11,0 0-13,-4-5-13,4 5-17,0 0-9,0 0-17,0 0-12,0 0-7,0 0-7,0 0-9,0 0-7,0 0-8,0 0-5,0 0-3,10 17-5,-7-8-4,-2 2-2,2 4-2,-1 6-1,3 4-1,-3 1-1,-1 1 2,-1 3-3,1 0 2,-1-1-5,-1 3 1,3 1 0,-2-1-4,3-3-8,0 0 2,0 0 2,1-3-6,0-6 2,2-2-1,-2-1 3,3-2-5,-2-4 0,-1 1 3,2-5-1,-2-2-3,0 1 4,1-5-1,-5-1 0,0 0-1,15-4 2,-6-4-4,-1-2-1,1-2-1,0-3-3,1-1 5,-4 0-5,2-1 0,2 1 4,-5-3-8,2 2 2,-3 2 4,-1-2-1,0 5-4,-2 0 6,3 2-5,0 2 4,-3 1 1,-1 7-1,1-11 5,1 5-2,-2 6-2,2-9-3,-2 9-4,0 0-1,5-5 3,-5 5-1,0 0 0,0 0-3,0 0 0,13 13-2,-5-4 6,-3-1 1,3 3 1,-2-1 2,3 4-7,-2 1 4,3-2 2,0 1-4,1-2 6,-4-2-3,3 4 6,-1-4-3,1 4-3,-2-5 6,3-1-9,-2-1-3,-4-2-1,2-1 3,1 0 1,0-3-3,-8-1 7,14 0-2,-14 0 3,14-6 1,-5-1-2,-1-1 7,-1-4-2,3-2 0,-4-1-1,0-2-5,1-2 3,0-7-3,-3 1 3,0-1 0,1 0-4,-3 1-3,-1 5-1,1 1 1,1-1 1,-3 4 3,0 4-3,0 0 3,0 0 0,0 2 0,-1 2 1,-1 1-2,2 7-4,-2-12-5,2 12-12,-4-7-21,4 7-11,0 0-18,0 0-9,0 0-15,0 0-19,-23 17-29,15-3-120,-1 1-286,-2-1 127</inkml:trace>
  <inkml:trace contextRef="#ctx0" brushRef="#br0" timeOffset="241071.284">23270 6464 139,'0'0'173,"7"-8"-13,-3 3-13,3 1-8,-1 2-11,2-3-19,1 3-9,2 1-6,-1-2-11,2 3-10,-3 1-2,4 2-15,-3 0-5,0 2-2,0 1-4,1-1-7,-4 5-2,3-1-2,-2 1-5,0 0-1,-2 1-6,0-1 1,-2 5-1,-1-3-7,-1-1-4,-2 1 6,-1 0-1,1-1-3,-4 0-6,0 1 4,-2-1 1,0-1-4,-1-1 4,-2 0-4,1-1 2,-1-1-2,-2 0 2,0 1 8,1-3 1,-1 2 3,0-2 2,1-1 0,-1 0-3,1-2 1,3 2-1,1-1 0,0-1-6,6-2-1,-10 4-4,5-1 1,5-3-3,0 0-1,-5 4 1,5-4-3,0 0 1,0 0 11,17 6 4,-4-4 3,5-4 1,3 2 0,8-1 1,0-1-4,3 0-4,-1-3 1,1 5 2,-3-3-3,1-2-4,-3 4-6,-7-2 5,8-3-1,1 2-5,-11 0-2,4-1 2,-3 1-2,-2 3-8,-1-4-5,-3 3-11,-4-2-13,3 1-5,-2 2-4,-4 0-16,2-2-16,-8 3-13,8-5-17,-8 5-10,7-4-30,-7 4-170,0 0-339,0 0 151</inkml:trace>
  <inkml:trace contextRef="#ctx0" brushRef="#br0" timeOffset="242344.2448">15512 7585 55,'-2'-10'220,"2"10"-15,0 0-11,0 0-14,-2-8-12,2 8-11,0 0-16,0 0-13,0 0-14,0 0-12,0 0-12,0 0-8,0 0-10,0 0-12,0 0-8,0 0-3,0 0-4,0 0-7,0 0-2,0 0-5,13 19-4,-11-9-3,3 8-2,-2 0 3,1 2-5,0 5-2,0-8-3,-4 11 2,0-1-2,3-1 1,-1 2-5,0-4-1,2 2 2,-4-1-2,4-6 2,-4 2-5,4-4 4,-4 1-6,2 0 3,0-3 1,0-1 0,1-6-5,-3 4 2,0-3 1,2-2-3,-2 0-4,0-7 1,2 10-3,-2-10 3,0 8 2,0-8 0,0 0-1,0 0-1,0 0-4,0 0 2,0 0-2,0 0 1,-13-19 1,6 6 2,4-2-3,-5-4 0,5-4-3,-1-4-3,0-3-1,1-2 3,-2-1 1,1-3-8,2-10 5,-1 13-1,1-3 5,4 1-1,-4 3-3,4 0 12,-2 4 1,0 2 2,0 0 5,3 2 4,-3 9 3,0-2 4,0 5 1,2 2-3,-2 0-3,4 0 0,-4 3-1,0-1 0,0 8 6,3-12-11,-3 12-2,2-9-3,-2 9-2,3-5-9,-3 5-2,0 0 0,0 0 1,0 0-2,0 0 4,21 13-2,-13-4 2,1 3-1,-1 2 2,2 2 1,-1 0-4,2-2 4,5 8-2,-3 3 1,1 1 1,1-1 3,-1 1-3,-1 0 0,0 1 2,-1-1 4,3-1-5,1 1 4,-3 1-4,2-2 3,-2-3-3,1-1 5,-3-6-2,2 2-1,1-3-1,-2 2-12,1-3-9,-1 1-4,-3-3-2,-1-3-5,2 0-9,-5 1-2,4-2-5,-2 1-19,-2-2-4,1-2-9,-2 0-25,-1 0 16,-3-4-13,9 4-9,-9-4-5,5 4-33,-5-4-113,0 0-281,0 0 124</inkml:trace>
  <inkml:trace contextRef="#ctx0" brushRef="#br0" timeOffset="242617.9506">15602 7824 135,'0'0'200,"0"0"-6,0 0-9,0 0-12,0 0-13,0 0-18,0 0-17,0 0-9,-11 0-13,11 0-12,0 0-7,0 0-9,0 0-8,0 0-7,38 0-3,-23 0-8,6 0-14,0-3-8,8 0-16,0-1-14,0 0-21,0 0-22,-2 1-18,0-4-9,6 1-21,-2-2-29,-3 1-154,3-2-301,-6-1 133</inkml:trace>
  <inkml:trace contextRef="#ctx0" brushRef="#br0" timeOffset="249068.4415">17193 12609 63,'0'0'92,"0"0"-14,0 0-6,0 0-21,0 0 3,0 0 1,0 0-11,0 0-4,0 0 5,0 0-10,0 0-5,16 4 6,-16-4-2,0 0-6,4 4 1,-4-4-5,7 3-3,-7-3 9,9 2-10,-9-2-6,11 3 8,-6-1-7,-5-2 5,14 2 4,-8 1-20,5-2 27,-2-1-18,3 1 6,-2-1-12,3 3 1,0-3 6,0 0-4,2 0 5,1 0-9,2 0 6,2 0-8,-4 0 2,4 0 3,-4 0 1,2 0-2,2 0-7,-2-3 7,2 3-6,-4 3 2,2-3 3,2 0 4,-7 0 0,6 0-8,-1 0 1,-4 0 0,1 0 5,-2 0-1,1 2-11,6-2 12,-9 0-3,10 2 1,-1-1-7,-2-1 8,5 0 3,4 0 10,1 0-8,3-1 0,-1-1 0,2 2-4,4-2 8,-4-1-3,3 1-2,0-1 10,2-1-11,-2 1-5,-2 2 2,3-2 0,-3 1-9,3-2 14,-4 2-1,0 1-4,-2-3-4,0 4-5,-2 0 1,3 0 8,-5-1-5,-3 1 3,-1 0-6,-2 1 3,1-1-3,1 0 5,-3 0-2,3 0 2,-1 3 1,0-2-4,6-1 10,2 1 4,-1-1 1,4-2-6,3 2 8,-2 0-3,4-3-5,0 2-1,0 1 3,0-3-2,1 3-6,-2 0 7,-1 0-3,-2 2-7,1-1 6,-2 0 3,-1-1-9,0 3 0,1 0 3,-4-2-4,0 2 4,0-1 6,-1 2-8,-6-3 6,0 2-9,8 1-4,-7-1 12,5 2-7,0-3 0,-4 1 0,4-2 0,2 2 6,2 0-3,-1-2-5,1 0-3,2-1 7,0 0 0,1 0-1,-3 0-2,3 0 1,-1-1 3,2 0 1,-4-1-4,0 1 2,0 1 1,-3 0-4,-6 1 3,-1-1-3,0 2 3,0-2-5,0 0 3,-2 1 2,3 0 0,-2-1-1,0 3-2,0-3-1,0 1 5,1-2-1,0 2-1,2 0-1,-2-1 2,8 2-1,0-2-2,-8 0-3,10-2 2,0 4 2,-1-2 5,0 0-5,0-2 2,0 2 1,0 0-7,-2 0 2,0-2 1,-5 2 4,3 0-6,-3 0 5,-3-3-4,2 3 1,-3 0-7,2 0 7,-2 0 4,-1-1-6,2 1 7,0-1-4,-3-1-1,4 2-3,-3-1 3,1 0 5,1-1-5,0 1 0,-1 2-2,-1-2 5,2 0-2,0 1 0,0 0 0,1-2 5,0 2-2,2 0 2,-4 0 6,3-2-1,1 2 2,-3 0-5,2 0 1,-3 0 0,0-3 4,0 3-3,0 0 2,-1 0-7,2 0-2,-2-1 5,1 0-3,0 2 1,-4-2-2,4-1-3,-3 2 2,2-1 0,-6 0-2,4 0 4,-1 1 6,0 0-4,2-2 6,-4 2-4,1 0 2,0 0-1,3 0-4,-4-3 3,4 3 0,-2 0-1,2-1 3,1 1 0,-5-3-2,6 2-1,-6 0-2,1 0 0,2-1 0,4 2 1,-8-2-4,7 1 3,1-1-1,-4-1 0,2 3-1,-1-1-4,2 0 4,-1-1 0,-4 1-1,4 0 0,-2 1 3,-2 0-6,-1 0-1,0 0 4,0 0-2,-2 0 2,2 0-4,-1 0 2,0 1-1,0-1 1,2 1 0,-1-1 4,-2 2-4,3-1 1,-4-2-2,2 2 0,1-2 1,-2 1 2,2 0 1,-2 0-1,1 0-2,-2-2 1,3 1 5,0 1-8,0-1 1,-2 1 1,2-1 3,-2 1-6,3 0 0,-2 0 4,-1 0 0,5-2-1,-5 2-1,3 0-1,-1 0 4,1 0-4,0 0 1,-2-2-3,2 2 2,-1 0 2,-1 0-3,1 0 1,0 0 1,-3 0 1,0-1 2,2 1-2,-1 0 1,0 0-7,1 0 2,-1 0 3,0-2-3,3 1 1,-2 0 6,-1-1-1,1-1-4,-2 3 1,4-1-1,-6 0 3,4 0-4,0 0 5,-1-1-1,2 0 0,-1 0 2,-2 1 2,5-1 3,-5 0-7,3 0 4,-3 0-4,1 1 1,3-1 3,-4 1 0,2-1-2,1 0 0,-2 0-7,0 2 6,1-3 1,2 2 1,-3 0-1,1-1-3,2 1-2,-3 1 5,2 0-6,-2-2 3,0 1 0,-2 0-3,-9 1 5,14-1-1,-8 1 1,-6 0-2,15 0-2,-9 1 4,4-1 0,0 0-1,0 0-1,1-1 2,0 2 0,0 0-1,2-1-3,1 1 4,0 1-5,4-2 5,0 0-3,-1 0 0,-2 0 0,2 1-2,-2-1 5,-2 2-7,5-4 4,-6 2-1,2 2 4,-3-2 0,-1 0-1,3-2-2,-6 2-2,2 0 5,-1-1-3,-8 1 3,17-2-2,-7 1 0,1-1-1,-3 2 1,0-3-1,0 2 2,0 0-2,-8 1 3,11-2-3,-11 2-2,12-2 2,-5-1-1,-7 3 4,10-2-6,-10 2 0,9-1 4,-9 1-1,10 0-2,-10 0-2,8-1 4,-8 1-9,0 0-3,10 0-4,-10 0-6,0 0-5,10 0-6,-10 0-4,0 0 6,0 0-3,10 2 7,-10-2 1,0 0-4,9 2 0,-9-2-1,10 3-4,-10-3-4,0 0 7,7 0-12,-7 0-9,0 0-6,0 0-6,0 0-15,0 0-20,0 0-41,0 0-76,0 0-234,0 0 104</inkml:trace>
  <inkml:trace contextRef="#ctx0" brushRef="#br0" timeOffset="252489.35">17263 12714 42,'0'0'76,"-7"-5"-13,7 5-10,0 0 5,0 0-11,0 0-1,0 0-3,0 0-7,0 0 1,0 0-15,0 0 20,0 0-8,0 0-3,0 0 8,0 0-4,0 0-2,0 0 8,0 0-6,0 0 0,0 0-2,0 0-1,0 0-4,0 0-4,0 0-4,0 0 1,0 0 0,0 0-7,0 0 2,0 0 8,0 0-13,0 0-6,0 0 7,0 0-2,13 17-3,-13-17-1,3 6 2,-3-6-4,2 11 4,-2-6 7,0-5-3,2 12-1,-4-5-4,4 1-4,-2 1 7,0 0 1,0 2-2,0-2 3,0 3-8,0-2 4,0 0 5,0 2-7,2 0-2,-4-2 1,2 7 11,2-1 3,-4 0 14,2-1-14,2 1 6,-4 3 2,4 0-10,-2-2 1,0 1-2,0-1-1,0 2-2,-2-3 1,2 4 0,-2-2-2,1 0 9,-3 1-2,0-2-9,2 0 2,-1 1 6,2 0-11,-3-1 5,3 1-4,0-2-6,-3-1 1,4-1-1,-2-1 2,1-2 0,-1 0 2,0 2 4,2-3-11,-2 1 6,2-2-1,0 1-1,0-2-3,0-8 3,0 16-3,4-10 1,-4-6-5,0 13 5,1-6-3,-1-7 6,0 12-1,0-5-3,0-7 1,-1 13 3,2-8-11,-1-5 11,-3 12-4,3-12 13,-2 9-12,2-9-3,0 7 4,0-7-2,0 0 0,-2 10 3,2-10-1,0 0-6,-2 8 5,2-8-2,0 0 2,-2 7 1,2-7-4,0 0 1,0 0 5,0 0-2,0 0-3,0 0 3,-1 7 1,1-7 1,0 0-1,0 0 4,0 0-3,0 0 1,0 0 1,0 0 5,0 0 0,0 0 3,0 0 1,0 0-1,0 0 7,0 0 0,0 0-8,0 0 4,0 0-7,0 0 6,0 0 1,0 0-2,0 0-5,0 0 3,0 0-3,0 0-4,0 0-1,21-10 1,-21 10-1,11-5-1,-4 3 2,-1 0-4,-6 2 8,14-3-9,-7 2 2,5-2-6,0 1 4,-1-2 4,6 3-7,-2 0 4,1-2-1,3 0 4,0 0-3,4 1 1,3-1 1,3 1 3,0-1-10,-2 0 9,1-1-5,3 2 2,-2-1-5,1 0 3,3 0 1,-1 1-4,-3-3 9,2 4-3,2-3-1,-1 2 2,-2 0 4,-1 1 0,2 0-1,-10 0-3,7-1 1,-6 1-5,7 0 0,-1 1 5,-8 1-3,9-2 2,-6 1-5,4 1 3,2-1 1,1 0 0,0 1 0,1-2-4,0 1 4,2-3 2,0 2-2,2-1-1,3 0 3,0-2-4,2 2 1,-2-2 0,-1 1 1,3 0-5,-3-1 1,0 2 0,-1-1 2,2 1-1,-2-1 0,0-1 1,-2 0-2,1 3 0,-1 1 5,1-3-2,-3 3-2,-2-1-5,2 0 6,-2-1-1,-2 4 4,2-6-4,-4 4-4,4 0 6,-1-3-3,-1 2 0,-5-1 0,6 0-1,2 2 3,-2-3 4,2 3-5,-4-2 1,2 0-1,-7 1 0,5-3 0,1 4 0,-6-3-8,4 1 8,3-1 4,-3 2-2,2-2-4,1 0-2,0 1 6,-1 1 3,3-2-5,-1 0 0,1 2-2,0-1 7,-2-2-2,-1 1-3,3 2 1,-4-2 1,1 0 1,0 2-4,-8 0 5,3 0-4,-3-1 3,0 1 0,2-1-3,5 2-2,-6-2 3,1 2 1,6-1-2,-7 1-1,6 0 0,-7 0 1,2 1 0,-1-1 2,0 2-3,1-4 3,-1 4 5,7-2-6,-2 0 0,3 0 3,0 0-7,0 0 2,-1 0 4,3-2-2,-1 1-2,0 0-1,0 0 3,0 1-1,-1-2 1,-2 2-4,-5-2-2,-2 2 2,2-1 1,0 0 1,-1 0-1,0-1 0,7 2 5,-8-1-2,-2 1-2,4-2 1,1 0-1,-3 1 1,2 0 1,-3 0-1,2-1-5,-3 2-3,2-1 9,-2-2-4,0 5 5,0-4 0,-2 2-1,2 0-1,-1 0 3,1 0-6,-5 2 0,6-2 0,-2 1 3,0-2 1,1 1-1,0 0-2,1 0 5,-2 1-7,3-1 6,-1 0-7,-1-1 3,3 1 2,0-2 4,-1 1-5,3 1-1,-2 0 1,6 0-2,-6-2 2,0 1 5,0 1-8,-2-1 3,1 0 0,1 2 3,-2-1 0,0-1 1,1 1 3,-1-2-4,0 1 2,0 0 0,-3 1-1,3 1 0,-2-2-2,2 0-2,0-1 8,-2 1-8,2 0 1,-2-2 3,1 1-1,-5 1-3,6-3 0,-3 3 9,-3 0-9,0-2-1,5-1-1,-3 1 1,3 1 1,0-1 2,-4 1 0,4-1-2,0 1-2,0-1 4,0 1-2,1-1-3,0 1 0,-2-3 0,2 4 5,-1-3-2,-1 0-2,-1 1 4,-1 1-2,0 0 2,-2-1-3,0 3 3,1-3-2,-1 1-1,1 0 4,-3 2-5,3-1 3,-1-1 2,-1 1-3,0 1-2,0-1-2,2-1 5,-2 1 1,-3 0 0,2 1-2,0-1-2,0-1 2,0 2 0,1 0 2,-1 0 0,1-2-3,-1 1 1,3 1-3,-2-2 3,0 2 6,-1 0-7,0-1 4,2 0-5,0-1 2,1 2 1,0-3 1,2 3-3,-3-1 0,-1 1-5,2-1 11,-3 1-5,-1-1-3,1 2 1,-3-1 3,-1 1 2,-7-1-2,17 0 1,-10 0-2,-7 0-3,14 0 3,-7 0 1,-7 0-1,13 1 0,-5-2 0,-8 1 3,15 0-3,-8 0 1,5 0-4,-2-1 6,-1 1-2,2 1 0,0-1-4,0 0 4,1 0-2,-5 0-1,2 0 4,3 0-3,-3 1-1,0-1 3,1 0 0,-1 2 0,-1-1-1,-8-1 2,16 0-4,-8 2 0,2-1 1,1 0 0,0-2-4,0 2 1,1-2 4,-1 2 0,2 1-1,-1-2 0,-1 0 0,2 0 5,-2 0-4,1 0 1,-2 0 0,2 0 0,-2-2-2,0 1 3,2 0-6,-1 1 2,-3-2 4,-1 1-2,-7 1-1,14 0 2,-14 0 2,12-3-5,-6 3 1,-6 0-2,16-4 3,-10 4 0,-6 0-1,12-3 2,-5 3-1,1-2 0,-8 2 3,14-1-4,-14 1 0,14 1 3,-8-1-4,-6 0 1,11 0-1,-11 0 2,14 2-1,-8-2 3,-6 0-2,12 0-2,-4 2 1,-8-2 0,13 1 1,-4-1 1,0 2 0,-9-2-1,13 1 0,-5 0-2,0 0 2,-8-1 0,16 2-1,-8-1 1,-1 1-5,-7-2 8,13 1-3,-13-1 0,8 0-2,-8 0 4,10 0 0,-10 0 0,8 0-2,-8 0 3,0 0-3,9 1 3,-9-1-2,0 0-1,0 0 0,10 0 1,-10 0-6,0 0-8,0 0-4,0 0-8,0 0-15,0 0-7,0 0-11,0 0-5,0 0-5,0 0-2,0 0-12,0 0 2,0 0-23,0 0-27,-29 8-130,17-8-280,-5 0 124</inkml:trace>
  <inkml:trace contextRef="#ctx0" brushRef="#br0" timeOffset="253838.6205">23790 12162 14,'0'0'126,"8"4"-10,-8-4-12,0 0-2,2 6-6,-2-6-9,-2 13-9,0-2 0,-2-1-9,2 5-2,-3-1-9,-4 5 8,4 5-2,0-6-6,-3 7-8,0-1 0,2-1-4,2-2-11,0 4 0,4 1-1,-1-1-9,1-1 2,1 1 1,2-4-9,-1 3 3,3 0-11,-1-6 0,0 2 1,1-2-3,2 1 4,2 0-2,1 4 1,-1-7-4,1 2-4,3-2 4,-4 0-3,0 0 3,2-2 1,-3 0-9,-1 1 0,-3-3 2,0-2 2,-1 2 2,-2 0-1,-2-2 1,-1 0 0,0 0-1,-3 0 4,1 1 1,-1 0-2,0-1-3,0-2 0,-2 1-1,2-1 5,0 4-6,1-2 0,0 0-2,-3-3 2,3 3 0,-1 1 1,2-2-2,-1 2 2,2-1-1,-1 2-3,2-2-2,1 1 1,0 2 7,0-1-3,2-1 0,1 4 0,0-2 7,2-2 4,0 4-3,4 0-2,-2-1 2,1 1 1,-1-6-4,0 3-2,2 2-1,-1-1-1,-1-2 0,2 2 0,0 2 1,0-3-1,-2-2-2,0 2-2,-2 0-3,0-3 2,1 1 0,-1 0-3,0 0 4,-1-1-2,-3 1 3,1 0 3,1-3 2,-2 0-3,-1 1 2,2 3 2,-2-5 0,0-6-1,-2 14 2,1-5 6,0-3-2,1-6-5,-3 14 0,2-7 0,0 0 5,1-7-3,-3 12-3,3-5 1,0-7-6,-4 13 10,4-7 0,0-6-5,0 13 0,0-6 0,0-7 2,4 13 0,-1-6-2,-1 0 0,2-2 2,1 4-3,0-1-2,0 1 2,0-4-4,2 3 2,1 1 1,-1-1-4,5 1 4,0 1 1,1-1-4,3 0 5,1-1 0,1 1-5,9-1 3,1 0 2,-1-1-1,4-4-2,2 4 4,2-5-3,0 2-6,5-3 4,-2 1-5,1 0 8,13 1-1,-16 0-6,-2-2-1,0-1 2,-2-1 1,-2 0-8,-7-1-3,-3 0-12,-4 1-6,-1 0-9,-3 1 4,-2-1-12,-1 2-14,-9-1 2,13-4-32,-7 2-6,0-1-32,-6 3-131,7-6-280,-7 6 123</inkml:trace>
  <inkml:trace contextRef="#ctx0" brushRef="#br0" timeOffset="255116.7503">17236 13549 87,'0'0'124,"0"0"5,-3-8-2,3 8-3,0 0-2,-4-7-10,4 7-3,0 0-11,0 0-10,-3-6-6,3 6-8,0 0-13,0 0-2,0 0-11,0 0-6,0 0-11,0 0 4,0 0 1,0 0-14,0 0 1,0 0 3,20 14-5,-17-9-4,3-1 1,2 3-2,-1 1-9,-1-1 8,1 0-6,0 2 2,-1 0-5,-1 2 2,1-1 14,-1 2-1,-3 1-2,3 3 7,-4 3-3,-2 1-2,-4 4 0,2 3-3,-3 2 9,0-1-2,-1-1-3,0 3-1,3-2 4,-3 1-1,1-2-3,-1 2-1,0 2 1,2-2-3,1 0 1,-1 1-5,1-1 3,-3 0 0,4 1-2,-1-2 2,4 1 5,0 0-7,-4 1-1,5-2 1,0 1 4,1 0-3,-2 0 1,2-2-2,0 2-3,3 1 3,-2 1-2,3-1 0,-1 0-2,1-1-1,2 0-1,-2 0-3,1 0 2,-1-3 16,-2 4 0,1-2-4,4-2-3,-6 2-3,1-2-2,0-1 1,-1-1 1,-2-5-5,0 0 1,1 1-3,-2-4 1,2 4 0,1-3-2,-3 1 2,1 0-4,2-2 1,-2 0 1,-1-4 1,0-1-2,1-1 0,2 1-13,-1-5-13,-2 1-7,0-7-1,2 10-10,0-5-4,-2-5 0,2 7-2,-2-7 1,0 0-3,1 8-4,-1-8-9,0 0-13,0 0-4,0 0-5,0 0-11,0 0-13,0 0 0,0 0-16,0 0-8,0 0-119,-16-26-269,9 20 119</inkml:trace>
  <inkml:trace contextRef="#ctx0" brushRef="#br0" timeOffset="256147.728">17306 13547 5,'0'0'116,"0"0"-17,-9 2-8,9-2 0,0 0-18,-10 2 0,10-2-22,0 0 8,-6 5 5,6-5-4,-5 10-1,-1-5 11,1 4 0,-4 3-4,2 2-4,-6 1 3,-1 5-5,0 4-2,-4-2 0,-1 4-10,1-1 2,-3 1-4,3 1-2,0-2-7,1 1-3,0-2-3,2-1-2,1-1-9,5-7-5,-2 0 8,2-1-3,4-3 1,-1-2-4,2 0-6,2-4 3,-6 2-1,8-7 1,-2 5-1,2-5 3,0 0-4,0 0 3,0 0-2,0 0-3,0 0-4,8-29 3,-4 18 0,3-6-4,-1-1-2,5-6 2,0 0-5,-4 0-1,4-1 0,-1 0-5,0 2 6,-1-1-6,-1 6 2,1 0 2,2-4-3,-2 3 5,2-3-5,-1 5 2,0 0-6,1 0 9,0 0-1,1 2 4,-1-1-6,0 2 2,0 1 1,1-1 0,-6 4-6,4 0 9,-2 3-2,-1-2 3,-1 3 6,-1 1 6,-2-1-5,-3 6 0,9-8 3,-9 8-5,4-5 0,-4 5-2,0 0 2,7-2-6,-7 2-2,0 0 4,0 0-2,12 11 5,-8-5-6,0 1 4,3 1 0,-1 3 3,2-1 0,-2-1-5,0 1-1,1 5 0,1-1 4,-2-2 1,1 2-4,2 1-2,-2-2 3,3 4 2,1-1-1,-2 0-2,1 1 2,-1-4 0,5 4-1,-3 4 1,1-5-1,-2 2-1,2-2-2,-2 1 3,0-2 1,3 1-2,-1-3-3,-1 1 8,0-1-2,-2-2-4,-1-2-4,0 1-3,-2-2 1,3 0-4,-6-2-1,-1 0 0,2 0 3,-2-1 3,-2-5 0,0 0-2,-10 15 2,0-10 1,-1 1-5,-7 0 4,-10 3 3,1-2-2,-6 0 7,-3-2-5,0 5-3,-3-5 1,-12 4 0,0-1 0,14-3-1,-14 3-7,13-3-11,0 1 0,2 0-16,0-1-11,7 0-28,2-1-14,10 0-33,0 0-35,5-1-102,4 0-280,4-1 124</inkml:trace>
  <inkml:trace contextRef="#ctx0" brushRef="#br0" timeOffset="257267.9757">18140 15190 105,'0'0'108,"0"0"-6,0 0-14,12 1-3,-12-1-10,9 6-8,-4 1 2,0-2 0,0 4-1,-1 0-13,0 3 0,1 4 3,-4 1 2,1 7-4,-4-4-3,1 4 1,-4 2-6,0-3-9,-3 0 12,1 5-6,0-10-5,1 7-1,-1-6-5,0-1-2,-1 0-5,2-1 1,-1 0-5,-1-3 0,1-4-6,2 1 3,0-3-9,1-3 5,0 3-2,1-3 3,3-5-5,-7 5 1,7-5 0,0 0 1,0 0-3,-14-8-1,14 8-2,-5-15 1,2 3-1,0-4 1,1-1-6,1-8 1,0 0 0,2-3 10,0-1-10,3-1-3,-2-1-1,2-1 4,3 0 1,0 2-2,2-1-3,0 4 4,1-1 1,3 2 1,0 2 2,0 2-2,1 1-2,-3 4 0,1 5 2,-2-4-1,2 2-2,-1 2 5,-2 3 0,-1-2-1,0 5 1,-1-1-2,-2 2-2,2 0 1,0 1-4,1 4 2,-1-3-1,-7 3 0,13 0 0,-3 3-2,-2-1-3,-3 3 4,4 2-2,-1-3 5,0 4 0,-3 1 3,0 0-10,-1 2 5,-1 0-3,-3 0 0,0 1-3,-2-1 8,-1 1-5,0 1 2,-3-3 2,-1 5-2,-5-1 5,2-1-2,-2 0-7,-2-1 3,2 1 0,-5-2 3,3-3-3,-1 2 4,0-3 2,3 1-3,-1-2-3,3 0 1,-5-2-1,5-3 3,0 6-3,-1-5 2,1 1-4,0-1 3,2 1-3,0-2 0,8-1 1,-11 6 0,6-5-2,1 4-4,4-5 4,-7 8 1,5-1-2,0-2 2,1 4-4,0-1 6,1-8-5,2 18 6,1-7-2,0-1 0,2 1-4,1 0 5,2-1-3,-2 3 3,6 0-3,-2 1 4,0-1-1,-2 0 1,6 0-2,-3-1 2,1 0-2,0 1-2,0 0 2,1 0 0,0-1-2,-4 0-8,2 2-14,-3-3-9,1 3-14,-2-3-29,2 0-18,-1-1-16,-2-1-32,3 0-99,-5-2-261,4 0 116</inkml:trace>
  <inkml:trace contextRef="#ctx0" brushRef="#br0" timeOffset="257875.6009">18615 15411 120,'0'0'121,"0"0"-11,0 0-13,0 0-4,0 0-13,0 0-15,0 0 3,0 0 14,14 22-21,-11-14-7,1 4 3,0-2-7,1 5 6,-2 2-6,-2-1-6,-1 1 1,2 0-3,-2 0 3,0 3-14,-2-2 2,1 0 0,-2 1-6,1-1-1,1-2 1,-3 0-7,2-3 0,-2-2-1,1 1-1,-1-2-7,0-2 3,0 1-2,3-3-1,1-6 3,-3 9-1,3-9-3,-3 5 4,3-5-4,0 0 1,0 0-5,0 0 0,0 0 9,-8-22-9,8 10-3,-3-5-5,4-1 2,1 0-8,2-11 5,0 3-3,1-3 1,-4-3-15,3 4 10,3-4-6,1 3-2,1-3 15,2 4-6,0-1 11,0 3 10,-1 9 1,-1-1 2,0 3-2,-1 0 7,-2 4 7,-2 3 8,0 3 2,-1-1-2,-3 6-3,4-10-5,-4 10-3,3-6-10,-3 6-2,6-2 1,-6 2-3,0 0 0,0 0-4,11 8-1,-7-4 2,0 3-5,-2 0 2,2 3 2,1-1 0,3 4-1,-1 1 1,0 2 7,-1 1-5,3 1-2,-2 0 6,5 3-6,-4-1 1,1 3-6,-1-6 8,-1-1-3,1 3-3,0-2 3,-1 2-1,1-3-1,1 2 3,-3 0-9,3-1 5,-2-2 1,3-1-5,-3 0-10,0-3-3,-1 0-14,3-1-9,-1-2-2,0 3-15,-1-2-14,2-2-19,-1-2-14,1 0-16,-3 1-16,0-3-110,-2 2-263,-4-5 116</inkml:trace>
  <inkml:trace contextRef="#ctx0" brushRef="#br0" timeOffset="258117.9134">18638 15600 167,'-4'-9'174,"4"9"-13,-5-7-17,5 7-15,0 0-15,6-9-9,-6 9-9,16-8-14,-5 3-4,4-1-11,4 0-6,0 1-6,7-2-16,4 2-7,-2 0-21,0 0-20,2 2-17,0-1-33,-2 1-11,-6 2-33,-1 1-105,-7-1-226,3-2 100</inkml:trace>
  <inkml:trace contextRef="#ctx0" brushRef="#br0" timeOffset="258600.8139">19280 15311 85,'0'0'163,"6"-7"-17,-6 7-10,0 0-20,0 0-4,0 0-12,0 0-10,0 0-7,0 0-11,21 9 3,-21-9-10,8 10-2,-4-4-3,1 2-4,-3 1-6,1 2-2,1 3 5,-2-1-8,2 3-3,0 2 0,0-2-3,-1 3-1,1-2-4,2 1-6,-3 1 4,1-3-16,0 2 7,0 2-2,1-4-1,0 3 0,2 1 0,-1-3-6,-1 0 3,0-1-9,3-2 6,-3-1-2,5-1-5,-1-2 4,-1-2 2,-1-2-10,1-1 6,1 1 0,1-2 1,-3-3-2,3-1 1,-10 0-2,20-5-3,-9-2 1,1 3-2,2-7 0,0-1 3,-1-3-2,5-4 1,-5 2 0,2-6-4,-2-2 2,1-3 0,-1-1-2,-2-2 4,2-4-4,1-8-1,-2 11 5,3-11-3,-5 11 0,2 2 2,-3 0 2,2 1-7,1 3 6,-1-1-3,-1 3 1,1 1-1,-2 7-1,-2-1-4,2 2-4,-4 4-12,0 0-16,1-1-20,-1 4-20,1-1-22,-3 3-27,-2 0-46,-1 6-104,0 0-295,-10-12 131</inkml:trace>
  <inkml:trace contextRef="#ctx0" brushRef="#br0" timeOffset="260582.6713">14953 13525 11,'0'0'110,"0"0"-23,5-4-1,-5 4 0,6-4 4,-6 4 5,6-2-16,-6 2 13,12-2-29,-12 2-1,9-1 2,-9 1-7,11 0-5,-11 0-2,14 0-8,-6-1-2,3 2-4,-11-1-3,16 0-1,-6 0-7,0 0 4,-2 1-1,2 1 4,2-1-3,1 0-3,-2 2 1,8-2-2,-2 0-2,6 2-1,4 0 0,2-3-3,3-3 0,4 3 2,2 0-2,0-3-8,16 2 8,-5-2-2,-8 1 0,10-1-3,-13 2 3,3-1-2,-1 0-5,12 1-11,-16-1 10,2 1-2,1 0-8,-3 1 7,-2 0 3,1 2-2,-1 1 5,-1-3-2,-1 2-6,-1-1-2,-1 0 2,-1 0 3,0 2-4,3-2 2,-3-2 0,0 1 4,2-1-1,1-1-4,1 1 3,-1-1 6,4-3 2,-2 1-6,-2-1 8,4 0 2,-3 3-2,0-4-7,-3 2 3,3-1 3,-3 2 1,-1-1-3,0 2-2,-2-1-5,-9 3 0,2 0-1,0-1 2,-8 1-3,6 1 0,-1-1 4,-3 2-5,-1-2-2,-1 0 3,-1 2 0,3-2 1,-3 0-3,0 0 3,-1 0-5,1 1 4,-3-2-3,-8 1 0,14 0 0,-7 0 5,-7 0 0,11-1 4,-11 1 2,12-1 3,-12 1-6,11-2-1,-11 2 1,8-1-4,-8 1 1,8-2 3,-8 2-9,0 0 7,8-2-3,-8 2-4,0 0-1,0 0 3,9 0 0,-9 0-3,0 0 3,0 0 0,0 0-9,0 0 11,0 0-2,0 0-2,0 0-4,0 0 3,9-1-1,-9 1 6,0 0-7,0 0 2,0 0 1,0 0 4,10-1-3,-10 1-1,0 0-1,8-1 2,-8 1-1,0 0-2,9-4 0,-9 4 6,10-2-1,-10 2-4,8-1-4,-8 1 7,0 0 2,7-3 3,-7 3-5,0 0 1,0 0 0,6-4 2,-6 4-3,0 0 0,0 0-3,0 0 1,0 0 0,-13-15-2,9 11 0,4 4-1,-14-5-3,5 2 8,-2-1-4,-3 0 2,1 0-2,-5 2-6,0-1 6,-4 2 0,-6-2 1,6 5-1,-10-4 0,5 4 2,7-2-3,-2 0 3,-5 0-2,8 0-1,2 1 1,1-2 1,7 1-4,-1 0 2,0-2 0,10 2 4,-14 0 1,14 0 1,-8 0-2,8 0-2,0 0 0,0 0 0,0 0-1,0 0 2,0 0-3,26 4 4,-7-1-3,-3-3 5,13 2 0,-8 1-3,11-2 0,-1 3 1,-1-2-2,-1 3-4,3-3-10,-3 1-3,-2 1-10,-4-1-1,5 2-2,-10-3 0,2 3 3,-1 0-1,1-3 2,-2 3 1,0-1 1,-5-1 6,0-1-6,0 1 12,-3-1 1,-3-1-3,0 3-1,0-2 0,-7-2 8,8 3 7,-8-3 0,0 0 2,9 0 6,-9 0-5,0 0 8,0 0-5,0 0 5,0 0 6,0 0-2,0 0 5,-24-11 4,17 8 1,-2 2 0,1-1 4,-4 0-5,2 1-3,-2 1 4,0 0-5,3 0-1,-4 0 2,2 1-2,-3 1-6,-2 3 1,3-2 0,-1 3 2,-1 0-6,0 3 0,-1-1-2,1 3 3,2-2-3,-3 2-5,3-1 4,0 3-1,-3-4 0,7 0-2,0-1 0,0 0-3,2 1 0,2-1 4,-1 0-3,-1 0 2,5-1-3,-3-2 1,1 0 0,4-5 3,-5 7 1,5-7 5,-6 5-7,6-5 4,0 0 1,0 0-3,0 0-3,-16-8 5,11-1-5,-1 2 7,-1-3 10,0-1 4,1-3-2,-1-1-3,-3-1-2,2 1 0,-1-1-3,2-1 3,0 0-5,2 3-5,-1 2 4,3 1-1,-3 1-11,2-1-12,0 1-13,0 3-18,0 1-25,4 6-34,-5-9-40,5 9-24,0 0-29,-8-1-124,8 1-345,0 0 152</inkml:trace>
  <inkml:trace contextRef="#ctx0" brushRef="#br0" timeOffset="261708.8351">13148 13486 24,'0'0'159,"0"0"-9,0 0-15,0 0-9,0 0-14,0 0-10,0 0-5,0 0 0,0 0-2,0 0-8,0 0-4,0 0-2,4 32-3,-1-20-5,-1 0-1,3 6-7,-5 0-4,2 1 1,-4 10-8,2-5-10,-2 1-5,-2 1 1,2 1-5,-2-1-4,-1-8-3,1 6-1,0-4-3,1-2-5,-1-1 6,2 0-6,1-5-4,-2 1-1,2-1-5,1-3 3,-3-2 0,3-1-3,0-6 0,-1 11 0,1-11 0,0 0-1,0 0 3,0 0-1,0 0-11,0 0-1,0 0-1,5-34 7,-2 15-5,-2-6-3,3-1 5,-4 0-1,1 0 3,3-1-2,-4-2-7,0 0 5,1-1-6,3 3 3,-1-2-2,0 1 4,-1 0-2,4 3 0,0 0-1,-2 1 2,1 5 1,2 1 2,1 0 1,-2 2-3,2 2-3,-2 0 12,-1 3-9,2 0 2,0 1-3,-1 3 3,3-2-3,-1 3 0,3 1 6,-1-1-3,1 3 0,3 0 2,-2 1-5,2 4 1,0-1 0,0-1-7,1 7 14,-2-2-8,-2 0 3,2 5-3,1-1 0,-5 0 1,-4 1-3,3 1 3,-3 0 1,-4 0 0,-1 5-3,-1-5 2,-3 5 1,-2 0 2,-2-2 4,-2 1-8,-3-2 3,0 1 2,-3-1-2,2-2 3,-3 1-1,3 0 2,-2-3-11,1-1 9,-1 2 3,0-2-7,5-1-2,-3-1 6,3-1-4,-2 1 4,1-2-9,2-1 9,1 1-2,1 1 2,-1-2-3,5 2-2,-3-2 1,3 2 4,4-5-6,-3 9 1,3-9-2,0 14 8,3-7-3,1 4 2,3-2 1,-3 3-4,5-2 2,-4 1-1,7 2 2,-4-4-1,-1 3 0,2-4 4,4 6-2,-2 1-3,-2-3 4,1-4-6,0 1-14,1 3-12,2-1-21,-6-3-21,3 1-19,2 1-20,-4-1-20,1-1-18,-3-3-113,1 2-282,-2 0 126</inkml:trace>
  <inkml:trace contextRef="#ctx0" brushRef="#br0" timeOffset="262284.1726">13589 13767 83,'0'0'124,"0"0"-10,0 0 6,0 0-8,0 0-14,-2 16 5,2-16-2,4 15-5,-2-5-12,1 0 1,-1 2 1,2 0-8,-2 4-5,0 1-8,0-2-3,-2 1-12,0 1-2,2-6-9,-4 5-2,4 0 0,-2-4-6,0-1-4,0 0-2,1-2-1,-2 0-6,1-9 7,1 12-3,-1-7-6,0-5 1,1 8 0,-1-8-3,0 0 1,0 0-6,0 0 7,0 0-5,0 0-3,0 0 1,-14-20-3,12 10-1,-2-2 6,1 0-4,-1-5-3,1-7 2,0 5-4,1-6-1,-1-2 2,2 1 3,2 2-7,0 0 1,1 5 6,-2 1-12,2 2 12,1-1 1,2 2 4,-3 2 0,1 3 4,-1 2-4,2-2 9,0 4 0,-2-2-8,1 3-2,-3 5-2,9-4 2,-9 4-8,6-3 2,-6 3 0,11 2 5,-11-2-3,10 5-6,-4 2 1,2-1 4,-2 2-8,3 2 8,0-2-1,0 5-1,-1-2 4,3 3 2,-1 6-5,0-3 2,0 1-1,-3 0 4,2-1-5,-1 3 0,2-4 2,-5 3 0,3-3-2,0 2 2,-1-3-3,3 2 1,-4-1-11,1-1-18,-2-3-12,-1-1-14,3-1-15,-3 1-17,1-2-26,0 1-16,2-2-34,-7 0-116,4-5-297,-4-3 132</inkml:trace>
  <inkml:trace contextRef="#ctx0" brushRef="#br0" timeOffset="262526.1976">13533 13953 163,'0'0'181,"-5"-7"-9,5 7-19,-5-6-17,5 6-15,0 0-10,6-11-19,-1 6 5,4 0-19,4-2-4,2 1-8,6-2-10,-2 2-3,10-3-10,-2-2-11,2 3-16,0-2-8,0 1-16,-1 1-18,4-2-13,-4 0-25,0 3-30,-1-2-19,-8 4-105,-1 0-237,-1 0 105</inkml:trace>
  <inkml:trace contextRef="#ctx0" brushRef="#br0" timeOffset="262847.8642">14112 13643 70,'0'0'172,"-7"-3"-5,7 3-17,0 0-12,0 0-19,0 0-6,0 0-19,0 0-5,0 0-3,-11 11-8,11-11-11,4 14-3,-4-4-2,4 2-11,-1-2-2,2 7-2,1-1-8,1-1-2,-3 2 1,4 2-5,-2 0-2,-1-1-7,1 1-2,-3-1 1,4 0-3,-4 1-6,3-2 8,-4 0-13,2-2-6,-4-2-9,3 0-2,-1-2-29,0 0-18,-2 0-22,2-3-9,-2-2-22,0-6-20,0 11-110,0-11-257,0 0 113</inkml:trace>
  <inkml:trace contextRef="#ctx0" brushRef="#br0" timeOffset="263098.4643">14278 13696 69,'0'0'144,"0"0"-6,0 0-8,0 0-17,0 0-3,0 0-6,0 0-6,14 9-5,-10-3-17,1-1-5,-1 1-4,0 2-11,2 4 8,2 3-15,-1 0-2,-1-3-3,-3 4-3,2 0-3,2 1-8,-1 0 1,-1-1-10,1-2 10,-2 2-11,2 0 1,-4-2-10,2-1-19,-1-2-10,-1 1-12,2 1-24,-2-4-13,0 1-17,2 0-12,0-5-21,-2 2-91,-2-7-224,2 10 99</inkml:trace>
  <inkml:trace contextRef="#ctx0" brushRef="#br0" timeOffset="263347.7746">14142 13949 61,'-9'-3'227,"-1"0"-14,3-1-16,-1-1-6,2 2-19,0-1-13,0 0-14,6 4-15,-4-8-12,4 8-13,0 0-7,4-13-15,4 8-10,-1 0-4,4 0-7,0-2-9,4 0-5,5 2-5,-2-2-14,4 1-19,-1 2-15,7-3-13,1 0-20,1-5-24,-1 5-17,2-1-32,-2-2-25,1 3-171,-1-5-331,-2 4 147</inkml:trace>
  <inkml:trace contextRef="#ctx0" brushRef="#br0" timeOffset="266490.3143">20793 11158 62,'0'0'87,"0"0"-5,0 0 4,0 0-6,0 0-6,0 0 3,0 0-3,-4 17-9,4-17-5,0 0-5,-3 8 4,3-8 8,-8 9 5,6-4-4,2-5-5,-7 9-9,2-4-2,0 1-3,1 0-4,-5 1-2,3 0-1,-1 0-2,1 0-1,-2 3-5,-2-3 2,1 3 0,-1 1-7,0-2-8,-1 2 2,1 2 0,-3 0-6,1-1-3,-1 2 3,0-2 0,0 2-3,2 0 0,-1 2 1,1 0-5,-1-1 2,-3 5 9,3-3 5,-2 4-5,3-5-1,-3-2-1,2 1-2,2 1-2,1 0 1,-2-1-3,2 1 1,-2-3-5,1 2 3,0 0-5,0 0 1,-2 0-1,1-2 0,-4 2 4,4-2-2,1 1 1,-4 0 12,1 1 4,-2-1-1,1 1-6,-4 4 0,3-5-2,2 0 1,0 0 1,1-3-8,1 2 4,2-4-5,-1 3 1,0 0 0,1-3-4,1 1-1,-2 0 1,2-2 0,0 2-1,-1 1-4,1-1 3,-4 2 2,0 1-4,4-5 0,-1 1 2,1 0-3,-2 1 1,2-1 1,2 1 0,-3 2-4,0-3 2,0-2 1,2 4-2,0-2 3,-5 3 6,1 0 2,1-2 1,-2 2-3,1-2-1,-3 2 1,6-5-2,0 2 1,-2-2-3,4 2 0,-3-1-1,1-2 3,-1 1-2,1 0 0,2-1-4,-2 2 2,1-3 4,2-1-4,-3 3-2,3-3 3,0-1-1,-2 1 0,2 2-1,0-1 2,1 0 0,4-5-1,-9 5-1,3-1 0,6-4 0,-6 7 0,6-7-2,-7 7 1,2-4 2,1 1-4,4-4-1,-10 10 3,6-6-1,-1-1-1,-1 5 2,-1-3-1,1 0 2,-2 2-4,2-3 1,-1 1 0,0 2 0,-1 0 1,2-1 0,-2 0 0,2-1-1,-2 1 3,-2 1-2,2-1 1,2-3-2,-1 4-3,2-4 3,-1 0 5,6-3-6,-8 8-1,4-2 0,-2-3 2,2 1 2,4-4-4,-9 10 4,5-7 1,0 2-3,-1 1-1,-1-1 1,6-5 0,-8 8 2,4-3-5,4-5 2,-7 7-3,7-7 3,-4 5 4,4-5-4,-4 6-1,4-6 1,0 0 0,-6 6 0,6-6 0,0 0 2,0 0-4,-4 5 5,4-5 0,0 0 1,0 0-1,-4 5 1,4-5-3,0 0 1,0 0 1,0 0-1,0 0-1,0 0 1,0 0-1,0 0 0,0 0 1,0 0-2,0 0 3,-5 4-2,5-4 1,0 0-3,0 0 3,0 0 0,-4 5-1,4-5-2,0 0 2,0 0-2,0 0-1,0 0 2,0 0 1,0 0 0,0 0-2,0 0 3,0 0 0,0 0 0,0 0 0,0 0-1,0 0 0,0 0 2,0 0-1,14 4-2,-14-4 2,0 0-1,0 0-1,8 1 0,-8-1 9,0 0-9,0 0-1,0 0-1,9 3 0,-9-3 0,0 0 2,0 0-1,0 0 2,4 4-1,-4-4 0,0 0 3,0 0-3,0 0 4,0 0-2,0 0 0,0 0 0,0 0 0,0 0 2,0 0 3,0 0-4,0 0 0,0 0 2,0 0 0,0 0 1,0 0-4,0 0 7,0 0-3,0 0-2,0 0-1,0 0 3,3-14-2,-3 14 2,0 0-3,0 0-1,-2-11 0,2 11 3,0 0-2,-1-11-1,1 11 3,-2-7-2,2 7 0,2-13 0,-2 13-1,0-9-2,0 9 4,2-10 0,-1 3-2,2 0 1,1-1-3,-2 1 1,1 1-2,0-4 6,2 0 0,-3 2-6,1 3 4,1-4-2,-3 2 3,1-1-5,0-1 2,-1 4 2,0-3-2,-1 8-1,-1-15 0,1 9 3,0 6-2,-4-15-1,2 10 2,2 5-1,-4-9 2,0 5-1,4 4-2,-6-10 4,6 10 0,-6-6-3,6 6-1,-3-6 0,3 6-1,0 0 0,0 0 2,-6-6-3,6 6-2,0 0 1,0 0 1,0 0 1,0 0-3,0 0 3,0 0-4,0 0 1,0 0 4,0 0-4,0 0 4,3 24 0,-3-24-3,1 11 3,-1-4 1,2 0-3,-1 2 1,-1 1 3,1 1-2,0 0-1,1 0 3,-1-1-2,0 1 1,-1 0 0,2 2 1,-2-2-2,1 1 1,-1 1-2,0-1 1,-1 0 3,1-2-1,-2 2-2,2-3-1,-1 3 3,0-3 1,1-1-2,-3 0 2,-1 1 0,3-3-1,-2 1 2,3-7 0,-5 10-4,3-6 8,2-4-6,-4 6 0,4-6 4,-8 2-1,8-2 0,0 0 0,0 0-1,0 0 5,0 0-7,-13-8 3,13 8-2,-2-7 0,2 7 1,-1-12-2,1 12 1,1-10 0,1 2-2,-2 8 0,4-10 2,0 4-4,-1 1 1,1-1 2,1 2-3,0-1 1,0 0-1,1 1 2,1 1-2,0-1 4,2 0-4,2 2 0,-2 0 6,1 0-7,3-1 1,-1 2 1,1-2-1,6 1 1,-3 0-1,4-2-8,-5 4-3,4-2 2,-1 2 5,0-2-4,0 1 1,-1 0 0,-2 0 2,2-1 2,-5 2-6,1-1 6,0-1-1,-1 2 1,-2-2 0,1-1 6,-4 2-3,-1-2-1,-6 3 1,10-5 2,-10 5-3,8-5 5,-6 0-4,-2 5 2,4-9-1,-4 9 3,0-11-3,0 11 5,-2-10-3,2 10 3,-5-12-5,-2 6 5,2-2-5,-1 0 5,-1 2-3,1-2 2,-2 1-3,3-2-3,-2 4 2,0-3 1,-1 1-2,0 2 0,-1-1 2,0 3-2,-3-1 1,2 3-2,0-3-3,-4 1-2,2 2-6,-2 2-9,-4-1-9,3 2 3,-2 0-4,1 1-11,-2-1-8,0 1-8,0-1-12,1 3-11,-2 0-2,1-3-22,0 2-8,1 1-17,-1-2-148,-3 0-303,3-2 134</inkml:trace>
  <inkml:trace contextRef="#ctx0" brushRef="#br0" timeOffset="267967.7134">20703 10199 60,'0'0'213,"-6"-6"-9,6 6-7,0 0-6,-5-6-17,5 6-11,0 0-11,-4-5-14,4 5-13,0 0-12,0 0-14,0 0-11,0 0-10,0 0-10,0 0-6,0 0-8,0 0-4,0 0-7,0 0-6,0 0-1,13 28-5,-9-17 0,1 5-3,2 1-4,-1 3 0,0 5 1,-2 0-5,1 1-3,1-2 0,-3 1 0,2-2-3,-1 2-1,-1-5-2,1-2-1,1 0-2,0-2 3,2-1-3,-1 1 1,0-7 0,-1 3-2,0-3-2,1 0 2,-2-1 0,2-4-1,-4 2-1,2-2 1,-4-4 1,8 4 1,-8-4-2,0 0-3,0 0-3,14-8-3,-12 2-3,2-1 1,0 0-2,-1-4 2,-1 0-5,-1-1 1,2-2 0,0 3 6,-2-5-4,-1 6 3,3 1-5,-1 2 3,-1-1 2,-1-2-2,0 10 3,3-9-2,-3 9-4,2-10 4,-2 10-2,3-7 0,-3 7-1,0 0 4,4-5-1,-4 5 0,0 0 0,0 0 1,14 2-2,-14-2 1,10 5 3,-5-2 1,0 1-5,0 1 6,4 0-1,-1 2-1,0-1 1,1-2 0,1 3 2,-1-2-2,1 2 2,1-2 0,1-2 1,-1 2 0,2-3-2,0 0-1,0-1 6,-2-1-5,1 0 3,-2 0 6,0-1-6,2-3 0,-3 1-2,1-1 0,-4 0-1,3-1 4,-1-1 1,-2-1-2,-1 2 1,2-3-1,-5-1-1,1-1 0,-2-1 1,-1 0-1,0-1 1,0-4-2,-3-1 4,2 0-2,-4-1 0,-1 2-3,-1 0 0,1 0 2,-1-1-2,-1 3 0,0-1-2,0 1-7,1-1 1,-3 2-1,0 0-6,5 3-5,-1 0 2,-2 1-1,2 1-3,1 3-1,2-2 2,-1 2-2,4 5-10,-6-8-9,6 8-6,-6-4-11,6 4-20,-5-5-20,5 5-4,0 0-15,0 0 4,0 0-18,0 0-138,0 0-291,0 0 130</inkml:trace>
  <inkml:trace contextRef="#ctx0" brushRef="#br0" timeOffset="268672.6473">21508 10454 163,'0'0'192,"0"0"-13,-7-10-7,7 10-7,-4-5-12,4 5 0,0 0-19,0 0-13,0 0-11,0 0-13,-3-7-10,3 7-9,0 0-11,0 0-10,0 0-2,0 0-8,0 0-4,0 0-1,0 0-1,0 0-1,0 0-6,0 32-1,0-24 0,1 2 0,-1 2-3,0-1 0,0 6-1,1-4-3,-1 3-1,3 1-6,-1 0 4,1-3-2,1 2-3,-3-3-3,3 4-2,-2-1-9,2 1-16,-1-6-13,-1 0-17,1-1-19,-1 1-12,1-5-20,0 2-26,-2-3-20,2 2-41,-3-7-127,-3 10-332,3-10 148</inkml:trace>
  <inkml:trace contextRef="#ctx0" brushRef="#br0" timeOffset="269713.7337">20125 11957 163,'0'0'147,"0"0"-17,0 0-11,0 0-12,0 0-11,0 0-14,0 0-4,0 0-12,0 0 4,0 0-3,19 4-9,-12-3 0,3 1 1,-1 0-5,2 1 2,0 1-9,-5-1-1,5 2-3,0 0 12,-2 2-7,1-1-2,0 3-6,-1-2 3,1 0-1,3 6 1,0-2-3,-6-1-2,1 0-2,1 4-5,1-1 5,-2 1 1,1 1-1,2-1-2,-2 3-3,0-2-1,4 4-4,-2 2 2,0-3-6,0 0-2,1 4-3,-1 1 3,5-2-5,-6-4-2,2 6 1,-2-7 0,0 1-3,1-2-2,1 8-2,-2-5 0,1-2 3,-4 1-2,2 0-12,1-2 4,-4 2 0,1 0-5,1-1 0,-2-6 4,-4 2 2,2 1 1,0-3-2,-1 0-3,-2 1 6,1-2-1,0-1 0,-1-4 1,-1-4-2,-1 13 3,1-13 4,0 7-7,0-7 2,0 0 1,-5 7-5,5-7-7,0 0-17,-11 3-16,11-3-16,0 0-20,-14-8-25,14 8-20,-7-8-20,3 4-23,4 4-124,-10-8-311,6 4 138</inkml:trace>
  <inkml:trace contextRef="#ctx0" brushRef="#br0" timeOffset="271018.1214">21073 11801 2,'0'0'172,"0"0"-9,0 0-9,2-7-17,-2 7-11,0 0-12,0 0-4,3-7-17,-3 7-7,0 0-17,0 0 8,0 0-9,0 0-7,0 0-1,0 0-13,2-7 2,-2 7 1,0 0-5,0 0 3,0 0 8,0 0-5,0 0-3,-9 21 2,4-11-3,-3 1 2,-2 3-7,3 0 5,-3 3-1,-3 0-3,2 0-7,-1 0 3,-3 3-6,5-3-3,-3 0-1,1-1-5,2-1 1,-1-1-3,0 1-1,4-6 1,-2 1-5,1-1-2,0-1-1,1 1-3,-1-3-3,3 0 1,0-1 1,0-2-1,1 2 3,4-5 2,-10 7-6,10-7 0,-9 3 1,4-1-3,5-2 2,-12 0-4,12 0 0,-11-4-1,11 4 0,-13-8-1,4 3-3,3 0-2,-2-2 3,2 0-1,-2 0 0,-1 0 2,4-1-3,0 3 2,1-1-2,-1 0 1,2 0 1,3 6-1,-3-12-1,3 12 0,0-11-2,0 11-1,6-12 2,-2 7 3,1-1-4,1 2 3,3-1 0,1 0-2,-1-2 1,0 5-2,3-2 5,-3 1-3,1 2 0,0 0 1,-2 1-2,2 1 0,1 0 0,0 2 0,-2 1 0,1 0-1,0 1 1,-2 1-1,3 1 1,-3-2-3,0 2 2,-1 0 3,2 1-1,-1 1-1,-2 1 2,1-1 1,1 1-1,0-2 2,-1 4-4,-1-3 1,4 4 3,-1-4 0,-1 1 0,0 1-2,2-2 3,1 2-2,1-3 1,-1 1 0,1-3 5,3 0-4,1 1-1,3-1 3,0-2 0,-3 0-2,3-1-2,-2-2 3,1-1-1,-1 1-2,-2-2-2,0-1-7,3-1-1,0 0-8,-6-1-6,0 1-6,1-2-8,0-1-8,0 1-15,-2-1-7,0 0-12,-1 1-15,-1-1-14,-2 0-21,2-1-22,-4 0-136,-2 0-312,1 2 138</inkml:trace>
  <inkml:trace contextRef="#ctx0" brushRef="#br0" timeOffset="275405.6932">22549 10992 61,'0'0'136,"0"0"-7,0 0-7,0 0-16,-5-3-10,5 3-9,0 0-5,0 0-14,0 0-2,0 0-10,0 0 4,0 0-2,0 0-6,0 0-5,0 0 0,0 0-4,0 0-1,0 0-6,5 26 4,-5-20-12,0-6 5,0 17-5,1-11-3,-1 5 3,2-1 0,-2 1 3,-2 3-2,5 1-11,-1 2 6,0 0-4,-1 0 0,-1 0-4,1 0 2,-1 3-1,0-2-3,2 0-4,-2 2 2,-2 3-3,2-3-2,2 4-1,-2-5 3,1 1-4,-1 6 3,0-2 1,0 4 8,0-2 9,0 0 1,0-2-6,0-3 0,1 4-2,1-8-1,-1 8-4,-1-6-2,0 0 0,1 1-2,-1 5-1,0-6-1,-1-1 11,1-1-1,0 3 1,1-3-4,-2 0-4,1 0 2,1 1-2,-1-3-4,0 2 2,0-4 2,0-1-5,-1 4 1,0-3-2,1-2 2,0 2-3,-2-1 0,2-1 1,0 2-1,0-2-4,0 0 3,-1-1-1,1 1-2,1-1-1,-1 1 3,2-2 0,-2 0 0,0-2 1,0 3-2,0-3 2,1-1 0,-1-6-5,1 14 4,-1-9 1,0-5-2,1 14-1,2-7 1,-3 1 1,0-8-4,1 12 1,-1-7 5,0-5-4,0 9 1,0-1 0,0-8-2,1 11 0,-3-4 0,2-7-1,-3 11 2,3-11-1,0 12 1,-1-7-1,1-5 4,0 16-6,-1-10 3,1-6-2,1 13 0,-1-7 3,1 3-2,-1-9 5,-1 14 18,0-7-3,2 0-2,-1-7-2,1 14 1,2-7-3,-3 0 0,1 0-2,-1-7 0,1 12-3,1-5 1,-2-7-1,0 13 0,1-7-4,0 0 2,-1-6-3,0 11 0,0-11 2,-1 10 0,1-10-4,-1 10 2,1-10-1,0 9 3,0-9 0,0 8-3,0-8 3,0 0-2,0 10 3,0-10-4,0 0 3,0 0-1,0 8 0,0-8 8,0 0 6,0 0 7,0 0 8,0 0 5,0 0-2,0 0 0,0 0-1,0 0-5,0 0 0,0 0-4,0 0 2,0 0-2,0 0-1,0 0-4,0 0 0,0 0-2,0 0-4,0 0 2,-20-13-1,20 13-4,0 0 1,0 0-5,-3-5 0,3 5-2,0 0-1,0 0 2,0 0-3,0 0 0,0 0 2,0 0-1,0 0-1,0 0 2,0 0 0,0 0-2,0 0 0,0 0-1,-4-5-1,4 5-1,0 0 2,-4-7 0,4 7 2,-4-7-3,-1 1 0,1 0 5,-1 1-4,0-3-3,-2-1 1,0 2 3,-1-1-6,2-1 1,-2 1-2,-1-1 5,0 1-2,0-1 1,0 1-6,-2 1 5,2 0-2,0 0-2,-1 2 4,1 0 0,-1 2-2,-1-2 1,4 4 2,-1-2 3,8 3-6,-13-5-3,8 3 3,5 2-1,-10-3 0,10 3-3,0 0 3,-9-3-2,9 3 1,0 0-1,0 0 2,0 0-2,-6 10 0,6-10 1,4 13 2,-4-13 0,7 14 1,-3-4 0,1-1 0,3 1 1,1 1 0,-2-2-1,0 3 2,3 0-2,0-3-2,0 4-4,-1-4-6,1 0-2,0 0-6,-1 2 4,-1-3-2,1 2-1,-1-3 3,-1 2 0,0-2 2,-2-2-2,0 3-8,2-1 3,-5-2-1,3 2 2,-5-7 4,4 6 2,0-2 1,-4-4 0,4 7 3,-4-7 0,0 0 6,4 5 0,-4-5 3,0 0 0,0 0 1,0 0 1,0 0-1,0 0-1,0 0 1,0 0 2,9-15-2,-9 15 3,4-13-1,-2 7-4,1-3 1,2-1 1,0 2 0,-1-2 2,-1-1-2,7-4 1,-2 5 0,0-2 1,-2 2 0,3-4 2,3 0-7,-3 1-8,-3 3 10,3 1-4,0-5 3,-3 4-1,1 1-1,-1 0 3,-1 0-1,0 0 2,-1 1 2,-1 0-2,1 3-5,1-3 4,-3 2 2,2-1 0,-4 7 3,3-9 4,-3 9 1,-2-11-5,2 11 3,-1-9-2,1 9 1,-5-9-3,5 9-1,-6-5-1,6 5 0,-11-5 0,1 5-3,-1 0 3,-1 1 0,-6 0 0,0 4 3,-1 1-5,-2-1 0,1-1 3,-7 3-5,6-2-11,-5 2-9,6-2-12,1 0-11,-2 4-17,3-3-16,0 1-25,6-2-30,-2-1-18,3 1-25,-1-1-136,3 1-341,2-3 151</inkml:trace>
  <inkml:trace contextRef="#ctx0" brushRef="#br0" timeOffset="276689.8783">23035 10826 132,'0'0'173,"0"0"-5,-6-4-18,6 4-13,0 0-18,0 0-5,-6-5-18,6 5-4,0 0-12,0 0-6,0 0 1,0 0-4,-6 15-4,6-15-1,-1 11-7,-1-3 6,2 4 4,0-2-7,0 4-3,0 0-5,2 4-4,0 0-1,-2 0-2,3 2-7,2-1-1,0 1-5,0-2-4,0 1-2,2-1-2,-4-1 0,6-3-4,-5-2-3,1-2-1,2 1-1,-2-2 0,1-4-2,-2 1 1,1 0-7,-1-1 0,1-1-2,-5-4 6,8 4-3,-8-4 3,10 1-12,-10-1-4,11-2 0,-4-1 2,0-1-1,1-2-1,0-1 3,-1-2-1,4 1-3,-4-4 0,0 5 5,2-5-2,-2 3 0,1 3-4,-3-2 2,-1 4 2,1-3 1,0 3 0,0 0-1,-5 4 2,5-7-6,-5 7 1,4-4-2,-4 4 1,7-3 0,-7 3-1,0 0 6,0 0-3,16 9 2,-11-5-3,0 1 6,3 2-4,-2-1 2,2 1 1,0 1-3,0 1 2,-1-1 5,2-1-7,-1 1 2,0-1-1,3 0 2,-3 0 0,1-2-2,1 0 4,-1 2-2,-4-3 1,3-3 1,0 2 2,0-3-4,-8 0 3,14 0-2,-6-3 4,-8 3-5,11-5 4,-3-2-1,-3 1-4,1-5 2,-2 3-3,-1-5 6,-2-2-6,0-2 1,1 1 2,-4 0-1,1-3-1,-1 5 3,-1-3-4,0 2 0,1 2-3,-3 3 3,1-2-1,0 4 2,-1-1-5,1 3 1,2 1-12,2 5-20,-4-6-10,4 6-13,0 0-12,0 0-13,0 0-8,0 0-21,-10 15-21,8-6-23,1 0-126,0 0-304,1 4 135</inkml:trace>
  <inkml:trace contextRef="#ctx0" brushRef="#br0" timeOffset="277327.8664">23795 11153 11,'5'-5'164,"-1"0"-2,1-1-4,3 3-11,-2 0-10,0-3-13,1 3-8,-2-1-8,3 2-11,-8 2-9,11-5-12,-3 4-8,-8 1-4,15 0-6,-7 0-2,1 1-7,2 2-2,-2 1-5,0 0-1,1 0-7,-1 4-1,-1-3-4,1 3-5,0-1 0,-3 4-5,-2-1-2,0 0 3,0-1-6,-2 4 3,2-2-3,-3 1-3,-1 1 3,-2-3 2,-2 1-7,0 0 3,-1-1-2,-1-1-1,-2 1-1,-2 0 3,0 1 1,-1-4 5,-3 3 3,-1-4 0,0 2 3,2-4-1,-4-3-3,3 3 7,2-2 4,-1 0 2,2 2 1,0-1 4,3-3 3,8 0 5,-14 2 0,9-1-1,5-1-5,-8 1-1,8-1-4,0 0-3,0 0-3,0 0-4,0 0-3,0 0-4,0 0 2,32-4-3,-10 1-3,6 0 0,4 0-1,1-4 2,6 1-5,12-1 0,1-2-3,3 1 1,1-1 3,4 1-3,1-4 0,-1 3-3,-3-1 2,1 0-1,-4 3-1,-5-3 1,-9 6-1,-3-3 1,-4 3-3,-2-1 0,-3 0 1,-7 1 0,-8 1 0,0 0 13,-3 2 5,-2-1 9,0 0 2,-8 2 4,11-4-2,-7 3-3,-4 1-3,5-5-4,-5 5-7,0 0-1,3-7 1,-3 7-3,0 0-3,0 0-8,0 0-9,0 0-19,0 0-17,0 0-20,0 0-25,0 0-12,0 0-22,0 0-21,0 0-18,0 0-25,0 0-20,-19 12-169,19-12-404,-6 5 179</inkml:trace>
  <inkml:trace contextRef="#ctx0" brushRef="#br0" timeOffset="278748.7634">17121 13616 53,'0'0'122,"0"0"-13,-7-2-7,7 2-1,0 0-8,0 0-12,0 0-2,-8-2-3,8 2-8,0 0-6,0 0-7,0 0-2,0 0-11,0 0-1,0 0-7,0 0 0,0 0 8,0 0 0,-12 7 3,12-7 0,-5 10-8,-3-5 6,1 2 3,-2 3-3,-4 0 2,3 1-3,-5 1 3,-1 3-10,-4 2 2,2-6 4,-5 8-11,1 0 5,0 0-7,-2 1-1,2 1 1,-2 3-4,1-1 1,-4 2 2,3 1-2,-12 9-3,0-1 0,-2 4-5,-3-2-6,-4 2 6,2 0 0,-4 0-1,0 3-1,-20 16-7,17-17 4,-17 15-2,-1 0 0,1 4-1,-1-1 1,7 2 1,-2 1 1,0 3-5,-6-2 13,0 0 2,-1 0-4,-2-2-4,5 2-3,-2-3 0,0 1-2,-2-1-2,3 1 2,3-2-5,20-12 1,-15 18-2,1-3-2,19-16-15,-4-1 2,-13 17 2,16-21-4,-3 3 4,-4-1-1,5-1 2,-4 0 1,3 0 0,0-2 2,4-3-5,-2-2 2,12-9 2,-9 8 2,14-9-2,0-2 4,4 0-3,-2-2 1,-1-1 4,10-5-10,-6 3 4,8-5 3,-2-2-2,6-2 4,-2 3 0,3-4-4,1 1 5,-2-3-9,4-1-3,1 1 6,3-5-8,0 0-2,-7 5 1,7-5 3,0 0 0,0 0-4,0 0-6,0 0-2,22-22-6,-16 15 4,3-3-2,3-4-11,-4 4-3,0 2-13,1-1-11,-4 2-9,4 0-10,-4 0-11,2 0-10,-7 7-22,5-10-80,-5 10-225,5-12 99</inkml:trace>
  <inkml:trace contextRef="#ctx0" brushRef="#br0" timeOffset="279997.8364">16703 13829 116,'0'0'104,"0"0"-1,0 0-1,0 0-5,0 0-1,0 0-1,0 0 0,-9 18-3,3-11-11,-2-2-3,-1 4-10,-4 0-4,-3 3-5,-1 0-14,-8 1 8,2 0-7,0 0-13,-4 1 6,5-3-5,-4 2-2,1-2-4,0 1-3,7-4-1,-2-1 0,1-2-1,2 1-1,3-3-11,-1 1 6,1-3 3,5 1-10,0-2 4,0 0 1,9 0-1,-14-3-4,14 3 3,-10-1-1,10 1-7,-8-3 6,8 3-2,-6-4-2,6 4 0,0 0-5,0 0 4,0 0-9,18-8 3,-9 6 4,5-3 0,-3 3-3,9-2 2,-3 3-2,4-3-2,0 0 4,0 2-1,6-3 3,-6 3-8,6-1-1,4-1 3,-3-1 0,3-3 5,3 2-10,-3 2-3,2-4 4,-1 2 2,0-1-7,1-2-3,-1 0 4,3 2-6,-3-2 4,1 1-4,0-2 8,-2 1-5,-3 0 5,0-2 6,-10 5-8,1-2 6,-4 1-6,-1 3 9,-3 1-3,-3-2 15,-1 1 5,-2 2 4,-5 2-4,8-4-3,-8 4 1,3-7 11,-3 7-2,0 0-5,0-7 1,0 7 8,0 0-1,0 0-5,-11-8-4,11 8-8,0 0 2,-9-2 1,9 2-1,0 0-3,-10-4-7,10 4 0,0 0 5,-13 6-1,6-3-4,3 0 1,-7 4-2,1 0 5,-3 4-4,2-3 0,-3 2-2,1 2-3,-1 3 6,-3 2 2,-2 4 2,2-2-1,-3 2-1,1-2 0,4 5 4,-1-1 2,2 1-6,0 3 4,1-2-3,1 1-2,-2 1 2,2-2-5,-2 0 2,6-2-3,-3 1 3,3-7 0,2 0-1,-1-3 2,1 3-3,2-4 0,-2-2 2,2-2 2,2 1-3,0-2-1,-1-1-1,1-1 5,2-6-3,-2 10 5,2-10-3,-4 7 2,4-7 0,0 0-1,0 0 1,0 0-3,0 0 0,-14-17-1,9 7 3,1-1 2,-3-3-10,1 0 11,-4-2 1,2 0-7,-3-1 0,-1-6 2,3 6 1,-5-4-2,5 4 2,1 0 1,-3 0-1,1 3 0,3 3-7,-1-2 2,0 4 4,0-3-2,-1 5-5,4-1 4,-1 1-10,-1 1-7,2 2-6,-1-1-4,1 2-6,5 3-19,-11-6-11,6 3-17,5 3-23,-6-2-12,6 2-19,0 0-13,0 0-109,-13 2-276,13-2 124</inkml:trace>
  <inkml:trace contextRef="#ctx0" brushRef="#br0" timeOffset="281283.9112">12985 15862 128,'0'0'137,"0"0"-11,0 0-13,0 0-14,0 0-7,0 0-9,0 0-11,0 0-14,0 0 11,0 0-7,0 0 2,0 0 7,14 24-6,-11-15-3,-1 4-1,2 4 0,0 3 2,-1 5-10,0-5-5,-1 8-1,0 2-9,-1-1-1,0 1-6,1-1 0,-2-3 1,2 3-12,0-5 4,0-4-5,1-3-1,-1-1 3,2-3-7,0-3 0,-3 2 1,2-3-6,-2-1 2,0-1-5,2-3 2,-3-4-3,1 9-3,-1-9 5,0 0-9,0 0 3,0 0 3,0 0 0,0 0-4,0 0 3,-6-23 1,2 13-3,-1-7 1,-3 0-13,-1-6 8,1 6 1,1-10-3,-5 0-5,2 4 4,-3-2-4,3-1-2,2 3-4,1-1 2,-2-2 1,4 2 5,0-1-5,2 5 5,-1-3 1,5 3-2,4 1 4,-1-5-5,3 5 5,4-5 0,2 2 2,-4 5 0,4 0 0,-2 2 3,3 1 9,-2-1-8,1 5 1,-2 1 3,2 0-7,-2 1 4,0 1-2,0 3 3,3 0-6,-2-1 9,-2 0-10,3 3 4,-3 1-1,3 0 0,-13 1 2,19 3 0,-8-1-4,-2 4-1,1-2 3,-2 1 4,0 1-5,-2 4 2,-1 0 3,-1 2-6,1 2 6,0-1-5,-5 3-3,2-2 8,-2 1-2,-2-1 2,-3 1-3,3-3-3,-1 0 1,-1 3 2,-2-3 3,-1-1-4,1-1 2,-5 2 1,3-2-4,-6 2 4,5-2-2,-4 0 1,2-1-1,2-1 1,-3-1-2,1 1 5,1-4-5,-2 1 7,2 0-6,0-3 3,1 1-5,9-3-2,-13 7 6,7-4 2,6-3-5,-8 4 1,8-4 0,-8 8-1,8-8 6,-5 9-9,5-9 2,0 12 5,0-12-2,0 19-1,3-8 0,-1-1 0,6 6-2,-4-4 2,3 2 0,2-1-2,1 0 7,2 0-5,-2 1 2,3-1-7,0 2 8,1-3-4,-3 2 2,3-4 10,-1 0-12,1 3-13,3-3-16,-4 0-10,-2 0-25,3-2-24,-2-1-16,2 2-25,-2-2-104,-4-1-252,1 1 111</inkml:trace>
  <inkml:trace contextRef="#ctx0" brushRef="#br0" timeOffset="281918.6255">13509 15972 64,'0'0'109,"0"0"-2,0 0 3,0 0-13,17 15-5,-13-8-4,3 4-7,-5-4-4,2 6-10,3 2-8,0 1 8,-2 1-1,0 0 4,-1-1-15,2 4-12,-4-1 8,2-2-6,-2 3-3,0-2-11,0-1 3,-2-1-4,2-4-3,-1-1-2,-2 2-7,2-2 3,-1-1-1,0 1-11,0-4 10,0 0 0,0-7-1,-3 10-1,3-10 0,0 0-1,-4 4-10,4-4 8,0 0-10,0 0 4,0 0 3,-21-6-3,15-2-9,0 0 4,-1-4 1,-4-2-1,3-1-1,-2-1-1,4-4-4,-3-2-6,0-7-2,5 12 8,-1-12-14,3 9 12,-1-5-1,3 7 0,1-2 4,1 1 10,0 0-14,2 2 15,1 2-3,0 4 0,-1-2 0,1 3 4,1 1 0,0-1 0,2 1-3,-4 3 2,3 2-6,-5 0 5,-2 4-2,13-5 2,-5 2-5,-8 3-1,10 2 2,-10-2-1,12 5 8,-5 0 0,0 0 3,-1 2 0,2 0-6,0 3 4,-2-1 3,1 0-1,2 5 6,-1-3-6,1 4 1,-1 1-4,1-2 2,2 2 3,-2-1-4,-1 1 1,3-1-9,-2 2 7,1-2-1,-1-1-4,2-2 6,-1 1-8,2-1 5,-2-3-3,4 1 1,-7-4-3,1 3-10,1-2-6,-2-1-9,2 0-4,-5-2-17,3-1-8,-2 2-8,2-3-31,-3 2-3,-4-4-14,7 4-17,-7-4-17,0 0-85,0 0-243,4 5 108</inkml:trace>
  <inkml:trace contextRef="#ctx0" brushRef="#br0" timeOffset="282191.6076">13466 16133 160,'0'0'149,"0"0"-12,0 0-8,0 0-10,15-12-5,-5 7-18,3 1 5,2-3-12,5 2-9,-2-3-6,8-2-7,-1 0-6,2-1-9,1-1-2,1 1-8,1-2-4,2 3-3,-4-3-23,1 0-20,-2 4-31,0-5-38,-9 7-30,0 0-122,-7 0-249,-2 0 110</inkml:trace>
  <inkml:trace contextRef="#ctx0" brushRef="#br0" timeOffset="283367.9375">16014 13544 126,'0'0'120,"0"0"-10,0 0-11,0 0-14,0 0-12,0 0-4,0 0-5,0 0-11,0 0-5,0 0 0,0 0 6,0 0-6,0 0 5,-6 19-14,6-19 11,0 9 7,0-9 4,0 12-4,0-4-8,0-8 0,-4 13-8,4-4 0,0 3 1,0 0 3,0-1 1,-2 5-4,2 1 0,-2-2-3,2 4-2,-2 5-5,2-5 6,0 5-1,-3 1-5,3 0-2,0 0-3,3 1-3,1 2 3,-4-1-15,0 1 1,2 1 0,2 2 1,-4 1 0,3-1-6,2-1-1,-1 1 2,3-2-5,-1 0 7,-2 1-3,6-4-3,-1 0-2,-2 1 1,1-2-2,2-2-1,1 0 2,-3-4 2,2-5-4,-1 3-2,2-1 1,1-3 5,0-1-2,0 1-1,-3-4-1,2 0 5,-1-1-5,0-2 2,-1 1 0,0-1 2,1-4-6,-4 1-12,1-1-1,1-1-3,-8-1-11,12 0-1,-12 0-2,7-3-23,-7 3-14,0 0-15,0-9-21,0 9-14,0 0-21,-13-12-111,3 5-272,-3 3 121</inkml:trace>
  <inkml:trace contextRef="#ctx0" brushRef="#br0" timeOffset="284178.6894">15016 14207 53,'0'0'163,"-6"-6"-14,6 6-5,0 0-5,-2-8-5,2 8-7,0 0-13,-2-6-14,2 6-6,0 0-7,0 0-14,0 0-5,0 0-4,0 0-8,0 0-9,-4-7-7,4 7 0,0 0-7,0 0 4,0 0 4,-9 14 3,3-7-1,1 3 1,-6 3-8,2 1 0,0-1 2,-3 4 0,1-1-1,-1 1 0,1 4-2,-1 2 4,2-2-6,-1 3 2,4-6-5,-4 6-5,4-6 0,1 8-2,1-2-3,3 0-1,2-5-1,0 1-3,0 1-1,2-4-4,1 0 1,3-1 1,0 4-5,2-6-1,-2-3 2,1-1 0,4 2-1,-4-2-2,4-4 1,-2 2 1,3-4 1,-1 0-3,-1 0-2,2-4 4,-1 0-1,3-3-2,-3-1-1,0-1 0,5-3-2,-3-2-2,3-1 2,-2-2-2,-2-2 2,0-1-1,2-7 2,-1 1 3,0-1-4,-1 0-2,-5 3 6,-1 2-4,-1-8 0,-1 2 1,-4 5 1,0-1-1,-4 1 1,4-2-2,-5 3 0,-3 1 1,1 0-1,-3 0 1,2 2-2,-5 1-2,1 1 1,-1 2 0,-1 0-1,-1 0 1,0 2 2,5 2-11,-1 0 2,-1 1 2,3-1-2,-4 2-6,2 1-12,2 0 1,2 1-7,-2 0-2,0 2-5,0 1-8,9 0-1,-14 1-4,5 2 3,3 1-7,-1-1-11,0 1-5,3 1-9,1 2 0,1-1-1,-2 3-3,0 0-1,4 3-10,-1-1-9,1 3-13,0-2-7,-4 4-74,4-4-213,0 4 95</inkml:trace>
  <inkml:trace contextRef="#ctx0" brushRef="#br0" timeOffset="284433.8792">14879 14671 98,'0'0'196,"0"0"-20,-14-17-20,14 17-9,0 0-21,2-10-9,-2 10-19,0 0-3,11-10-11,-4 5-6,2-1-5,2 1-9,-2-1-10,5 1 0,2-1-12,0-3-5,-1 1-9,5 2-14,-5-2-13,2 0-22,-6 3-14,7-3-14,0 3-6,-7 2-16,2 0-15,-1-2-17,-3 4-117,-9 1-238,14-7 106</inkml:trace>
  <inkml:trace contextRef="#ctx0" brushRef="#br0" timeOffset="285117.5759">15319 14495 130,'0'0'176,"0"-6"-18,0 6-12,4-10-14,1 7 0,-5 3-15,7-8-16,-1 6-2,-1-2-18,2 1-2,1 1-11,-1-1-9,-1 3 0,-6 0-9,17-3 1,-9 3-11,2 3-6,-3-2 3,1 2-3,-3 1-7,1 2-3,-2-2 4,2 3-4,-4 1-2,2 0-3,-3 3 1,-1 1-2,-1-1-2,1 1 2,-4 1-3,4 0-3,-4-2-2,4 0 1,-5 1-2,2 0-2,-1-3 3,2-1-5,-1 1 1,1-3 1,-2 1 2,4-7-3,-4 10-10,4-10 10,-3 7 1,3-7 1,0 0 0,-4 4-2,4-4-1,0 0-3,0 0 1,0 0-1,0 0 5,0 0-4,0-22-1,2 11-3,3 0 0,-1-2 1,5-4 0,0 0-3,4-7-3,1 5-2,-1 2 8,1-5-3,-3 6-3,2 0 4,-1-1 2,-1 3-4,-2 2 7,1-1-4,-2 4 2,-3 0 6,-3 3-1,0 0-1,2-1 7,-4 7 0,5-10-1,-5 6 2,0 4 1,2-7-9,-2 7 1,0 0-2,3-9 2,-3 9-1,0 0 0,0 0-5,2-6 0,-2 6-2,0 0 6,0 0-6,0 0-2,0 0 0,0 0 2,0 0 4,0 0-3,13 17 2,-11-12-1,0 2 4,-1 0 5,-1 1-3,2 3 8,0 0 6,-2 1-3,2 0 5,0 0-7,-2 1 1,3-1-4,0-1 0,-3 5-2,4-3 0,-2-1 0,2 2-3,-1-2 0,1 1 1,2-3 4,2 1-7,-1-2 3,1 1-1,1-2-5,3 0-7,-3-1-8,4-1-9,0-2-6,4 2-1,0-2-9,2-2-10,-2 0-8,3-2-16,-1 0-17,2-1-7,7-6-5,1 1-25,-2-3-30,2 1-109,-2-4-287,-4 3 128</inkml:trace>
  <inkml:trace contextRef="#ctx0" brushRef="#br0" timeOffset="296798.7366">16899 9754 79,'0'0'79,"0"0"-10,8-1-3,-8 1-12,0 0-9,0 0 7,0 0-9,0 0-2,0 0-4,0 0 0,0 0 1,0 0 0,0 0 0,5-5-19,-5 5 12,0 0-6,0 0 8,0 0-9,0 0 5,0 0-11,0 0 4,0 0 3,0 0-4,0 0 3,0 0-4,0 0-9,0 0-3,0 0 6,0 0-4,0 0-5,0 0 4,0 0-6,0 0 6,0 0-9,0 0 4,0 0 5,0 0-5,0 0-2,0 0 8,0 0-9,0 0-6,4-5 2,-4 5 3,0 0 2,0 0 4,10-3-7,-10 3 2,0 0 8,0 0 6,7-4-4,-7 4-2,0 0 0,0 0-3,0 0-4,2-5 7,-2 5-10,0 0 3,0 0-4,0 0 12,0 0 1,0 0-5,0 0 2,-3-15-7,3 15 7,0 0 0,0 0 0,0 0-6,0 0 5,-6-6 2,6 6-6,0 0 6,0 0-1,0 0 3,0 0 3,0 0-5,0 0 1,0 0 1,0 0 3,0 0-10,0 0 9,0 0-3,0 0-3,0 0 6,0 0-5,0 0-13,0 0 15,0 0-2,0 0 1,0 0-6,0 0 2,0 0-1,0 0 4,0 0-7,0 0-3,0 0 5,0 0-8,0 0 7,0 0 2,0 0-3,0 0-3,0 0 3,0 0-1,0 0 4,0 0-6,0 0 2,0 0-4,0 0 8,0 0-4,0 0 8,0 0 6,0 0-1,0 0 0,0 0-2,0 0 6,0 0-5,0 0-3,0 0 1,2 25-1,-2-25 5,0 0-3,-4 8-6,4-8 6,0 0 0,0 8 1,0-8-2,0 0-6,0 10 2,0-10 2,0 0-3,0 8 4,0-8 7,0 8-4,0-8 4,0 9-2,0-9-3,0 0 0,0 12-13,0-12 15,0 6 3,0-6-10,2 7 5,-2-7 1,0 0-6,2 9-2,-2-9 4,2 7-1,-2-7 1,2 5 1,-2-5 2,1 8 2,-1-8-1,1 7-1,-1-7-2,0 0-1,0 12-5,0-12 6,0 0-5,0 8 3,0-8 2,1 7-1,-1-7 0,2 7-1,-2-7-4,0 0-5,0 9 3,0-9 2,2 8-1,-2-8 2,2 6-1,-2-6-1,0 0 2,2 8 0,-2-8 2,0 0-9,2 6 6,-2-6-2,1 7-4,-1-7-1,0 0 4,4 8 0,-4-8-1,2 6 1,-2-6 4,0 0-2,5 11-1,-2-8-1,-3-3 0,1 7 2,-1-7-1,3 7-1,-3-7 3,4 8-6,-4-8 6,0 7-3,0-7 2,0 7 0,0-7 1,3 5-3,-3-5-2,2 7 1,-2-7-1,4 8 1,-4-8-1,0 0 1,2 7 4,-2-7-5,3 5 4,-3-5-6,0 0 7,3 10-6,-3-10 5,4 2-3,-4-2 1,0 0 2,0 0-1,4 5 2,-4-5-2,0 0 1,0 0 2,0 0-1,0 0-7,0 0 4,0 0 1,4 6-1,-4-6 1,0 0 2,0 0-7,0 0 4,0 0-1,0 0 3,0 0 0,0 0-1,0 0 0,0 0 3,0 0-10,0 0 6,0 0 2,0 0-1,0 0-1,0 0 2,0 0 10,0 0 2,0 0 5,0 0 4,0 0 2,0 0 5,0 0 1,0 0 2,0 0-2,0 0-2,0 0-2,0 0-3,0 0-1,0 0 2,0 0-4,0 0-3,0 0-3,0 0 1,0 0-1,0 0-1,0 0-1,2-18-3,-2 18-2,0 0 0,0 0 1,0-12-3,0 12 1,0 0 3,0-12-4,0 12 2,0-11-6,0 11 2,-1-10 0,1 10 0,-1-13-1,1 6-3,0 7 2,-1-11-3,1 11 2,0-13 0,-3 7-4,3 6 3,0-13-2,-4 6-2,2 1 1,2 6 4,0-12-1,0 12-5,-5-12 2,2 6-2,3 6 3,-2-11 1,0 6-2,2 5 1,-2-10-1,2 10 0,-5-10 1,5 10 2,-4-8 0,4 8-4,-2-6 2,2 6 1,-1-7-2,1 7 2,0 0-2,0 0 4,-4-9-3,4 9 2,0 0-2,0 0 2,0 0 0,-2-6-3,2 6 0,0 0 3,0 0-2,0 0 2,0 0-3,0 0 2,0 0 1,0 0-2,0 0 2,0 0-1,-5-7-2,5 7-1,0 0-2,0 0 0,0 0-5,0 0 5,0 0 1,0 0-1,0 0-5,0 0-1,0 0 1,0 0-3,0 0-3,0 0 1,0 0-4,0 0-1,0 0 6,0 0 0,0 0 1,0 0 3,0 0-3,0 0 6,0 0-1,0 0 3,0 0-2,0 22 8,0-22-6,0 0-2,0 13 3,0-13-2,0 8 8,0-8-7,2 10 5,-2-10-2,0 10-2,0-10 1,3 8 0,-3-8-1,0 11 1,0-11-3,2 8 0,-2-8 2,0 7 2,0-7-3,0 10-5,0-10-1,1 7-1,-1-7-4,2 7 6,-2-7-4,0 0 4,1 10-3,-1-10-1,0 9-4,0-9 0,0 0 2,-1 8-2,1-8-7,0 0-3,0 9 1,0-9-11,0 0-5,0 0-8,-3 7-13,3-7-13,-7 5-10,7-5-21,-4 4-124,4-4-250,-9 4 111</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8T08:39:18.512"/>
    </inkml:context>
    <inkml:brush xml:id="br0">
      <inkml:brushProperty name="width" value="0.05292" units="cm"/>
      <inkml:brushProperty name="height" value="0.05292" units="cm"/>
      <inkml:brushProperty name="color" value="#FFFFFF"/>
    </inkml:brush>
  </inkml:definitions>
  <inkml:trace contextRef="#ctx0" brushRef="#br0">1400 3677 31,'0'0'149,"5"-4"-11,-5 4-4,0 0-9,0 0-7,4-7-8,-4 7-3,0 0-14,0-7-4,0 7-7,4-9 0,-4 9 0,4-6-8,-4 6-5,0 0 3,1-9-3,-1 9-4,1-7-9,-1 7-5,0 0 0,4-10-8,-4 10-5,0-9 0,0 9-4,3-9 0,-3 9-10,1-12 0,-1 12-3,-1-11 1,1 4-5,0 7 1,-3-14-2,3 8-5,0 6-1,-4-16 1,3 11-5,-2-2-2,-3 1-1,2-3-2,3 2 3,-2 1-3,-2 1-4,1-1 0,4 6 2,-9-7 27,3 4-3,6 3-1,-10-5-7,10 5 0,-11-4-2,5 3-1,6 1 1,-11-1-9,11 1 5,-13 4-4,4-2 0,3 1 1,-3 2-3,-2 1 1,-1 0-4,4 2 3,-5-2 1,0 6-2,0 0 4,-3-1-3,3 0-6,1 0 3,-1 5 8,-1-3-12,3 1 3,-2 2 1,0-1-3,2 2-1,0 0-1,-1 4 1,5-4 3,0 1-2,-4 5 0,4 2 5,3-7-2,0 6-1,3-5 1,0-1 2,-2 3 0,0 0-1,3 3-3,3-5 3,0 1-4,1-3 1,2 2 2,-1 3 0,1-3 9,1-1-9,0-1 3,2 0-2,1-1-4,3 1 4,-2 0-3,2-2 3,2-1 0,4 5 2,-6-6-2,10 2 1,-3-4-1,4 2 1,1-6 1,-4-3-1,8 1-2,2-2 0,-2-3-1,1-4-1,1-2 1,1 1 3,2-6-1,-5 2-1,2-2-1,-2-3 2,-1 1-1,-2-1 2,-4-3-7,-1 0 7,2 1-2,-3-4 2,-5 8 4,-4-4 3,1 2-1,-3-2 3,0 1-2,-2 0 0,-3-2-1,0 3 0,-3-2 0,-1 0-2,-1 6 3,-2-1 2,-2-1 2,3 0-3,-5 4 12,0 0-1,3-1-2,-1 5-1,-1-4 2,0 5-9,-1-1 1,-1 2-5,8 2 0,-14-4 0,14 4-2,-13 1-3,5 1 1,-2-1-1,3 1-2,0 5 0,1 1 1,-4 1-1,2 0 0,-3 6-1,2-2 2,1 1 0,-1 0-2,1 2 1,-1-3 3,2 4-3,1 0-3,-1-2 3,1 1-2,2 0 2,0-4-2,4-1-6,-2 0-3,2-1 1,0 1-3,2-4 1,-2-7-3,4 15 9,-4-10-5,6-1 2,-2 1 4,-4-5 0,9 5 1,-9-5-1,10 0 2,-4 2 1,-6-2 3,13-7-1,-4 2 0,0 1 1,0-4-1,-2 2 0,-1-3-2,2 0 4,-2 0-1,1 1 1,-1-4-2,0 3-5,0 1 4,1-2 4,-1-1-6,0 3 5,-2 1-1,-1 1-2,-3 6 2,7-8-1,-4 4-2,-3 4-2,4-6-2,-4 6-3,0 0 3,0 0-1,0 0 2,0 0 0,8-4 1,-8 4-3,0 0 3,0 0 2,11 10 0,-9-6 0,2 0 1,0 3-3,-1-2 1,3 2 7,-2-1-4,1-2-1,0 1 1,2 0-3,-1 3 1,-1-2 2,0 1 2,3-2-11,-3-1-2,-1 2 0,2-1 0,-1 0 1,3-3-1,-4 3-4,0-1-1,2-1-3,-6-3 2,10 2 4,-10-2-11,9 3 13,-9-3-4,11-3 8,-11 3 1,10-7-7,-4 5 6,-2-5 6,1 1-1,-1-1 0,0 0-1,0 0-3,1-4 5,0 1 5,-2-1-1,4 2-3,-2-3 5,0 2-2,2 1 3,-2-3 5,-3 3-2,5 1 4,-1-1-10,-2 3 7,1-4 0,2 3-1,0 0 0,1 0-1,-3 1-2,0 4-1,2-2-2,-7 4 3,12-3-2,-9 0-4,-3 3 4,14-1-2,-14 1 4,10 1-5,-4 2 0,-6-3-3,8 8 5,-2-2-5,-2-1 4,0 2-5,2 2 6,-1 2-1,-1-2-5,1 2 4,0 1 1,2 4-1,-2-2 5,-2 2-5,1-4-1,-2 0 3,2 4 0,0-4 1,-2-1-1,-1 2 8,1-2-10,-1 1 1,2-2 0,-1-1 1,-2 2-3,3-5-1,-2 1-3,0-2 0,-1-5-4,3 9 0,-3-9 2,2 8 2,-2-8 5,0 0 2,0 0-4,0 0 2,0 0-6,0 0 5,0 0-4,0 0 5,0 0-1,3-25 1,1 16 2,-4-1-3,4-2-4,-1 1 6,0 1-3,1-3-2,1-1 2,-3-2 1,5 6-2,-2-2 1,1-1-3,1 3 5,-1-6-3,-1 0 2,3 3-1,-2 3-1,1 0 0,-1-1-1,3 3 1,-2-2-2,0 0 4,1 3-1,1-1 0,-2 1 0,0-3-3,2 3 0,-2 5-5,1-5 6,1 4 1,-9 3-2,14-4 6,-6 2-7,-8 2 0,0 0 1,19 0 2,-19 0 0,10 2-3,-10-2 1,9 5 0,-4 0 2,-5-5-2,12 10 4,-6-3 0,-3-1 0,2 4 2,-1-1-2,-2 1 2,2-1-3,-2 2 6,1 1-6,2 0 4,-2 0-6,-2-2 2,0 6 2,2-3-1,-1-1 0,-1 0-2,4-2 1,-2 1-3,-2-1-8,2-2-4,-3-8-8,4 17-10,0-7-11,-4-10-21,4 12-13,-4-12-7,6 10-21,-2-6-29,-4-4-26,9 7-97,-9-7-280,0 0 124</inkml:trace>
  <inkml:trace contextRef="#ctx0" brushRef="#br0" timeOffset="980.34">2774 3510 51,'0'0'163,"-3"-10"-11,3 10-12,-1-9-2,1 9-8,0 0-9,-3-9-11,3 9-12,0 0-10,-4-5-9,4 5-12,0 0-8,0 0-3,0 0-5,0 0-8,0 0 0,0 0-8,4 34-2,-5-17-4,1 3 9,1 7 0,3 0 2,-5 4-8,1 0 2,-1 1 1,2 4 2,-1 0-5,2-2-6,5 10 0,-3-10-5,-1-2-3,1-2 3,4-2-5,0-2 1,0-1 0,0-1-5,-1-7-3,3-2 2,-1 2 2,-2-2 0,3-7-5,-2 2 1,0-3-1,1 0 2,-1-3-3,2 0 2,-2-3-1,-2 0-1,-6-1 1,16-1-2,-16 1-1,17-12 1,-7 4-3,-3 0-3,0-1 0,2 1-3,2-2 2,-5 3-4,-1 3 2,-5 4-5,9-10 2,-9 10-4,6-7 1,-6 7 0,0 0 0,0 0 2,13 0 4,-13 0-1,0 0-2,12 11 2,-7-5 3,-5-6-4,9 9 2,-4-3 0,0 0-5,4 0 5,-1 0 4,-1 1-2,1-1 2,-2 1-1,2-2 5,-2-1-5,3 3-13,0-1-25,-9-6-13,14 7-21,-14-7-25,13 6-26,-13-6-24,10 3-127,-10-3-297,0 0 133</inkml:trace>
  <inkml:trace contextRef="#ctx0" brushRef="#br0" timeOffset="1166.8064">3056 3975 152,'-7'-11'185,"7"11"-14,-6-9-18,6 9-10,-2-12-23,2 12-7,-4-8-8,4 8-20,0 0-14,-3-10-26,3 10-20,0 0-37,0 0-17,0 0-31,13-19-24,-8 15-114,-5 4-213,0 0 94</inkml:trace>
  <inkml:trace contextRef="#ctx0" brushRef="#br0" timeOffset="2685.3655">3207 3325 86,'0'0'136,"0"0"-17,0 0-3,0 0-16,0 0 3,0 0-16,6 30 2,-6-22 7,3 5-15,-2 3-6,3 2-3,0 5-4,2 0 9,2 4-11,-4 1-1,1-2-3,2 3-3,-3-3-7,4 5-7,0-2-3,-5 3-12,0-3 4,6 3 0,-3-2-3,1 1-7,0 0-4,2-2 1,1-3-2,-1 0 3,2 1-5,1-2 7,-1-3-4,-4-2-8,3-5 4,0 0-1,-1 0-6,1-1 1,-3-6 4,1 1-8,-1-2-1,3 1 10,-4-5-9,0 2 5,1-4-1,-1 1 0,-6-2-2,14-3 1,-3-2 0,-1-1-2,0-6-1,0 0-17,2-4 3,-2-1-1,1-6 3,1-2-7,-3 0 4,-1-1-2,2 3 2,-7 3 0,4-6 7,-4 11 2,2 1 7,-4 0 4,0 4 12,-1-1 3,0 0 8,0 11-8,0-11 2,0 11 3,2-11-8,-2 11 2,0 0-3,0-7-6,0 7-1,0 0-2,0 0-5,0 0 0,0 0 0,0 0-5,-15 18 2,11-8 1,-1 4-3,3-2 4,-4 5-3,-1 1-1,5-3 4,-2 3-6,0-1 4,3 1-4,-1-2-1,1 0 1,2-1 1,-1-3-1,2 0 3,0 1-4,1-4 0,-2-2-1,3 2 4,-2-3-3,1 0-2,1 0-3,-4-6 8,7 7-1,-3-5-1,-4-2 3,7 4 0,-7-4-3,9-1 4,-9 1-3,10-5-4,-4 0 4,-1 0 4,0 0-4,-5 5 4,9-8 1,-4 4 1,-1 1-3,-4 3 8,5-7-4,-5 7 0,0 0-4,7-4 1,-7 4-4,0 0-4,5-5 8,-5 5-6,0 0-6,9 0 4,-9 0-3,0 0 2,15 2 1,-7 1 0,-1-2 4,1 2-4,1 0 2,-1 1-3,1-1 6,1 1-6,0 0 7,2 2-4,-3-3-6,1 2 4,-1 0-4,-2-3 0,1 1-3,-1-2-2,-7-1-6,12 5-4,-5-4 2,-7-1-2,9 0 8,-9 0-2,11-3 0,-6-1 3,0-3 3,-1 2-1,0 0-1,0-3 3,-1 3 9,1-2-6,-2 0 5,-2 7 6,2-11 8,1 4 6,-3 7-2,1-6 1,-1 6-3,1-8-7,-1 8-1,0 0-1,0 0-8,6-7 4,-6 7 3,0 0-2,0 0-3,0 0 4,11 3-5,-11-3 2,10 4-3,-10-4-2,9 5 8,-1-2-4,-2-1 1,1 1-1,2 2 1,0-2 2,3 1-2,-3-2 0,2 1 2,1-2 1,0 0-4,4 1 1,1-2 3,-3-2-2,0 2 0,0-2 3,-2-1-2,2 1-5,2-6 5,-2 4 0,1-4 2,-4 3-1,0-2-2,0 1 0,-2-2 1,0-3 0,-3 2 2,-1 1 5,-2 1 9,-1 0 2,0 0-2,-2 7 12,0-12 6,0 12 5,-2-9 7,2 9-13,-4-8-4,4 8-3,0 0-3,-7-7-4,7 7-3,-8-2-4,8 2-3,0 0 1,-17 6-2,12 2-2,-2-1-6,0 1-2,4 1-12,1-3-5,1 2-4,0 1-6,-1 2 3,2 0-4,2-2-5,-1 0-2,2-2-4,-1 1 11,3-2-5,-1 2-8,1-4 5,1 1 6,2-2-2,2 2 9,2-3-4,-1-1 5,3 0 3,-1-3 7,5 0-2,-1-1 4,2-1 0,-1-1-3,-5 3-6,0-2 10,5-2-2,-1 1 1,-5 3 0,-1-1-2,2 3 0,-3-3 2,1 2 1,0 1 1,-1 0-1,1 1 2,-2 2-1,3 0 3,-1-2 2,0 3 0,-2 0 5,2 1-3,-1-1 2,1 1-2,0 1 3,-1 0-2,-1-1 5,3 1-4,-5 0 4,2 2-1,1-4-5,-3 1 4,-1-2-6,0 2 2,-1 0-4,1-1-4,-4 0-6,-2-4 1,7 5-1,-7-5 6,5 6 5,-5-6-6,0 0 6,0 0-3,0 0 2,0 0 2,0 0-2,0 0 6,0 0-6,-24-11-2,19 7 8,-2-2-3,2 2-4,-4-4 5,4 0 7,0 1 0,2-3 6,1 3 6,-1 0-4,3 7 0,0-16-6,3 5 2,2 0-6,1 0 0,6-2-2,-1 0 0,6-2 0,2-5 3,3 4-4,1-1-5,0 0-5,3-2-14,-4 1-11,4 3-24,1-2-18,-3 3-16,0 2-20,-4 2-16,-1-2-40,-4 3-132,0-3-324,-10 5 144</inkml:trace>
  <inkml:trace contextRef="#ctx0" brushRef="#br0" timeOffset="3275.7389">2765 3838 70,'0'0'157,"0"0"1,0 0-3,0 0-8,0 0-9,0 0-15,0 0-9,28 2-8,-28-2-5,0 0-4,0 0-2,0 0-8,0 0-5,8-2-5,-8 2-4,0 0-8,0 0 0,9-4-7,-3 1 0,3-3-9,1 1-7,3-3 0,4-4-8,5-3-14,0 1-23,1 2-19,0-5-29,1 2-27,1-3-28,-1 1-33,1 2-24,0-1-113,0-2-298,1 2 133</inkml:trace>
  <inkml:trace contextRef="#ctx0" brushRef="#br0" timeOffset="4941.6744">5462 4250 185,'0'0'185,"0"0"-10,0 0-12,0 0-19,0 0-9,0 0-13,0 0 3,0 0-11,4-22-10,-1 17-12,1-2-9,-2-3-10,6-1-5,-1-4-6,1-2-6,0 3-5,3-5-7,-1 2-2,4-7-6,-1 3-1,-1-5-9,2 0 2,1 1-8,-1-3-8,2 0-6,1-3-7,-2-2-5,1 3-3,-2 1-13,-1 2-3,0 1-4,-3 2-1,-2 7-4,-1 2 10,-2 3-4,-3 2 8,2 2-4,-3 2 8,-1 6-5,-1-12 2,1 12-1,0 0-3,-6-5 1,6 5-5,0 0 2,0 0-2,-18 12 1,11-4 0,2-1-6,1 0 14,3 1-11,-2 1 11,3 3 0,0-4 0,1-1 0,3 3 4,0-1-2,1 0 2,4 2 5,3 2 7,1-2-5,2-3-2,1 4 7,2-1-1,0-4-4,6 4 6,-6-5-3,3 2 4,-2 0-3,3 0 5,-3-1-3,0 1-4,0-1-1,-2 2 10,-2 0-9,-3-1-1,-1-1 4,-3 3 2,-1-2-2,1-1 2,-6 4 7,1-2-3,-3 1-2,0 1-1,-5-1 0,-1 2 1,-2 2 5,-1-3-3,0 2-4,-2-4 7,-2 4-6,-1-2 4,3-6-7,1 2 5,1 0 2,3-5 1,-1 0-3,1 2-1,6-4 10,-14 1 9,14-1 3,-9 0 0,9 0-2,0 0-8,-4-12-2,4 12 1,12-18-1,-1 4 1,2-2-7,7-4 1,1-3 0,2 2-8,3-1-5,-2 0-1,1 2 2,-2-4 1,0 4-2,-1 3-6,-6 4 10,-1 1 3,-2 2-4,-3-1-7,-3 5 3,0 2 4,-2 2-3,-5 2 6,5-5 2,-5 5 5,0 0-3,0 0 7,-13 17 6,6-7-3,-6 1 10,4 4-13,-3-2 4,4-1 1,-2 2-2,4-4-7,1 5 2,0-5-5,1 4 6,3-2 0,0-1-2,2 0 10,1 1-4,3-3-12,-1 0 1,3-1-1,-2-1-2,3 0 1,2-4-4,1 1-5,1-3-10,2-1-2,-3-2 0,3-1-9,3-2 0,-4 1 1,2-4 0,0 0-2,-3 2 7,-2-2 2,1-1 2,1-6 2,-3 7 9,0-1-10,0-6 1,-3 7 12,1-1 24,-2 4 6,-3 1 5,1-3 8,-3 7-4,2-9 5,-2 9-4,3-5-3,-3 5 1,0 0-6,3-6-8,-3 6 1,0 0-5,0 0-3,0 0 2,0 0-4,0 0-5,0 0 4,0 0 1,0 0-2,0 0-5,3 17 5,-3-17-7,4 7 5,0-3-4,-4-4-4,9 6 0,-3-4 8,0 1 0,1-3-5,-7 0 3,15 0 2,-4-3-5,-1-1 4,0-1 0,0 0-3,3-3 0,-3 1 3,1-2-1,0-4 0,-1-1 5,-2 6-7,2-6 2,-1 0-4,-2-1-1,-4 4 5,3-4 2,0-2 2,-2 3 3,0 2 5,-3 1 0,-1 1 4,0-2 3,-1 3 10,-1 2 5,2 7 1,0-10-2,0 10-4,-4-8-9,4 8-7,-2-6-2,2 6-3,0 0-3,0 0-1,0 0 1,0 0 3,0 0-8,5 28 2,-6-12 1,1 0-1,1 3-1,0-2 0,2 10-6,-1-1 3,1-1 8,2 4-5,-1 0 1,1 3-4,0 0 5,1-1-1,0 4-3,-2-2 2,1 1-2,1 2 0,-4-2 2,0-1 1,2-2-4,-3-4 4,-2 3-3,-2-2 2,2-1-3,-1-2 2,0 3-1,2-11 2,1 0-7,-1-5-15,-1 4-6,0-5-1,-2-2-14,3-9-9,-1 15-16,1-15-7,0 10-3,0-10-9,0 0-26,0 0-30,0 0-35,0 0-102,0 0-297,0 0 132</inkml:trace>
  <inkml:trace contextRef="#ctx0" brushRef="#br0" timeOffset="5247.9561">6643 3749 150,'6'-7'158,"3"-1"-19,1 2-12,-1-1-12,2 2-5,0-1-15,-1 0-11,3 2-1,0 3-12,0-2-8,5 2-5,-6 1-5,8 0-11,-4 4 0,3 0-2,-5 1-7,3 0 1,-3 4-5,0 2-7,-1 1-4,-2-1 6,-2 6-1,-1-1-3,-3 0-3,-2-1 4,-3 10-4,-3-7-6,-2 2 2,-1 6-1,-2-2 10,-2-1-15,-2 0-2,-1-2-8,-1 1-2,4-5-25,-1-1-12,-1-3-17,2 1-16,0-1-11,1-5-27,4 0-112,-4-2-242,5-3 107</inkml:trace>
  <inkml:trace contextRef="#ctx0" brushRef="#br0" timeOffset="5616.5967">7140 3780 28,'0'0'211,"0"0"-14,0 0-10,0 0-18,0 0-18,0 0-16,0 0-15,0 0-18,0 0-9,1 14-7,-1-14-9,0 16-3,-1-3-10,2-2-4,1 8-8,-1-1-6,2 3-1,-2-3-6,1 10-6,-1 0 0,3 1-5,-1-1 1,-2 0-4,2 2-3,1-1-3,-2 2 4,3 0-6,-1-2-2,2-3 1,-2 2-4,1-3 4,1 0-2,0 0-2,-2 0 0,2-1 1,-5-7-2,3 1-2,0 0 2,-1-1-4,-3-5-1,0-1-8,0 0-12,1-1-11,0-1-8,-1-9-19,0 12-4,0-12-10,0 0-4,0 11-26,0-11-36,0 0-21,0 0-117,0 0-293,0 0 129</inkml:trace>
  <inkml:trace contextRef="#ctx0" brushRef="#br0" timeOffset="5914.7449">7127 3860 151,'3'-10'190,"-2"-2"-19,3 1-15,0 1-10,1-1-12,2-1-15,0 1-12,-1 1-12,1-1-7,-1 3-11,3 0-10,0 1-5,-1 1-9,3 0-5,-1 2 2,2 2-13,1 2-5,-2 1-5,3 2 1,3 2-2,-5 0-4,3 3-3,-1 3-1,-2 1-4,-1 0 3,0 1-3,-1 2-6,-2 1 0,-1 8 1,-3-4 0,-1-2-4,-2 2-4,-2 4-2,-3 1-7,-1-6-5,0 5-19,-3 0-2,1-6-7,0 0-11,0-1-4,0-2-12,1 2-13,1-8-5,0 2-18,0-2-18,0 2-97,-2-7-237,4 1 106</inkml:trace>
  <inkml:trace contextRef="#ctx0" brushRef="#br0" timeOffset="6698.4091">7535 3902 155,'-4'-9'246,"4"9"-17,0 0-15,-5-8-15,5 8-15,-4-5-11,4 5-19,-6-3-14,6 3-18,0 0-13,0 0-14,0 0-13,0 0-10,0 0-3,-12 12-11,11-2-6,-2 5 0,3 1-8,0 0-4,0 1-4,2-5 2,0 5-11,0 0-1,0-4-1,1 3-1,5-2-6,-4-2 0,1-2-7,-1 0-1,2-1-1,-3-3-4,4 0-2,-4-1 5,-3-5-3,7 4 0,-7-4 2,6 3-1,-6-3 2,0 0 0,12-7-2,-7 2 0,-1-5-3,0 0-1,-1-1 2,1 1-1,0 1 3,1-3 2,-2 7 2,-2-3-4,3-1 0,-2 4-1,1-2-2,1 2-2,1 0-3,1 1 3,1-1 0,-1 2 0,4-3-3,3 4 0,-1 1 2,0 0-3,4 1 5,-3 0-6,0 2 4,4 1-2,-3 2 0,2 0 6,-4-1-6,0 0 2,0 2 2,-1 1-1,-2-3-4,-1 2-10,0 1-3,0-2 1,-4-1 1,0 2-4,0-2-5,-4-4-1,6 10 2,-6-10 1,1 7-1,-1-7 3,0 8 0,0-8-2,0 0 10,0 0-5,-6 7-4,6-7-5,-8 1 1,8-1-6,0 0 0,0 0 2,-19-7 2,11 0 3,4 1 3,1-4-4,0 0 1,3-7 2,3 0-1,0-1-1,5-2 1,4-5-1,0-2 4,4 1 2,3-4 3,0-1 1,9-11-1,-6 13-1,7-8 0,-3-2 1,-6 15-1,1-1 7,-2-4-2,-1 3 5,-2 2 7,-2 2 0,-3 5 8,-4 0 14,-2 6 16,-1 0-3,0 1-2,-3 4 2,-2-1-3,1 7-1,0-13-4,0 13-6,-5-9 3,5 9-10,-5-3-2,5 3 1,0 0-4,-17 4-1,11 4-3,-1-1 1,-3 3 1,1 2-5,2 2 0,0 0-2,-2 0-1,4 4 1,1-1-1,2 1-1,-1 1 1,3 2-2,3 3 0,-2 1 2,4-1 1,0-7-5,5 9-2,-2-3-4,0-6 4,0 1-2,4 2 1,-3 0-4,2-6-5,0 1 1,1-1-2,3-2-13,-5 1-7,0-5-8,0 1-10,-2-2-20,0-1-8,1 0-13,0-2-12,-9-4-12,13 4-24,-13-4-123,0 0-288,17-7 128</inkml:trace>
  <inkml:trace contextRef="#ctx0" brushRef="#br0" timeOffset="6925.6522">8252 3660 116,'0'0'215,"0"0"-20,0 0-20,0 0-14,0 0-7,0 0-11,0 0-8,0 0-10,0 0-16,0 0-10,0 0-9,10 1-11,1-7-7,1 1-9,8-2-4,5-1-4,0-1-6,-4 1-19,8-1-11,-1-3-14,0 0-30,3 2-24,1-3-14,0-1-17,1 0-37,0 2-22,-1 0-141,-4-3-302,0 3 134</inkml:trace>
  <inkml:trace contextRef="#ctx0" brushRef="#br0" timeOffset="8176.932">1610 4844 39,'0'0'93,"11"-1"1,-4-1-6,1 2-5,3 0 0,1-3 0,1 1-7,1 1-4,4-2 5,6 2-8,3-3 0,3-2-2,0 4 0,3-5-8,2 2-2,3-2-3,12-3-2,1 0 0,1 2-7,1-3-9,-2 3 1,4 0-3,-1 1 0,5 1-6,-3-1 3,5-1-1,0 2-6,3 3-3,0-2 3,0 0-4,3 2-1,-2-1 1,-1 2-3,26 1-4,-30-1 0,7 2 3,-2-4-2,31 1-3,-7 5-3,-25-2 1,27-2-1,-25 1-5,25 0 6,-27-1-4,31-2-2,-2-1 11,5-2 12,2-3 11,7-1 1,2 3 0,6-4-5,0 5 0,6-4-4,1 2 2,2-3-3,4 0-5,-6 0-4,3 1-1,-2 5-4,-3-5-2,-1 5-2,-1-3 1,-3 8-1,0-1-3,-4 0-2,-1-1 1,-4 3-1,0-3-4,-5 2 7,0 3-4,-4 1-1,1-4 2,-1-1 3,-1 0-3,-4 1 3,-1 1-1,-26 0 2,30-6-2,-2 1 3,3 2 1,-2-4 1,-27 7-3,26-7 0,-27 6 0,26-8-1,-28 6 4,26-6 2,-24 5 0,-3 0 2,2-3 1,-1 3 7,1-2-3,0-1-1,-2 3-3,-2-2 0,-2 2-2,-8 1-2,-11 2 1,-5-2 0,0 2-2,-3 0-6,1-1 2,-13 1-1,0-1 0,-6 1-1,-3 1 2,1 0-3,-12 0 4,11 0 3,-11 0 8,9 0 4,-9 0 0,10-2 0,-10 2-3,0 0-5,7-4-9,-7 4-17,0 0-18,0 0-18,0 0-21,0 0-17,0 0-35,0 0-34,-12-18-39,12 18-174,-9-8-395,4 3 175</inkml:trace>
  <inkml:trace contextRef="#ctx0" brushRef="#br0" timeOffset="10883.8215">4675 7268 90,'7'2'117,"-7"-2"-10,0 0-5,0 0-8,12 0 9,-12 0-1,9 0-6,-9 0 6,12-3-13,-3 1-4,-2 2 1,-7 0-10,16-5-5,-8 2-7,3 2-1,-1-2-6,1 0-1,-3 2-7,3 0 0,-4 0-7,-7 1-1,14-3-9,-6 3-3,-2-3 1,4 1-9,2 2 4,-4-1-3,3 1-2,1-2 0,2 2-3,4-2 10,1-1-2,2 0 3,5-1-6,3 0-1,1 1-4,2-1 1,-1 1-3,3 0 3,-1 0-6,2 0 1,0 1-2,0 0-2,-1 1-2,1 1-1,-1-4 1,0 4-1,-3 3 0,0-3-3,0 2 1,1 0 1,-2-1-1,1 2-2,1 0 1,-1-3 2,1 1-2,2-1 0,2 0 0,5 3 4,11-6 2,-1 0-1,2 0-6,-2-2 4,4 4-1,4-4 3,-1-1 2,1 3-2,-1-5-4,2 6 3,2-2-1,0 0-1,3 0-1,0 1 3,-4-1-1,2-2 1,0 1-2,2 0 2,0 3-6,0-3 4,-1 4-5,-1-3 3,-1 2 1,2 0-1,-1-3 0,2 0 1,0 2-1,-1 2-3,-4-2 1,3 0 2,-1-2-4,-2 3 1,2 2 4,0-2-4,0 0 0,-1 1-3,-2-1 4,2 2 0,-1 0 2,3 2 0,1-1 1,-3-4 1,-1 5-1,4-1 1,0 1-4,1 0-1,-2 0 3,-2 1 1,-1-5-5,-1 6 1,1-4 2,-1 3-2,1-3 1,-3 0-2,2 0 1,-3 0-2,2 0 3,-4-1 0,2 1-1,1-2-2,1-2 1,0 3 1,-1 0-1,-1 0 4,0-3-2,-2 1 2,-1 2-3,1-2 5,1 0 4,-1 3-1,-2-1 1,2 0-3,-2 1 1,2 0-2,-6 0 0,-9 0-3,1 0 2,12 2 1,0 1-2,-16-1 5,3-4-7,0 5 1,0 0 0,0-3 2,11 2 0,-12-3 2,1 1-6,14 0 1,-1-3 2,-12 3-4,-1-2 4,13-1-3,-13 3-1,12-4 2,-11 4 2,-2-3-1,2 3-1,-1-3-1,-1 1 0,-1 0-1,-2 1-1,0 1 2,-2 0-3,2-2 7,-4 2-6,-2 0 1,-2 0 2,1 3-2,-7-4 1,7 2 1,-6-2 1,6 1-4,0-2 5,-1-2-3,3 3 0,-1 1 2,1-2 2,-2-1-1,1 1 0,2-3-3,-3 3-2,1-3 2,2 4 0,-2-3 5,1 1-4,-5-1 1,3-1-3,-1 3-1,-6 1-1,0-3 3,0 3 2,-2-1-1,-1 0-3,2 2 1,-2-2 1,1 0 0,-3-2 1,1 1-2,-4 3 1,1-1-1,-3-2 0,2 3 1,0-2-1,0 0 1,-1 0-2,-1 2 2,1-1-3,-2-1 3,-2 1 0,-8 1-1,13-2 4,-6 2-3,-7 0-1,10 0-3,-10 0 1,0 0 2,12-2-2,-12 2 2,0 0-4,0 0-1,0 0-10,7 0-6,-7 0-6,0 0-17,0 0-10,0 0-25,0 0-24,5 4-14,-5-4-21,0 0-21,0 0-135,0 0-321,0 0 142</inkml:trace>
  <inkml:trace contextRef="#ctx0" brushRef="#br0" timeOffset="12883.6772">4515 5868 76,'0'0'76,"0"0"4,0 0 0,0 0-4,0 0-4,0 0-14,0 0-3,0 0 8,0 0 6,0 0 0,0 0 1,0 0-5,7 25-2,-7-18 4,0-7-4,0 16-8,0-5 5,0-1-3,0 2 1,0 0-13,0 0 10,0 0 1,0 5-11,1-1 2,-1 0-6,1-1 1,-1 2-4,3-1-5,-2 1-9,2 0 7,-1-3-4,2 2-3,2 1 3,-2-3-5,0 2-3,3 1 0,-4-2 3,3 0-4,1-1 5,-3 2 2,1-1 1,-1 0 0,0 1-1,-2-1-3,2 0 0,0 2-3,0-3-1,-2 1 0,3 2-1,-5 2-1,2-8 0,-1 6 2,-1-1-2,1-2-4,2 3 1,-3-5-2,1 0 1,-1 0 2,0-1-5,0 2 1,-1-1-3,2 0-1,-1-2-5,1 2 2,1-1 1,-2 0 2,1-2-3,-1 0-4,1 0 4,-1 0 1,2 1-4,-2-3 4,0-7 0,1 15-2,-1-9-2,4 2 4,-4 2-2,0-3 1,1 2-3,-1-9 0,1 12 5,0-6-1,-1 3-1,0-9-1,0 11 0,2-2-1,-2-9-1,1 12 2,-1-7 4,0-5-7,1 12 2,-1-5-1,0-7 0,0 10 0,0-10 0,0 13-2,2-8 5,-2-5-1,1 13-4,-1-6 3,1 1-6,-1-8 10,3 11-9,-2-4 3,0 0 4,2-1-2,-3-6 3,4 12-5,-3-5 0,-1 1 1,0-8 1,6 14-2,-5-7-1,2 1 8,0 0-6,-2-2 2,0 1-5,1 2 3,-2-1 0,1 0 3,-1 2-4,1-3 3,0 0-7,1 3 9,-2-2-4,0 2 0,0-1 1,1 0-1,0 1-3,-1 1 5,2-5 2,0 4-4,1 1 1,-3 0-1,1-2 1,3 0-3,-1 1 3,-1 0-1,0 0-1,0-1 1,0 1 2,-1 0 3,2 1-5,-2 0 2,1 0 1,1 0-1,-1 0-1,-2 0-1,2 2-1,0-2-1,-2-1 1,2 6 2,-1-4-1,-1 0 0,2-2 1,-1 0 0,0 2-3,0 1 4,-1 0-4,2 0 3,0 3-3,0 1 3,-1 0-2,1-5 3,1 0-3,0 5 6,-1 0-4,2 0 0,0 2-2,-1-2 2,1 2 2,-1-2 0,1 1-1,-3-4-2,4 3 2,-2 0 1,1 2-3,-1-1 3,0-1-4,1 1-2,0 0 6,-2 0-2,2 0-1,-1-2-4,-2 1 4,3 1 1,-2-1-2,3 1-2,0-2-1,-2 3 5,3 0-1,-3-2 1,1 2 4,0-1-5,2 0-3,-5 2 1,3-4 3,0 2-2,1 0 4,0 0-2,-2 1-2,1-1 1,2-2-1,-2 3-1,1-2 1,-1 0 1,0-2 1,-2 6-2,1-4 0,2 1 3,-4-1-3,2 2 3,-1 7 0,2-1-2,-3-5-2,2 1 4,-2-2 1,0 0-1,1 1-3,2-1 4,-1 8-5,0-8 3,1-1-3,-2 1 0,1 0 3,-1-1-1,2 1 0,0 1 0,-1-2-1,-1 0 3,2 3-2,-3-2-1,2-1 0,-2 1 2,3 0 2,0-1-1,-2 0-1,2 0-2,1 0-1,-2 1 5,-2-2-4,2-2 1,2 0-2,-5 2 2,0-6 1,1 1 0,0 3-4,2-2 7,-2-1-3,-1-3 1,1 1-6,-1-10 8,3 20-4,-3-12 2,0 3-4,0-1 3,0-10-1,1 14-1,1-6 3,-2-8 0,-3 15-1,3-15-1,1 13 0,-1-13-3,-1 10 1,1-10-4,-1 15-2,1-15-4,0 0-4,0 13 3,0-13-6,0 0 0,0 11 0,0-11-4,0 0-8,0 0-4,0 0-1,0 0-3,0 0-6,0 0 3,4 15 0,-4-15 2,0 0 1,0 0-6,0 0 1,0 0-8,0 0-10,0 0-22,0 0-5,0 0-33,0 0-130,0 0-272,0 0 121</inkml:trace>
  <inkml:trace contextRef="#ctx0" brushRef="#br0" timeOffset="13875.6683">4519 5869 28,'0'0'119,"0"0"-12,-8-2-4,8 2-5,0 0-7,0 0-10,0 0-7,0 0-7,0 0-1,0 0-11,0 0-7,0 0-8,0 0 4,0 0-7,0 0-1,0 0 1,0 0 6,0 0-4,0 0 6,-1 16-8,1-16 9,-1 11 1,2-2 0,-1 0 4,-1 3 8,-3 5-8,0 0-5,1 0-5,0 3 1,-2 6-5,-2 1 5,0 2-11,0 1 6,0 0-11,-4 1 1,0 3-5,1-2-3,-1 0 0,-3 3 0,3-2-9,0-2-8,2 0-14,-3-2-5,2 0-18,1 0-8,0-6-17,2-4-11,4-3-23,-1 0-2,1-5-15,1 0-37,-2 0-74,1-2-240,3-9 107</inkml:trace>
  <inkml:trace contextRef="#ctx0" brushRef="#br0" timeOffset="14290.0928">4716 6529 122,'0'0'156,"0"0"-9,0 0-18,0 0-5,0 0-16,0 0-10,0 0-14,0 0-6,0 0-7,0 0-6,-19 15-3,16-9-3,1 2 3,-2 1-2,0 2-6,0 3-7,0 1 2,-2 4-5,-1 5 2,-1 1-4,-1 2-4,1 0-1,-3 1-8,-1 1-1,0 0-2,1 2 0,-1 1 2,0 0-7,2-2-4,-1-2-15,-1-1-8,3-2-8,-2 0-16,3-1-4,1-5-7,-1 5-8,2-8-20,-1 0-17,1-1-7,1-4-12,1 0-134,-2-2-259,1-4 115</inkml:trace>
  <inkml:trace contextRef="#ctx0" brushRef="#br0" timeOffset="14741.7839">4730 7235 42,'0'0'166,"0"0"-19,-5 5-16,5-5-19,0 0-11,-8 8 5,8-8-19,-4 8-12,4-8-22,-3 9 6,1-4 0,1 4-7,0-2 5,-1 3-10,2 1-6,-1 2 0,1 2 1,-1-3-2,0 5-7,-1 1-2,1 0-2,-2 2 2,0-3-11,-5 7 8,2 0-10,-2 1 3,-1 0-5,-1 0 4,1 1-11,1-6-9,-5 2 0,4-4-8,2 0-9,-2 4-8,1-2-4,-1-2-13,-2 4 7,1-4-6,2-1-37,-1-1-24,3-3-122,-1-3-240,3-3 106</inkml:trace>
  <inkml:trace contextRef="#ctx0" brushRef="#br0" timeOffset="15225.4528">4812 7846 137,'0'0'173,"0"0"-17,0 0-12,0 0-15,0 0-9,0 0-13,-14 15-3,11-8-17,3-7-5,-8 14-15,5-5-2,-2 2 2,2 0-5,-1 1-2,3 3-7,-2 2-2,1 0-4,-2 1-7,3 0-1,-2 0-2,-1 7-3,-2-7 1,3 6-8,0-4-3,-1 4-3,-3-1 3,3-4-6,-1 1 0,-2 5-2,0-1-5,-3 1-2,-3 1 5,4 0-19,-1-1-14,3-6 0,0 0-2,-1 5 3,1 1-3,-5-2 0,5-5-24,0-1-33,-1-3-2,2-3-14,2 0-15,1-2-12,-1-1-118,1-3-256,3-5 113</inkml:trace>
  <inkml:trace contextRef="#ctx0" brushRef="#br0" timeOffset="15702.6181">4882 8577 149,'0'0'153,"0"0"-11,0 0-12,0 0-13,0 0-10,0 0-11,0 0-2,0 0-2,0 0-7,-11 0-7,11 0 0,-3 11-9,1-6-7,-2 5-6,-1 0-1,-1 1-5,3 5-2,-6 0-5,0 2 1,-2 4-7,0-3-1,1 5-2,-2-2-3,2 2-8,1-6 4,0 0-7,-2 6-1,-1-1 2,4-6-3,2 2-5,-2-1 6,1-1-9,0 0-5,2-2-14,-1-3-2,2 0-13,0 0-3,2-2-15,-1 0 3,1-1-15,-1 1-5,0 0-8,2-5 3,-2 5-11,1-3-5,2-7-7,-4 11-9,4-11-24,-4 10-82,4-10-217,-2 5 96</inkml:trace>
  <inkml:trace contextRef="#ctx0" brushRef="#br0" timeOffset="16169.9637">5028 9041 134,'0'0'158,"0"0"-10,0 0-20,0 0-12,0 0-12,4 5-10,-4-5-4,0 0-9,0 0-5,0 0 0,0 0-9,-3 11-9,3-11 5,0 8 10,0-8-2,-3 15-4,-2-3-1,2-3-2,-3 6-2,0 0 0,-2 4-1,-2 0-7,-3 4-3,-3 3-4,0-2-4,1-2-7,1 3-2,0 0-4,-1 0-1,1-3-6,0 2 0,2-2-19,-1 2-17,6-10-14,-1 3-16,0-2-22,2 2-17,2-5-30,1 3 5,-2 0-2,0-2-47,-6-1-108,6-4-285,0-3 127</inkml:trace>
  <inkml:trace contextRef="#ctx0" brushRef="#br0" timeOffset="27957.6389">13404 4725 28,'0'0'89,"0"0"-9,0 0-10,0 0-6,0 0-4,0 0-15,0 0 5,0 0-6,0 0-4,0 0-5,0 0 4,-1 16-4,1-16-4,0 0 6,-5 10-3,5-10-5,-3 10 0,0-5-7,3-5 9,-2 9-3,-1-4-8,3-5 19,-2 13 3,1-6-8,-1-1-14,2-6 9,-6 15-3,1-8 4,2 3-5,-2 0 4,0-2-12,2 3 10,1-1-4,-3-3-4,1 5 5,-1-2-3,2 0 1,-3-1 2,3 1 1,-1 0-3,1-1 5,0 1-6,-4 2 4,2 0-2,0-2-1,-1 0-8,2 2-1,-2-3-3,-2 3 2,4-2-3,-1 2 4,-1-2-2,1 2 0,-2-1-8,1 3 3,1-1-3,0-2 4,0-1-3,-2 1 4,1 0-2,1 0-3,-2 3-4,2-4 8,1 2 0,-1 0-5,2 0-2,-3-2 2,4 0 2,-3 2-1,1 0 2,0-2 0,1 2-7,-3-2 1,4 0 0,-2 1 3,2 1 3,-1-3-1,0 2-6,-1-2 4,3 1 1,-3 0 1,1 1-4,0-1 4,0-2 0,2 3-8,-4-1 3,0-2-2,2 2 7,-1-1-10,0-2 8,-2 1-2,4 1 3,-2-2 0,-2 1-1,4-2 2,-3 2-2,1 1-2,0-1 5,0-4-3,2 4 3,-1-1-5,-1 1 0,2-1-2,-1 1 2,-1 2 5,2-4-4,-2 4-3,0 0 5,2-2 1,-2 3-11,1-1 6,2-3 2,-2 3-4,1 2 3,0-3 2,-3 0 4,3 1-6,-1 0-9,1-2 13,-3 4-2,1-2 2,0 1 3,0-1-1,-1 1-4,2-2 1,1 3 0,-3-3 1,1-1-5,0 1 2,2 1 6,-2-2-8,1 3-11,1-2 16,-4 0 0,3 3 0,-4-3-2,2 1 3,0-1-5,-1 2-2,1-2 6,-2 0-1,2 0-4,1 0 2,0-1 1,1 0 1,-1 0-4,1-1 4,-2 2-5,3-4 1,-1 1 4,3-6-3,-4 12 6,0-5-4,2 0-1,-1-2 2,1 2 1,-1-2-5,2 3 8,-5 1-4,3 0-5,-2 2 1,1-2 2,-1-1-4,1 1 2,0-2 3,-2 3-3,3-3 0,-2 2 5,1-1-4,0 1 5,-1-1-2,0-1-10,0-2 9,0 4-4,1-2-1,0 1 5,0-1 2,1 4 0,-1-5-4,-1 1 1,2-2-1,-1 2 2,1 1-2,1-2 2,-4 2-4,3-1 3,3-7-1,-4 13-1,2-7 2,-2 0-2,2 1 2,2-7-1,-3 13 1,2-6 0,-2 0-1,2 0 1,-2-2 1,1 3-8,2-8 5,-4 12 2,3-6 1,1-6 2,-4 15-8,1-10 5,2 1 2,1-6-2,-4 15 1,0-7-3,2-2 4,1 1-5,-1 1 3,0-3 1,-1 5-1,-1-4-2,3 1-2,0 2 6,1-9-6,-3 13 3,2-7 2,-3 1 1,4-7-6,-5 12 3,4-4 0,1 0-3,-3 1 4,2-3 0,-2 0 2,-1 3-4,2-1 1,-1-3 0,1 1 0,-1 0 0,3-6 3,-4 12 2,2-8-7,2-4 1,-4 10 4,0-4-6,4-6 7,-5 11-6,4-8 2,1-3 1,-4 11-1,4-11 2,-4 8-4,4-8 4,-4 7-1,4-7 1,-5 11-1,3-7 2,-1 1-6,3-5 6,-4 9 4,4-9-4,-4 11-2,2-5 3,-1-1-6,3-5 2,-4 10 0,4-10 0,-5 9-5,3-6 5,2-3 0,-5 10-1,5-10-4,-4 7 13,1-1-9,3-6-2,-4 8 6,2-2 0,2-6 0,-4 6-6,4-6 4,-5 7 0,5-7-2,-6 6 0,3 0-3,3-6 3,-4 6 2,4-6-5,-2 7 10,2-7-3,-6 5-4,6-5-1,-3 5 6,3-5-5,0 0 0,0 9 5,0-9-3,0 0 0,0 0-10,0 0 17,-4 6-5,4-6-3,0 0-3,-6 5 6,6-5-2,-6 7 0,2-4 1,4-3 1,-6 8-1,3-3-6,3-5 1,-6 7 3,1-2 4,5-5-5,-5 10 2,1-3 0,2-2-4,-2 0 1,1 2 1,3-7 2,-3 8 2,3-8-3,-3 7-3,3-7 1,-2 7 2,2-7 0,-5 8-1,5-8-1,-1 6 2,1-6-3,0 0 2,-2 7 4,2-7-10,0 0 13,0 0-4,0 11 0,0-11-2,0 0 0,-2 9 2,2-9 1,0 0-7,-4 7 6,4-7 0,0 0 1,-1 10-5,1-10 4,-2 6-4,2-6-1,-3 7 6,3-7-1,-3 6-2,3-6 2,-2 10-6,2-10 4,-4 9-2,4-9 1,-1 7-3,1-7 3,0 0-3,-4 8 7,4-8 0,-1 7-1,1-7-4,0 0 7,0 9-10,0-9 7,0 0-4,0 0 1,0 0-1,0 0 6,-3 8-8,3-8 4,0 0-3,0 0 3,0 0 0,0 0 3,0 0-4,3 8 2,-3-8-4,0 0 5,0 0-7,0 0 3,0 0 2,0 0-4,-4 7 3,4-7 6,0 0-4,0 0 3,0 0 0,0 0-2,0 0-1,0 0 2,0 0 2,0 0-2,0 0 5,0 0-6,0 0 4,0 0 7,0 0 1,0 0 10,-1-29-1,1 29-2,0-10 0,0 10 3,0-15-1,0 6-3,-2-1 0,1 0 1,-2 1-4,2-3 1,0 0-1,-2 0 0,-1-2-5,2 3 3,-3-2-6,-1-1 3,0-2-6,1 5 5,0 2-3,-1-3 2,-1 0 5,0-2-2,0 5-6,2-1 4,-1 2 9,-2-1 6,3 2 1,-1-1 1,0-1-4,1 5 5,0-3 1,2 3-5,-3-2-3,6 6-2,-6-9-3,2 6 0,-1-2 3,5 5-6,-6-5 1,6 5 0,-4-6-4,4 6-4,0 0-1,0 0-1,-5-5-2,5 5-5,0 0 4,0 0-6,0 0 2,0 0 2,0 0-1,0 0 5,0 0-6,0 0 1,0 0 0,1 24-3,-1-24 3,3 14 4,-2-7-1,1 0-4,1 0 5,2 2-1,-1 3-4,0-2-1,1 2 0,1 0 0,1-2 4,0 1-3,1-1 3,-3 2-6,4 1 5,1 0-1,-1 2 1,-1-7-2,1 4-4,-3 0 3,1-2-5,-2 2 1,0-3 1,1 4-1,-1-3 1,2-1 2,-4 1 0,1 0-1,0-1 2,-1 0 0,-1-2 0,2-1 1,-1 0-2,-1 0 0,1-2 3,-3-4-1,2 7 2,-2-7 1,3 5 0,-3-5 2,0 0 1,1 8 0,-1-8 3,0 0 6,0 0 6,0 0-7,0 0 2,0 0-6,0 0 4,0 0-2,0 0-2,0 0 0,0 0 1,0 0-6,0 0 1,0 0-2,0 0 1,0 0-3,-5-26 1,5 26-2,3-15-2,-1 7-2,3-4-1,2-2-1,3 0 5,-2 0-1,1-2-2,2 2 1,-2 2-1,0-5 1,2 3 1,-3-1 0,2 4 1,0-1 1,-2 3-1,-1-1-1,3 2 0,-4 1 2,2-2-2,0 2 0,-1 2 1,-1-1-2,0 3 3,-3-2-2,3 1 4,-1-1-5,-5 5 2,7-6 4,0 2-2,-7 4 1,7-5-1,-7 5 2,4-3-2,-4 3-3,0 0 0,7-4 5,-7 4 1,0 0-3,6-5 4,-6 5 0,0 0 4,0 0 0,0 0 1,0 0-3,0 0 5,0 0-4,0 0-1,0 0 0,0 0 3,0 0-5,0 0-3,-14-8 1,14 8 1,-9-2-1,9 2 4,-15 1-6,7-1 1,-2 2-1,-3 3 0,0-4-2,-5 5 2,2 0-4,-1 0 5,-3 1-1,0-2-1,-4 7 1,4-8-2,1 1 1,-2 0 3,1 1-1,0 0 0,0-2-2,-7 0 4,9 1-4,-2 1 2,0 0-4,3-2 6,2 0-3,-2-4 1,4 4-6,3-4 0,3 1-3,-1 0-7,8-1-4,-12-1-8,12 1-6,0 0-18,-10-2-9,10 2-5,0 0-6,0 0-10,0 0-7,0 0-8,18-21-11,-9 15 0,0 0-16,0 3-15,-3-1-145,0 1-306,-1-2 135</inkml:trace>
  <inkml:trace contextRef="#ctx0" brushRef="#br0" timeOffset="29325.9429">13778 4239 171,'0'0'165,"0"0"-6,0 0-7,2-5-10,-2 5-15,0 0-11,0 0-13,0 0-14,0 0-6,0 0-13,0 0-9,0 0-4,0 0-10,0 0-5,0 0-3,0 0-2,6 21 13,-5-13 5,1 6-2,0 1-8,0 4-3,-4 7 3,1 0-1,1 3 3,-3 1-8,2 1 0,-1 4-6,2-2 1,2 12-6,-4-11-1,4-2 0,-1 0-3,2-3-3,2-5-1,0 1-1,-1-6-3,1-5-2,-1 3-3,1-8 0,1 0 0,-2-2-1,0 0 5,-2-3-6,4-1 1,-6-3-2,11-2 2,-11 2 2,14-13-1,-1 1-2,-1-4-4,-1-2 2,2-3-3,-6 4 1,2-3-1,-3 3 0,3-7-3,-6 5 2,4 2 1,-4 0-3,3 2-1,-2 3 2,-3 1 1,1 3 1,1 2 7,0-2 0,-3 8 0,3-9-4,-3 9 1,0 0-2,0-10-5,0 10 0,3-5-3,-3 5 4,0 0-4,0 0-2,0 0 3,0 0 0,18 11-4,-11-6 6,3 5 0,-3-3 0,5 4-2,-1 1 0,2-2 2,-5 1-1,2-4-1,1 7 5,1-3-4,-2 0 2,1-1 1,1-1-3,-5-1 0,1-1-9,1 0 2,1 3 1,-2-7-2,1 4 1,-3-5 4,0 4-1,0-4 4,-6-2-3,11 3 8,-5-2-4,-6-1 1,11-7-1,-5 0 3,2-1-3,-3-3-1,4 3 2,-4-9 0,0 2 1,-1-2-2,0 0-1,-1-2 6,4-5-3,-3 0-1,-4 4-1,2 1 1,-1-5-5,-1 5 1,1 2 4,-2 1-4,1-1-1,0 0-2,1 2 2,-1 2-5,-1 3 4,0 1-2,-1 1-7,2-1-4,0 9-11,0-12-12,0 12-11,-2-9-12,2 9-25,-3-8-15,3 8-19,0 0-23,0 0-8,-7-2-138,7 2-314,0 0 140</inkml:trace>
  <inkml:trace contextRef="#ctx0" brushRef="#br0" timeOffset="30587.9824">12373 7074 121,'0'0'111,"0"0"-5,0 0-6,0 0-9,0 0-4,0 0-2,0 0-3,0 0-4,0 0-7,0 0-2,0 0-6,0 0-4,0 0 1,0 0-5,0 0-2,0 0-8,0 0-4,0 0-2,0 0-1,0 0-4,0 0-7,0 0 3,0 0-4,0 0-7,0 0 4,0 0-7,0 0-1,0 0-9,0 0 9,0 0-8,0 0 7,0 0 2,0 0-3,0 0-4,0 0 7,0 0-2,0 0 0,0 0-3,0 0 8,0 0 6,0 0 1,0 0 3,0 0 3,19-14-7,-19 14 8,11-1-3,1-1-1,-3 2-3,4 0 2,-1 0-3,4 0-3,-1-3 1,3 3-1,0-2-5,4 2-2,4 0-2,2 0 1,-6 0-3,6 1 1,-1-1-2,-5 1 0,0-1-3,6 0 3,-9 2-3,1-2 1,-1 0-4,1-2 7,-1 4-9,-6-2 2,1 1 0,-3-1-1,-2 0-2,0 0 5,-9 0-5,12 0 3,-7 0 1,-5 0-2,0 0 1,10 2 1,-10-2 0,0 0 6,0 0-1,0 0 1,9 0 0,-9 0 1,0 0-3,0 0-3,0 0 2,0 0-3,0 0 0,0 0-4,6 3 4,-6-3-7,0 0-7,0 0-14,0 0-5,0 0-14,0 0-6,0 0-8,0 0-5,0 0-6,0 0-3,0 0-5,7 2-24,-7-2-14,0 0-13,0 0-22,0 0-102,0 0-270,0 0 120</inkml:trace>
  <inkml:trace contextRef="#ctx0" brushRef="#br0" timeOffset="31108.0591">13247 7072 118,'0'0'202,"0"0"-17,0 0-9,0 0-22,0 0-15,0 0-15,0 0-15,0 0-14,0 0-5,0 0-12,0 0-8,5 6-7,-5-6-5,0 0-6,0 0-4,11 1-6,-11-1-4,11 0-7,-5 0-1,2 3 0,-8-3-6,14 2-4,-6-2 0,2 1-2,-3 0 0,4-1-1,1 0-5,-1 0 2,4 0-3,1 0-1,5-1-3,8-2 2,3-1-1,-2 0-1,0 1 0,3-2-4,2 1 2,-3-2-2,-1 2-3,0-1-3,0 0 6,-1 1-2,-3-1 0,2 1 1,-13 3-3,2-2 3,-4 3-1,-1-2-1,-2 2 0,-1 0-4,-10 0 2,11 0 2,-11 0-3,13-1 3,-13 1 3,0 0-4,9 0 2,-9 0 2,0 0 1,0 0 4,8-1 0,-8 1 2,0 0-4,0 0 1,0 0-1,0 0-3,0 0-1,0 0-13,0 0-11,0 0-19,0 0-11,0 0-11,0 0-11,0 0-7,0 0-25,0 0-25,0 0-23,-22 7-91,22-7-265,-13 0 118</inkml:trace>
  <inkml:trace contextRef="#ctx0" brushRef="#br0" timeOffset="31970.4133">12729 6512 18,'0'0'113,"-5"-5"1,5 5-2,0 0-11,0 0-5,0 0-4,0 0 2,-8-2-8,8 2-3,0 0-11,0 0-2,0 0-6,0 0-10,0 0-6,0 0-4,0 0-2,0 0-5,0 0-6,0 0-3,0 0-5,0 0-4,0 0 5,0 0-6,0 0-4,0 0 2,0 0-4,0 0 2,0 0-2,8 19 2,-8-19 3,7 8 1,-5-6 5,4 3 6,1 1 4,2 0 2,0 1-6,1-2-1,2 2-1,0-2-1,-2 2-1,6 0 2,2 1-9,-1 1 4,0 1-1,0-4-2,1 6-2,0-5-3,-2 4 0,1-1-3,1 1-3,-3 0 2,2 1 0,-5 3 0,4-3-1,-5 2-5,-2 1 5,3-1-1,-3 1-2,-2 2-2,1-3-1,-2 3 1,-1-1 1,1 0-2,-4 1 2,1 1 2,-1 0 1,-2-1-5,3 1 2,-3-2-1,-4 1 2,1 0 5,0-3-5,0 2-5,-3 0 4,-1-4-2,0 3 3,1-5-1,0-1-2,1 0-2,-1-1 2,-1-1 0,2 2 1,0-4-2,1 0 0,4-5 5,-9 8-3,5-4 2,4-4 0,-6 3-3,6-3 1,0 0-4,-6 1-10,6-1-15,0 0-12,0 0 3,0 0-5,-11-8-10,11 8-12,-6-3-5,6 3-12,0 0-14,-4-7-16,4 7-20,0 0-124,-5-7-272,5 7 121</inkml:trace>
  <inkml:trace contextRef="#ctx0" brushRef="#br0" timeOffset="32766.688">13374 6288 53,'0'0'145,"-6"-6"-6,6 6 2,0 0-15,0 0-1,-4-7-5,4 7-15,0 0-9,0 0-10,0 0-10,0 0-5,0 0-8,0 0-10,0 0-4,0 0-8,0 0-2,0 0-5,0 0-4,0 0-3,0 0-7,0 0 2,-11 12 1,8-7-3,1 3-6,-2-1 5,-1 2-2,1-1 1,1 4-2,-2-2-1,1 6 2,1 0 0,-3 1 1,4-1-7,-3 1 3,3 1 1,0-1-3,1 1 0,-1 1-3,1 1 0,0-4-4,1 2 1,1 0 1,0 0-3,2-1 2,1 2 0,1-2 0,-3-2-1,3 1-1,1-1 4,-1-2-6,1 0 1,-2-3 1,1 0 0,2 1 1,-1-1 12,-1-2-19,0-1 2,1-1 2,0 0-1,-1-3 3,1 0-3,1-1 1,-7-2-1,11 3 5,-11-3-3,13-1-2,-13 1 6,14-4 3,-6-1 0,2-2 1,0-1 6,0-1 3,-3 1 0,3-4 9,0 1-2,-4-3-5,2-1 1,-3-1-4,1 2 5,-3-3-3,2 0-4,-2 0 0,-1 0 1,0 0-3,-4-1-2,2 1 0,-2-1-5,-2-1 2,1 2-2,-1 2 3,-3-2-4,3 5-2,-1 1 0,-1-2 2,-1 1-3,1 1 2,-2 2-1,2-3-3,-1 3-2,-1-1 2,2 0 3,0 1-6,1 2 2,0-1-1,-1 1 2,-1 2-1,3-1-3,1 0-5,3 6-3,-7-8-3,3 4-1,4 4-8,-10-6-4,10 6-7,-8-2 12,8 2-13,0 0-4,-20 5-7,10-1-3,1 2-3,-3 1 5,2 1-11,-1 3-3,-1-3-16,4 2-3,2 1-15,-1-1-14,1 2-15,1-4-124,2 1-269,1-1 119</inkml:trace>
  <inkml:trace contextRef="#ctx0" brushRef="#br0" timeOffset="33285.6593">13310 6619 41,'0'0'166,"0"0"-10,0 0-6,0 0-6,0 0-9,0 0-10,0 0-17,0 0-1,-5-9-9,5 9-8,0 0-7,0 0-7,0 0-2,0 0-8,0 0-4,0 0 0,0 0-6,0 0-3,0 0-3,0 0-8,0 0-3,0 0-3,0 0-5,0 0-2,0 0 2,8-4-8,-8 4-1,8-2-1,-8 2 2,14-4-8,-7 1 1,4-2 0,0 3 3,2-1-3,0-2-3,6 1 4,-1-3-2,2 1-2,-2 2-4,-1-4 0,2 4 0,-5-1-1,-1 1-1,0 1-1,-2-2-1,-1 2 0,-1 2 1,-2 0-5,-7 1-6,13-3-10,-8 1-1,-5 2-5,0 0-5,9-2-6,-9 2-8,0 0-10,0 0-10,7 0-23,-7 0-17,0 0-32,0 0-172,0 0-330,0 0 146</inkml:trace>
  <inkml:trace contextRef="#ctx0" brushRef="#br0" timeOffset="35771.8989">3995 7158 14,'0'0'106,"0"0"-12,0 0-7,0 0-8,4 10 8,-4-10-8,5 10-4,-2-4-9,-1 0 0,1 3-13,2-1 19,-1 4 1,2-2-12,1 6-1,-1 0 7,-2 2-3,1-1 4,1 3-6,-1 6-8,-1-8 3,-1 8-8,-1-2-2,1 1-8,1-2-1,-3-3 0,2-3-10,-2-2 2,0 2-4,-1 1-3,0-2-1,0-2 1,-1 3-3,0-1-6,-2-7 0,1 2 2,0 0-1,0 1 5,-1-3-10,-1 1 3,0 0-1,2-4 2,-1-2 5,3-4 1,-5 9 7,5-9 5,-2 7 4,2-7-1,0 0-8,-8 2 1,8-2 0,0 0-7,0 0 0,-9-18-5,9 10 1,-3-9-3,2 1-2,-1-2-3,0-6 1,0-4-3,2 2 2,0 1-4,0-2 1,0 1-1,2-3 1,-2 1-6,2 2 3,-1-3-3,-1 4 0,-1 0 2,2 6 3,-1 2-7,0-2 5,1 4-3,-1 3-3,1 0 8,-2 3-1,1 0-1,0 9-1,0-16 0,0 10-2,0 6-4,1-8 5,-1 8-8,0 0 6,0-10-1,0 10-4,0 0 6,6-4-6,-6 4 0,0 0 7,9-3-2,-9 3 0,14 2-3,-14-2 0,12 3 3,-5-1-4,3 4 4,0 0-8,-2 2 6,2 0 1,2 3 2,-1 2-5,-1 1 2,1 3-1,-1 0 0,4 4 5,-4-3 3,0 5-4,2 0-1,-3-5 2,-1 0 1,2 0-1,-3 0-4,1-1 6,-2-2-3,3 2 3,-2-1-3,2 0 0,-2-2 2,3 0-3,-2-2-6,-1-3-7,1 4-4,0-2-15,-1-1-5,0-5-3,2 3-19,-4-4-11,2 1-13,-2-1-13,1-1-10,-6-3-14,12 4-34,-12-4-92,7 1-267,-7-1 119</inkml:trace>
  <inkml:trace contextRef="#ctx0" brushRef="#br0" timeOffset="36077.1403">3954 7596 46,'0'0'125,"0"0"-14,0 0-16,0 0-9,0 0-4,0 0-5,25-17-10,-14 12-11,7-4-5,2 1 3,10-5-10,-2 1-4,3 0-20,-3-2-19,2 0-19,1 1-24,0-1-25,-6 1-71,2 0-150,1-1 66</inkml:trace>
  <inkml:trace contextRef="#ctx0" brushRef="#br0" timeOffset="37975.8255">12531 7322 128,'-5'-5'165,"5"5"-8,0 0-6,0 0-10,0 0-8,0 0-10,0 0-15,0 0-10,0 0-11,0 0-11,0 0-7,0 0-5,0 0-15,0 0 0,0 0-8,0 0 0,0 0-7,0 0 0,0 0-6,8 25 2,-7-16 2,2 0 2,-2 5-1,0 1-5,-2-1-3,1 3-1,-1 2 1,-2 0-2,2-2-2,-1 3 8,0-2-15,-1 1 0,-1 5 0,2-5-2,0-2 1,-1 2-2,2-2 3,-1 0-2,0-2-2,2-4-3,-2 0 2,1 0 2,2-2-5,-1-4-3,2 3-2,-2-8 4,0 9-5,0-9-2,1 9 1,-1-9 2,0 0 3,-1 9 0,1-9 3,0 0-4,0 0 1,0 0-5,0 0 7,0 0-6,0 0 0,-2-31 0,1 20 1,1-3-8,3-1-4,-3-3-2,1-1 3,-1 1 1,1 1 1,-2-3 0,0 4-3,2-1 2,-1-1 3,0 2-2,1 0 1,1 4 3,-2-2-2,0 2 2,0 0 2,0-1-1,0 3 2,1-2 3,0 3-5,1-1 3,-1 1 1,-1 0-3,3 3-2,0-2 0,0 2 4,-1-1-2,2 2-1,0-2 4,0 1 1,1 2-4,2-4 6,-1 2-4,0 2-4,0-1 0,2-1 3,3 1 3,-1 0-5,3 2 1,-2 2 0,-2-3 2,2 2-1,-1 0-3,-1 2 4,3 0-5,-5 2 1,1-1-1,-8-1 3,14 2 2,-7 1-2,-1 1 4,-1 2-5,0 1 4,-1-3-1,1 4-2,-2 2 4,-1 0 0,0 1-1,-2-1 5,0 2-3,-3 1 2,-1-1 1,-1 2 0,0 3 0,1-8 0,-1 4-3,1-1 5,-2-1-3,-2 2-3,3-4 5,-1-1-1,0 1-1,-1 0 0,-2 0 1,3 0 1,-2-1-3,3-4-1,-3-1-3,3 0 5,5-3-3,-9 7 0,5-2 0,-1-3 1,5-2 3,-7 5-3,7-5 0,0 0 2,-8 4 9,8-4-8,0 0-8,0 0 4,-9-2-2,9 2 2,0 0-2,0 0-3,0 0 1,0 0 0,0 0 1,0 0-2,10-17-2,-5 12 5,5-2-3,1 2-2,0-2 0,1 2 4,3-2-2,1 0 2,-4 3-1,6-2 1,0 1-3,-4 0 1,4 3 2,0-1-3,-4 1 3,-2 3 1,4-1-4,-3 0 2,-2 1 0,3 2-1,-2-1 0,-1 3 0,1-3 0,-1 2 3,1-1-4,-2 3 5,1-2-3,-2 3 5,2 0-4,-4 1-1,0 0 2,0 0 0,-2 0-3,1 0 4,-3 1 0,-1-3 3,2 6-1,-4-3 2,0 1 1,0-1 4,0 3-4,-2-1 1,-2 0 3,1 0-6,-3-1 4,-1 1 1,-5 2-2,-1-2 2,1 0-2,-1-2-1,-2 2 0,-1-2-1,0 1 0,2-2 3,-3-1-3,2-1-2,-3-1 2,1-1-2,-1-2 1,1-1 2,0-1-3,-1 0-2,5-1-2,-5 1-3,0-2-10,4-2-7,-2 1-11,-1-1-1,5 0-12,0-1 0,-1 0-16,4 0-11,-1-1-20,0-2-14,3 5-12,-1-3-10,-3 3-131,2-2-280,3 1 125</inkml:trace>
  <inkml:trace contextRef="#ctx0" brushRef="#br0" timeOffset="39946.5584">8708 7458 11,'0'0'165,"0"0"-4,-4-12-11,4 12-3,0 0-6,0 0-9,0 0-9,0 0-6,-3-6-11,3 6-12,0 0-4,0 0-10,0 0-11,0 0-10,0 0-5,0 0-6,0 0-3,8-5-10,-8 5-1,0 0-3,0 0-6,0 0 0,0 0-5,14 9 0,-14-9-5,8 6 1,-6 1 2,1-1 4,-2 1-3,2 1 3,1 2 1,-2 2-4,1 0 2,-3 0 0,1 3 4,0 2 1,-1-1-3,2 2-1,-1 0-2,2 2-3,-1-3 0,2-2-2,-3 5-2,2-1 1,1-1-2,-1-2-2,0 3 2,0-3-1,-1 0-3,1 2 1,2-3-3,-4 0 2,0-1-3,3-3 2,-3 2 1,2-4-4,-2 2 3,0-2-5,1 0 2,-1-3 0,0-1 1,-1-5-3,0 12 1,0-12 0,2 7-1,-2-7 4,0 0-2,1 9 3,-1-9 6,0 0 0,0 0 7,0 0-1,0 0 1,0 0 1,0 0-6,0 0-3,0 0-1,0 0 0,0 0-1,0 0-1,19-9 0,-11 2-4,-1 3 3,5-2-2,-2 0 0,2-1 1,5-1-4,-5 5 1,5-5-4,-1 1 4,1 2-4,1-2 1,-3 0 1,4 2 0,-2 0 1,3 1-3,-1-2 0,2-1-3,1 3-6,-2-1-3,-1 2-3,3-3-2,-2 1 0,-3 2 3,1-3 0,-7 5 3,2-2-2,-3 2 4,1-2-3,-4 2 4,-7 1 4,13-5-3,-9 4 3,-4 1-1,0 0 2,13-4 3,-13 4-3,0 0 1,7-2 3,-7 2-5,0 0 2,0 0 2,4-2-1,-4 2 0,0 0-5,0 0-7,0 0-13,0 0-6,0 0-12,0 0-11,0 0-8,0 0-2,0 0-26,0 0-22,-23-6-16,23 6-20,-9 0-148,9 0-321,-12 3 142</inkml:trace>
  <inkml:trace contextRef="#ctx0" brushRef="#br0" timeOffset="74206.1215">674 9820 54,'0'0'78,"0"0"-1,0 0-2,0 0-6,0 0 3,0 0-2,0 0-7,0 0 7,0 0 2,0 0-4,0 0 1,0 0-11,0 0 7,0 0 2,0 0-5,-13-46 2,13 46-2,0 0-1,0 0-1,0 0-12,0 0-3,0 0-8,0 0-4,0 0 3,0 0-11,0 0-7,0 0 6,0 0-4,0 0-5,0 0 6,0 0 5,0 0 3,0 0-1,0 0-4,32 80-1,-32-80 2,13 53 9,-5-23-6,-2 2 1,-2 3 1,1-3-4,1 1-1,-1 1-3,0-1-2,-1 2 2,1-1-6,-3-3-3,4 0-14,-6-31-4,7 56 3,2-32 0,-9-24 3,7 42-2,-7-42 2,8 33-3,-8-33-4,7 27 1,-5-15-2,2-1-12,-4-3-7,4-2-13,-4 2-1,2-2-8,0-1-17,-2-5-2,2 10-18,-2-10-2,1 7-5,-1-7-10,0 0-30,0 0-77,0 0-224,0 0 100</inkml:trace>
  <inkml:trace contextRef="#ctx0" brushRef="#br0" timeOffset="74585.6131">574 9799 16,'0'0'121,"0"0"-12,0 0-6,0 0-2,0 0-18,0 0 11,0 0-11,0 0-5,0 0 6,50-23-9,-50 23 0,31-11-2,-31 11-4,42-14-11,-15 6-3,-2 1-6,-5-1-7,7 1-6,-6 1 1,7-2 0,-2 0-8,1 2-1,-1-2-8,-6 4-1,3-2 4,-2 1-10,-2 2-13,2-4-17,-4 3-14,2 1-10,-1 1-17,-5 1-8,-2-1-4,1 0-7,0 2-13,0 2-15,-5-1-72,-7-1-190,11 2 85</inkml:trace>
  <inkml:trace contextRef="#ctx0" brushRef="#br0" timeOffset="74916.1546">843 10187 171,'0'0'168,"0"0"-9,0 0-13,0 0-11,0 0-14,0 0-17,0 0-8,-24 1-12,24-2-8,0 1-14,0 0 1,0 0-9,0 0-4,31-5-7,-20 2 2,7 2-4,1-6-13,0 2-2,2 0-3,4 0-16,4-2-10,-9 2-10,0-1-15,1 0-6,-2 0-12,2 0-15,-3-3-15,1 4-17,-2 0-19,-6 3-94,-1-3-224,-2 2 100</inkml:trace>
  <inkml:trace contextRef="#ctx0" brushRef="#br0" timeOffset="75304.7841">1446 10345 169,'0'0'230,"0"0"-13,0 0-17,-10 4-14,10-4-17,0 0-13,0 0-13,0 0-15,-13-9-12,13 9-15,-4-8-7,4 8-10,-4-8-4,4 8-13,-2-10-4,2 10-8,-6-10-4,4 7-3,2 3-6,-1-8-1,1 8-6,-4-6-4,4 6-3,0 0-4,-6-6 0,6 6-8,0 0-1,0 0-15,0 0-12,-4-6-19,4 6-14,0 0-12,0 0-1,0 0-4,0 0-6,-10 18-16,10-12-7,0-6-24,-2 12-15,2-12-2,2 11-25,-2-5-106,0-6-282,3 8 124</inkml:trace>
  <inkml:trace contextRef="#ctx0" brushRef="#br0" timeOffset="76252.4864">1672 9854 152,'0'0'177,"0"0"-14,0 0-15,0 0-12,-6-5-20,6 5-15,0 0-13,0 0-5,0 0-12,0 0-7,0 0-6,10 17-12,-5-8-1,3 1-3,-2-2-1,-1 6-1,3 3-7,1 1-4,-1 8-4,-4-7 12,6 5 6,-5 1-4,2-1-7,-3-5 3,1 1-5,-2-1-1,2 1-5,-2-2 17,-1-1-5,2 0-1,-2 0-7,-2-2-3,2-2 0,-2-3-6,-2 1 2,1-3 0,1-8-1,0 11-5,0-11 3,0 10 0,0-10 8,0 0 0,-3 8-3,3-8-2,0 0-2,0 0-4,0 0 0,-17-22-2,13 10-3,-3-4 0,1-3-3,-4-7-6,2 2 5,-2-6-3,-1 4-13,0-8-1,3 3 2,0 1-2,1 1 2,1 3 2,1 7 2,0-1-1,2 1 0,1 2 4,0 0 9,2 5 0,-2 0-3,2 0-2,0 2 0,0 0 0,0 3-3,0 7 2,5-12 0,-2 7-3,-3 5 1,10-7 2,-5 4 0,0 0-3,3 0-2,4 3-1,-1 0 3,0 2 1,2 2-1,0-3 2,3 5-1,0 0-1,0 5-1,-2-3 3,0 2 1,2 2-2,-1 0-1,-2 0 3,-1-3-2,1 6 2,-1-1 0,1 0 0,-7-4 0,2 1 0,-2-1 0,3 4-2,-5-3-1,0-2 1,-2 0 1,1-2-6,-3 2 1,2-3 1,-2 2-2,0-8 3,-3 12-3,0-8-3,3-4 0,-9 7 7,4-5-13,-4 1-4,3 1 5,-2-3-3,-2 0 0,-2 0 5,3 0-1,3 0 4,6-1 5,-15 0 4,15 0 7,-11-1 5,11 1-2,-8 1-1,8-1-2,0 0-3,0 0 0,0 0-5,0 0 7,0 0-6,0 0 0,0 0 3,20-13 5,-6 12-8,1-4 0,3 3 2,-1-2-1,2 3 3,0 1-5,-6-3 1,2 6-1,-2-3 3,0 2-5,1 1 3,-3 1-1,2 1 6,-3 0-7,-1 2 0,0-2 4,-1 4-5,-2-1 5,-2 0 0,-1 4-1,-1-2 4,-3 2 3,1 3-2,-3 0 4,-3 2-4,-1 0 4,0-2-4,-3 2 5,-1-1 0,-1 0 1,-1-2-1,1-3 0,-3 2 1,2-1-1,-3-1 5,0-1-1,-2-2-3,3 1 0,-3-1-3,-2-1 0,2-1 5,-3 1-7,2-3 0,3-1 2,-5 0-3,6-3-7,0 0-18,3 1-6,-1-1-10,1-2-12,5 0-11,7 2-13,-16-3-14,16 3-21,-11 0-10,11 0-23,-2-7-22,2 7-116,-2-10-300,2 10 133</inkml:trace>
  <inkml:trace contextRef="#ctx0" brushRef="#br0" timeOffset="76586.2411">2393 9760 191,'0'0'186,"0"0"-12,0 0-16,0 0-14,0 0-7,0 0-25,-1 9-18,1-9-4,0 8-9,2-1-9,-2 2-2,4 2-8,1 3-3,-2-1-6,1 5 0,2 7-8,-3-6-4,3 9-6,-5-5 6,3-2-13,1 2 1,0 1-2,-2-5-2,-1-1-5,2 2 0,-3-2-1,1-1-3,0-1-12,-1-1-9,1-3-15,-2-1-9,0 1-18,0-6-13,1 0-16,-1-6-13,0 11-10,0-11-14,0 0-145,0 0-280,0 0 124</inkml:trace>
  <inkml:trace contextRef="#ctx0" brushRef="#br0" timeOffset="76955.5971">2280 9757 224,'0'0'209,"0"0"-12,-3-9-18,3 9-10,0 0-19,0 0-15,6-12-18,-1 8-10,1 0-11,1 0-7,4-1-10,3 1-9,-1 3-8,9 1-6,-1-3-2,-4 6-10,3-3-5,0 5 2,0 2-5,-1-1-7,0 2-3,1 0-3,-1 4-2,-2-3-4,-1 4 0,1-2 0,-2 2-4,6 4 0,-6-5 0,5 7-4,-7-7-1,0 4 1,2 6-1,-6-4-2,0 3 0,-1-3-1,-4 2-1,-1 6-2,-3 0-1,-3 2 12,-4-3-10,-4 2-1,-2 0-2,-5 3 3,0 0-3,-4-2 1,-8 8-2,4-11-2,0 1-1,-1-1-4,0-1-6,-1-4-5,-2 0-15,1-1-7,1-3-18,1-4-16,0 1-14,8-5-30,1-4-28,-2 0-155,-1-3-327,2-2 145</inkml:trace>
  <inkml:trace contextRef="#ctx0" brushRef="#br0" timeOffset="77556.2567">356 11220 33,'0'0'143,"0"0"-18,0 0 0,0 0-7,0 0-8,0 0-11,22-30-13,-22 30-8,0 0 0,0 0 6,0 0-12,29-14-7,-29 14-1,0 0-4,41-13-4,-41 13 1,34-13-8,-7-1-7,4 3 3,1 2-4,1-5-2,1-1 1,16-5 2,3 0-5,1 1-1,7 0-2,-3-1 0,30-5 1,-28 4-6,24-7-3,-21 7-1,-1 3-2,30-8-4,-28 9 1,23-6-1,-28 6 3,28-8-6,-28 13 3,29-16-7,-27 14 1,-1-2-1,3-3-1,-1 2 0,1-1-1,26-8 1,-36 7-1,3 2 2,1 2 4,-4-1-9,-16 7 1,0 1-3,-4-2 1,-3 1-3,-10 4-1,-2 0-2,-5 4 4,-3-1 1,-10 2-1,15-4-1,-15 4 1,0 0 2,14-1-2,-14 1 0,0 0-4,0 0-8,0 0-18,0 0-16,0 0-11,0 0-20,0 0-20,0 0-23,0 0-29,0 0-151,0 0-319,0 0 141</inkml:trace>
  <inkml:trace contextRef="#ctx0" brushRef="#br0" timeOffset="80055.8399">5362 12351 95,'0'0'113,"0"0"-3,0 0-12,0 0-2,0 0-2,-12-3-13,12 3-5,0 0-10,0 0 1,0 0-9,0 0-9,0 0 3,0 0-9,0 0 5,0 0-11,0 0 2,0 0-7,0 0 2,0 0-5,0 0-7,0 0-6,0 0 11,0 0 4,0 0 0,0 0 0,0 0 0,24-6-5,-24 6-1,13-3-2,-7 1-4,2 0-5,0 0-1,1-1-1,1 0 8,0 1-6,0-2-4,3 1-3,-1-2 4,-1 2-6,2-2 0,1 4 3,-3 2 5,6-5-5,-3 4-2,0-1-5,4-1 7,-6 2-7,1 0 1,2 0-2,-2 2 3,0 1-4,1-1 12,-1-2-11,0 5-5,2-4 9,-2 1-4,8 2 1,-1-3 5,-2 2-5,2-2 1,-2 2-1,0-1 7,2-1-6,2-2-1,-1 3-1,6-2 0,-5-1-1,7 0 4,0-4 0,0 1 0,1 2 2,0-3-1,1 2 2,0 0-5,-2-1 3,1 1-1,0-1 0,-9 3-4,7-1 3,-8-2-1,2 3 0,-3-1-3,0 1-1,2 4 4,-3-2-4,-1 1 3,2 2 3,-2-3 3,1 3-7,-1-2 7,1 1-6,-2-1 3,3-2-3,-2 5 2,4-3 2,-2-1-2,0 2-4,3-3 9,-2-1-6,1 1-6,0 0 7,1-3 4,7 1-10,-2-3 2,1 0 6,-8 3 2,6-2-1,-4 3 4,6-3-4,-5 1 3,3 1-2,-6 0-1,3-1 9,-4 0-13,2 3 7,0 0-3,0-3 2,-2 6-2,0-3 4,-1 0-4,1 2-2,0-2 5,-2 2-5,1-2 3,-1 2-5,2 0 3,-5 0 2,6-1-7,1 1 5,-1-2 2,-1 2-4,2-2 12,-1 0-11,7 2 1,1-4 4,-5 2-6,5-1-2,-6 2 2,0-2-5,7 0 5,-6 1-6,6-2 3,-2-2 8,1 4-5,-6-1-1,4 2 3,2-1-3,-1-4-3,1 1-1,-7 0 5,8 2 3,-9-5-2,11 5-2,-10 0 1,1 1 2,6-2-2,-5 1-2,-2 0 6,0 0-4,-2-2-4,0 2 2,0 2 2,-6-1-4,2 0 5,-1 0-3,4 0-4,-5 0 15,2 0-11,-2-1 4,6 3-4,-1-4 5,1 1 4,-3-1 0,4 0-1,0-1 1,-1 0-3,2 1 4,-2 0-4,-1 0 0,0-1-1,-1 1 1,0-1 5,-3 1-5,-1-1 3,0 1-8,1 0 5,-1 2-2,-1-5 1,0 5-1,-1-2 1,3-1 0,-1 1-3,1 1 0,2-3 3,-2 1-4,0 0 0,4 1 2,-2-1-3,2 1 6,1-2-6,-2 2 4,2-1-2,-2 0 1,3 1-1,2-3-1,-2 3 2,1-2-5,0 1 0,7 1 5,1 1 0,-9 1 1,8-5-3,0 5 0,0 0-3,-6-1 3,7 2-2,-8-1-1,10 3 4,-2-1-3,1-2 2,-1 1 0,-1 0 2,0 0 2,3 1-5,-1-2 2,0 0 0,1-2-3,0 1 2,1 0-1,0-2 0,2 0 4,1-1-1,-2 1-9,1-2 8,-1 2-1,-1-1 3,1 0 0,-1 0-3,-1-1 3,1 1-1,-2 0 1,2 1 4,-2 1-1,0-2-1,0 3 2,0-2-7,-1 1 1,0 0-2,0 1 4,-1 1 0,1 1-4,-8-1 3,7-1 0,2 2 0,-5-2 1,5-2-2,0 2 1,1-2 2,-1 1-2,3 1-5,-3-1 4,2-3-2,1 3 3,-2 1-6,2 0 3,-1-2 2,0 1-3,1-3 3,2 5-1,-2-5-2,3 3 3,1 1-2,-3-1 1,4 0 1,-1-2 3,0 2-5,1 0 1,-1 2 2,-1-3 1,1 3 0,0-1-2,0 1-1,1 0-1,0-3 2,0 1-6,3-2 7,9-1 1,-12 2 0,0-1-4,1-1 1,-4 2-3,6 1 3,-4-5-1,14 3 0,-12 1 2,-1 2 2,-1-2-4,3 1 3,10-2-1,-12 1-3,-1 0 3,0 2-1,0 0-1,0-2-1,1 0 1,-1 3 1,1 0 1,-1-1-1,1 1-1,-2-1-1,-2-1 5,2 2-4,-1-1 2,-5 2-4,4-2 5,-3-1-4,4 0 2,-5 2-1,1-3 3,-3 2-2,2 1 0,-2-3-1,-6 0-2,0 3 4,-1-4-3,-2 1 4,2 0-1,-3 2-5,-1-2 5,-4 1-4,4-1 7,-3 1-8,-3-1 4,0 1-4,1 0 0,-1 2 8,-4-3-5,1 3-3,-8 0 4,13-1-1,-13 1 2,9-1 5,-9 1 3,7-3-4,-7 3 1,0 0 3,0 0 1,5-5 1,-5 5 0,0 0-1,0 0 2,0-9-6,0 9 0,0 0 4,0-10-1,0 10-5,0 0 3,0 0-2,0-7 2,0 7-5,0 0 2,0 0-1,0 0 4,0-10-6,0 10 1,0 0-3,0 0 3,0 0-3,0 0 3,-3-9-3,3 9 1,0 0-2,0 0 0,0 0-3,0 0 5,0 0 3,-8-2-6,8 2 3,0 0-2,0 0-2,0 0 2,0 0 1,-12 1 1,12-1-2,0 0-2,0 0-8,0 0-6,0 0-5,0 0-9,0 0-3,0 0-8,0 0-10,0 0-7,-11 2-1,11-2-35,-6 3-29,6-3-28,-8 6-165,-3-5-343,0 0 152</inkml:trace>
  <inkml:trace contextRef="#ctx0" brushRef="#br0" timeOffset="81595.7891">5342 12487 44,'-4'-4'87,"4"4"0,0 0-7,-4-8-4,4 8-11,0 0-6,-4-5 4,4 5-2,0 0-14,-2-7 7,2 7 2,0 0-3,0 0-2,-6-3 1,6 3-2,0 0 2,0 0-6,0 0 8,0 0-12,0 0-2,0 0-3,0 0-21,-3-9 14,3 9-4,0 0 3,0 0-10,0 0 1,0 0-3,0 0-7,0 0 3,0 0-4,0 0 0,0 0 0,0 0-5,0 0 5,0 0-1,0 0 0,0 0-5,0 0 9,0 0 1,11 19-2,-11-19 9,7 8 0,-4-2-5,0-1 2,1 3 2,0 0-6,1 3 7,1 1-3,1 3-7,-3 1 5,1-1-11,1 2 3,-1 0 2,2 0-4,-1 1 4,-1 2-3,2-3 2,-1 3-2,0-1 3,1 5-10,-1-5 3,1-1 5,1 6-7,-2-6 1,0 0 2,1 1 7,-2 0-7,3 4-4,-4-3 4,1 5-8,-1-5 9,1-2-1,2 9-13,-3-9 9,-2 8-1,1-6 6,-1 5 0,1-2-8,-1-3 6,0 1 1,0 2-6,1 1 4,-2-5-3,3 6 3,-2-5 3,1 3 0,2 2-2,-2-5-7,-1-1 9,2 1-12,-1-1 15,1 1-6,-1-1-2,1 0 4,-1-1 1,2 1-2,-3 2 3,2-4 8,-1 3-4,2-2 3,0 2-2,0-1 0,-1-1-1,1 1 0,-1-2-4,2 1 0,-1 0 6,2-1-7,-2-1 4,1 1-3,1-2-3,-3 1 2,-1-4 1,1-1 2,0 0-5,0 1 0,0-1 1,-1 1 3,1-3-3,0 2-5,0-2-2,0-1 9,1 0-2,-3 2-6,0-4 9,2 1-6,-2 1-2,-1 1 2,2-2 3,-2-1-2,-1-6-2,3 12-7,-2-7 7,0 1 1,3 1 2,-4-7-3,3 15 2,-2-8 3,-1 0-8,3 1 5,-2-2 8,1 0-10,0 3 2,-2-9 4,1 14-3,2-8-2,-3 1 1,0-7-1,1 12 0,-2-5-3,3 0 0,-2-7 8,-1 13-13,1-13-5,-1 12 0,1-7-3,0-5-5,-3 10 3,3-10-2,-1 9-4,1-9-3,-2 10 2,2-10 1,-2 6 1,2-6-12,0 0-1,-4 9 0,4-9-13,-8 4 10,8-4-12,0 0-8,-5 7-9,5-7-10,-9 2-15,9-2-24,-11 6-62,3-6-193,2 2 86</inkml:trace>
  <inkml:trace contextRef="#ctx0" brushRef="#br0" timeOffset="82946.5407">5264 12465 59,'0'0'95,"-5"-11"4,5 11-6,0 0-4,0 0-2,0 0-5,0 0-7,0 0 2,0 0-5,-4-5-10,4 5-4,0 0-5,0 0-4,0 0 1,0 0-5,0 0-11,0 0 4,0 0-7,0 0-8,0 0-2,0 0 0,0 0-2,0 0-10,0 0 11,0 0-8,0 0 1,0 0 0,0 0 6,-1 23 4,0-13-5,1-3 6,0 5 2,-3 3-1,1 4 6,-1-2-8,-1 2 2,0 0-8,-2 0 1,1 6 2,0-5-4,1-3-3,-3 1 1,4-2-3,-2-5 1,2 5-2,-1-4 2,3-1-3,-2-1 1,1 0 1,-1-1-2,1-2-6,2-7 4,-3 10-2,3-10-1,-3 10 3,3-10 0,0 0 6,-3 7 1,3-7-5,0 0-1,0 0-8,0 0 0,0 0-1,-10-18-1,7 7-5,2-1-8,-1-4 6,2 1-7,0-1 10,0-2-4,0 1 0,2 2 6,-1-1-8,-2 1 8,3 3-1,-2 0 4,2 2-1,-1-2 5,0 2-1,0-2 1,1 3-4,-1-1 5,0 3 0,2-3 0,0 0 1,-1 3-1,0 1 4,1-3-2,-1 2 0,1 1-6,0-3 0,-1 2 2,3-2-11,2 1 18,-5 2-12,3 0 6,-1 0 4,0 0-3,-1 0 6,0 0 4,-3 6-5,7-10 4,-4 4 6,-3 6 3,4-8 13,-4 8-4,3-7 3,-3 7 3,4-5-3,-4 5-1,0 0-3,0 0-8,2-7-1,-2 7 1,0 0-8,0 0-2,0 0-1,0 0-2,0 0-1,0 0-4,0 0 2,0 0 1,0 0-7,0 0 4,9 14-4,-9-14 4,4 9-4,0-3 2,0 3-1,1 1-1,-1 0 4,1 2-9,0-2 8,4 5-2,0-1-1,0 0 3,2 1-1,-2 1-1,2-2 1,1 2-1,1-2-1,-1 1 2,3 0 0,-1-1-3,1-1 5,1 0 0,2-1-2,-2 0 0,-1 1-4,3-4 0,-6 0 0,-2-4 1,7 5-5,-7-3 0,1 1-4,-2-3 4,0 2 0,-3-2-6,0-2 3,-1 1 3,0-1-4,-1 1 1,-4-4 2,4 7 1,-4-7 1,0 0 2,-9 17 3,1-9-3,-2-1 3,0 3 2,-6-1 3,1 0-2,-4 0 1,2-1 1,-3 1-9,-1 0 11,-4-1-4,-2 1 0,1 0 3,1 0-4,2-5-1,2 0-1,0 0-4,-6 0-6,5-1-8,3 2-12,-2-4-11,2-1-3,1 3-19,3-3-17,4 0-8,-1-3-22,1 3-19,3 0-144,-1-5-294,-1 1 130</inkml:trace>
  <inkml:trace contextRef="#ctx0" brushRef="#br0" timeOffset="84246.4756">6146 14195 92,'0'10'107,"2"-1"-2,0 2-6,-1 3-4,-1 0-16,0 3-2,2 0-2,-2 3-7,0-1-1,0 0-5,-2 7-2,1-7-13,-1-2 4,2-2-10,2 4-9,-4-3-10,2-5 5,0 4-6,0-3 5,2 4-8,-4-3-1,2-1-5,-2 0 2,1-2-6,-1 2 7,0-2 2,1-3-5,-1 1-2,1-2 6,1-6-6,-4 11 5,4-11-8,-1 8 9,1-8 4,-4 6 14,4-6 3,0 0 11,0 0-6,0 0-1,0 0-5,0 0-1,-15-18-9,12 9-12,-2-7-17,2 3 4,2-4-2,0-2-1,0 0-3,1-6-4,0 6 1,2-6 6,2 6-4,0-7 3,-3 7 2,3-1 1,0 2-3,-1-1-1,1 1 2,0-2-3,1 3 8,1 1-4,-1-2-3,1 1 6,0 0-2,-1 2 3,2-2-2,-1-2 1,3 5 4,-1-1 4,0 1-9,-1 0 1,1 4-1,0 1 2,-1-1-7,2 2 7,-1-1-2,1 3-5,-3-1 0,2 5 5,-2-4-6,2 4 5,0 0 8,-8 2-12,15 0 5,-5 4-6,-2 2 3,2-1-4,-2 2 5,-2 0-3,1 3 0,0 2 1,-2-2 2,-2 2 4,1 3-2,-3 1-3,-1-4 7,0 4-8,-4 0 6,0 1-4,0-1 2,-3-1 5,-1 0-1,-1 1 8,-1-3-12,0-1 0,-2 2-1,-2-3 2,3-2 1,-5 0-1,2-1 1,-2-1 4,2 2-6,-3-1 1,7-6-3,-3 3 5,2-1-3,-1-3 2,2 1-2,-2-2-1,2 2 7,2 0-10,-1-2 4,9 0-1,-10 1 0,10-1-3,-9 3-3,9-3 3,-5 2-6,5-2 6,0 0-1,0 0 1,4 14-4,-4-14 3,9 7 0,-3-1 0,3 1 3,1 1 1,-1 1-3,5 0 4,0-1-2,2 1 5,-2 2-2,0-2-1,1-1 2,-1 2-4,2-4 0,-5 1 6,6 3-5,-6-4-2,6 2 3,-2 0 2,-1 2-7,2-1-6,-5-1-10,-1-2-17,1 2-21,-1-1-14,-3 0-15,2 4-23,-2-3-115,-5 2-242,2-2 107</inkml:trace>
  <inkml:trace contextRef="#ctx0" brushRef="#br0" timeOffset="85061.6588">6734 14561 64,'0'0'129,"0"0"-15,0 0-15,0 0-12,0 0-6,0 0-5,0 0-9,0 0-3,0 0-1,14 14-2,-12-7-2,1 0 0,2 3-14,-1-2 5,-2 5 3,1 1 0,1 2-10,-3 0 2,0 1 3,1-1-5,-1 3-3,-1 0-13,1-1 9,-2 2-9,0-2 6,1 0 6,-3-2-3,3 1-4,-3-3-5,2-2-3,-1 0-3,0-2-1,0-1 0,0 3 1,0-7-3,2-5-4,-1 12-1,-1-5 1,2-7-1,-3 8-1,3-8 1,0 0 1,-5 5-3,5-5 0,0 0-3,0 0-3,0 0 5,-17-11-4,12 5-1,-2-4 0,2 0-2,-1 1 3,1-8-4,-1 0-3,2 0-3,1 0 3,-2-7-4,5 6 3,0 0 2,0 1-2,1-1 1,0-1 1,-1 2 0,2 1-2,0-2-2,2 1 5,0 0-2,-2 5 4,0-1-8,4-2 8,-5 2-6,3 4 4,0-3 1,1 2 0,0 0 4,2 0 0,-4 0-2,3 2 3,-2 0 0,-2 1-5,1 1 2,2 1 0,-5 5-4,6-6 6,-6 6-10,6-8 2,-2 5 2,-4 3-2,8-4-4,-8 4 3,0 0-1,18 5 7,-12-2-1,1 1-6,0 3-1,1 0 1,0 3 3,-2-2-4,3 3 3,-1 2 1,1 1-1,-2 1 5,3-1-4,-1 2 2,0-2-4,-1 2 2,1-2 2,-1-3 2,-1 1-4,1-1 4,-2-1-6,1 0-2,-1 0-2,2-1-11,-1-1-5,0 2-5,-1-1 0,1 1-6,0-2-14,0-2-8,-2 1-6,3-1-9,-2-2-12,-1 2-2,-1-2-9,0 0-5,1 2-14,-5-6-75,4 7-202,-2-3 89</inkml:trace>
  <inkml:trace contextRef="#ctx0" brushRef="#br0" timeOffset="85371.5958">6603 14862 19,'0'0'189,"0"0"-21,0 0-18,-7-1-7,7 1-25,0 0-10,0 0-11,18-10-14,-9 5-1,3 0-12,4-3-2,5 1-12,-3-3-1,9 1-8,0 2-5,0-3-4,0 3-9,-6-1-13,4 1-13,-5 1-17,2-2-5,-4 3-24,1-3-16,-3 1-15,-3 6-17,-1-3-24,-2 2-80,-2 0-211,-1-1 95</inkml:trace>
  <inkml:trace contextRef="#ctx0" brushRef="#br0" timeOffset="85855.6235">7171 14529 101,'0'0'112,"0"0"-10,0 0-9,0 0-11,0 0-6,0 0-4,0 0-8,20 10-4,-15-8-5,2 5 0,-1-1-5,2 2 10,-2 2-10,1-2-5,-2 3 7,2 2-3,-2 1 3,2 2-7,-3-5-6,-1 5-1,3-1 0,-1 2-7,-3-2 0,2-3-4,-1 1-3,0-1-1,3 3 0,-3-3-6,1-1 15,2 1-22,-2-1 4,1 1 0,1-3-4,-2 0-5,1 0 8,-3-1-7,4 0 2,-2-2 0,1-1-5,-1 0 3,3 0 2,-3-3-1,-4-2 2,12 3 1,-5-3-2,-7 0-2,16-4 2,-7-2-2,2-1 1,2-2 0,-1-6 5,0 1-7,4-7 4,-3 0-2,1-1 6,-1-1 0,-2-5-3,-2 2-3,0-1-1,0 0 1,-1-2 4,-3 3-4,1 1 1,-1 6 1,-1 0 4,1 2 1,-1 0 8,-3 5-10,2 1 0,-2 0-1,2 1-1,1 1-7,-2-1-14,0 4-14,-2 6-20,2-11-28,1 6-31,-3 5-30,0-9-133,0 9-289,0 0 128</inkml:trace>
  <inkml:trace contextRef="#ctx0" brushRef="#br0" timeOffset="88667.8722">3101 12446 17,'0'0'87,"6"-5"-6,-1 1-11,-5 4 7,10-4-10,-3 3-2,1-1-12,-8 2 1,17-1-7,-8 2-1,4 0-9,-1-1-5,-1 1 4,3-1-6,-1 1-2,1 2 3,3 0-4,1-1-3,-2 0-4,1 1 1,3 0 3,-4-2 0,5 2 1,0-3 5,-1 0-14,8-2 9,0 1-1,2-3 6,-1 2-2,-1 1-11,0-5 2,-1 1-18,0 2 16,1 0-1,-7 1-4,6-1 2,-6-1-2,-1 1-3,1 0 4,0 2-4,-2-2-2,0 2-7,0 0-8,0 2 18,0-2 0,0-2 2,-6 3-13,3-1 7,-2 1 4,-1 1 3,4-1-2,-1 0 9,0 0-3,0-1 5,0 1 2,5-3-1,-1 2-1,-1-1-4,3-1 1,1 0 2,-2 2-5,0-2-2,7-2-1,-6 2-5,-3-1 3,2-1-4,0 3 3,0 0-4,1-1-1,-1 1 0,-1-1 2,0 2-4,-2 0-1,0 1 0,0-3 0,-6 6 5,4-3-1,-3 1-4,-1-1-4,-2 1-2,2 1 4,1-1 1,0 1 4,-3 3-3,2-5 2,-1 0 3,-1 2-1,1-2-5,0 3 2,-2-3-4,1-3 2,0 3 3,3 0-4,-4 0 2,4 0 0,-3 0 0,3-2 0,-4 2 0,3-2 1,-1-1-1,0 2-5,-1 1 6,1 0-4,0-1 3,-3 1 0,1-1 1,-9 1 3,19-3-10,-12 3 5,1 1 2,5-3-6,-4 2 8,1-3-7,-1 3 15,-9 0-17,18-1 5,-5-1 3,-3 2-10,3-3 6,-2 1 3,2 0 0,-2 0-6,1 0 4,0 0-1,-1 2-2,-2-1 1,1 0-2,0 2-2,-1-1 1,0-1 6,-9 1-9,15 2 9,-7-2-2,1 2 0,-9-2-5,15 0-3,-8 0 14,1 0-7,-8 0 2,14 0 4,-8 0-3,-6 0-2,13-2 1,-13 2-4,14 0 5,-8-1-5,-6 1 9,12-2-8,-12 2 6,12-2-2,-12 2 0,9-2 6,-9 2-8,12-3 3,-12 3-4,9 0 8,-9 0-5,6-3 2,-6 3-1,0 0-7,9-2 0,-9 2 5,0 0-1,0 0 0,9-2-2,-9 2 4,0 0-4,0 0 2,0 0 0,9-1 0,-9 1-3,0 0 0,0 0 1,8-1 4,-8 1-2,0 0 1,0 0 0,0 0 0,10 0-6,-10 0 4,0 0-1,0 0 4,8-3-3,-8 3 3,0 0-4,0 0 9,0 0-7,0 0-2,0 0 1,0 0 4,0 0 0,0 0 11,0 0 7,0 0 3,0 0 2,0 0 1,0 0 1,0 0 3,0 0 8,0 0-4,0 0-2,-28-3 1,20 1 6,0-1-1,8 3-1,-14-6 4,6 1-9,-2 2-6,1-4 1,-1 3-2,0 2 0,1-3-3,1 1-5,0-1 5,-2 3-3,1-3-6,4 3-3,-3-2 4,8 4-1,-11-6-3,5 4 0,6 2-3,-9-4 0,3 0-1,6 4-2,-8-2 2,8 2 1,0 0-3,0 0-2,-8-6 0,8 6-3,0 0-1,0 0-7,0 0-3,0 0-4,0 0 4,0 0 0,0 0 0,0 0-1,0 0 4,0 0-3,0 0 0,20 10-1,-13-8-1,-1 1-8,-6-3 5,12 5-1,-2 0 3,-2-2-6,2 3-2,0-3-1,2 2 3,-1-1-2,2-1-6,-3 0-9,4-1 4,-2-1-1,-1 3 0,2-3 6,-3 2 1,3 0 8,-3-3-11,-2 0 8,0 0-1,0 1 3,-8-1 5,13-1-1,-13 1 4,11 1 1,-11-1 3,8 0 4,-8 0 5,7 2 2,-7-2 8,0 0-1,0 0 3,0 0 6,4-7 4,-4 7 0,0 0-7,0 0 1,0 0-6,0 0 5,0 0-2,0 0-2,0 0-6,-27 0 0,27 0-1,-16 5-2,9-2 3,-2 1 0,0 3-2,0-3 0,-2 2 0,0 1 1,0 1-5,2 0 2,-3 2 3,2-2-2,2 1 0,-1-1-4,2-1 3,-3 2-11,3-1 12,0 1-3,0-2 0,-2 0 0,4-1 3,0-2-3,0 2-2,2-2 6,-2 1 4,5-5-7,-7 6-7,7-6 9,-6 6 1,6-6 0,-3 5 0,3-5-4,0 0 6,-8 3-5,8-3 2,0 0 6,-10 2-8,10-2 0,0 0-2,-12-2 1,12 2 7,-10-3-3,10 3-2,-9-5 2,4-1-2,5 6 1,-6-11-6,2 2 3,0 1 0,-3-4 0,2 2 1,3-2-8,-2-3-7,1 4-4,2-5-3,0 3 4,0 1-1,1 2 2,1-4-4,-1 4-2,0 0 3,1 5-7,-1 5-1,1-14-15,-1 14-12,0-10-4,0 10-13,0 0-15,-1-8-28,1 8-18,-4-6-104,4 6-254,0 0 112</inkml:trace>
  <inkml:trace contextRef="#ctx0" brushRef="#br0" timeOffset="90015.8353">3079 11487 85,'0'0'126,"0"0"-16,0 0-9,0 0-7,0 0-14,0 0-10,0 0-11,0 0 1,12 13-4,-12-13-9,5 11 5,-3-3 1,2 4 9,1 3-2,0 0-1,-2 2-4,-1 2 0,2 1-13,-3 6-2,2-1-3,-3 3 13,1-3-22,-2 0 3,1 1-6,-3-1 0,1-6-5,-2 5-3,1-4 0,-1-2-3,1-3 5,2 1-3,-2 0-5,1-6-2,0 2 0,2-3 4,-1 0-3,-2-1-5,2-1 1,1-7 3,-1 8 3,1-8-2,0 0 1,0 0-2,-5 5-2,5-5 1,0 0-2,-10-14 1,6 6-4,1-4-5,-1-5 4,-1-3 2,0-5-6,1-3-1,-2-1-19,2 1 11,0-2-2,0-1 3,3 1 2,1 2 4,-1-1-8,3 0 5,0-1 2,0 5 5,1 0 6,-2 7 9,2-1 3,-1 7 7,1-5-3,-1 6 2,-1 1-5,2 0 1,-2-1-2,2 3-3,-2 2 0,2 0 2,-1-2-8,-2 8 1,8-12 0,-2 5-7,1 1 4,-2 2-1,4-1 0,2 0-1,-2 1-2,3 1 0,2 2-2,-1-1 4,2 1-8,2 1 3,2 3 3,-6-2 2,0 4-4,-1-1 1,0 4-2,3 1-1,-4 2-4,-1-3 7,0 2 2,-3-2-5,-2 4 4,-1-1-2,-1 2-1,-6 5-1,2-2 1,-4 1 0,0 0 3,-6-2-6,0 2 4,1 0-1,-2-1 5,-2 0-2,0-2 2,-1-5 1,1 3-9,1 0 4,1-7 1,1 3-1,-1-2-1,3 0 2,0-3 0,3-1 2,0 1-7,6-3 3,-11 4 3,6-1 1,5-3-1,-7 3-3,7-3 0,0 0-6,-7 3 1,7-3 1,0 0-1,-2 5 3,2-5-5,0 0 5,6 14 0,-1-8 2,-1-1-5,1 5 4,2-3-1,-1 4 0,3-1 0,-1 0 2,1 0 3,2 2-3,-2-3-7,4 2-13,1-1-4,-1 1 1,2 0-3,-5-2-11,3 3-2,1-3-6,-1 1-23,2 0-7,-5-4-16,2 2-13,3 1-29,-7-1-86,3-4-236,-3 2 104</inkml:trace>
  <inkml:trace contextRef="#ctx0" brushRef="#br0" timeOffset="90646.617">3571 11714 3,'0'0'127,"0"0"-10,0 0-15,0 0-15,0 0-11,0 0-7,0 0 0,0 0-12,13 15 4,-9-10-7,-2 3 0,2 0-5,1 1 12,-1 3-6,-2-3-11,4 5 6,-4 3 2,1 0-14,-3-2 1,1 2 1,0-2-13,2 2 3,-4-1-4,3 1-3,-3-2-4,1-3 5,-1 0-6,1 0-2,0-4-2,-2 1-3,2-2 3,0-7-1,2 12 0,-2-12-8,0 10 7,0-10 1,0 7-7,0-7 1,0 0 1,0 0-3,0 0 0,0 0 1,0 0 2,0 0-2,0 0 1,-12-25-4,9 12 1,2-2 2,-3-1 2,3-2-6,-3-2 0,3-8 2,0 3-3,1 0 15,-1 0-2,-1 6-4,2 1 11,3-1 2,-2 2 5,3-2-5,-3 3-2,2 3-3,-1 1 4,1-1-3,1 4-1,1-1 2,0 0-9,0 3 0,0-3 0,-1 6-3,0 2-5,-4 2 3,7-7 0,-7 7-4,8-1-3,-8 1 1,0 0 7,14 8-4,-9-2-5,2 2 7,0-1-5,2 2 0,-2 1 0,0 1 4,1 3-1,2 1-2,-3-1 2,0 4 1,2-1 0,-2 1-5,-1-3 4,0 2-2,1-3 0,0 2 0,-1 0 4,-1 0-4,0 0 0,1-1 9,-1-3-10,0 4-8,-1-5-14,1 1-14,-1-1-13,1-1-7,-1 1-17,1-1-21,-1 0-11,-1-2-14,-2-1-127,-1-7-266,0 10 118</inkml:trace>
  <inkml:trace contextRef="#ctx0" brushRef="#br0" timeOffset="90913.9457">3574 11964 73,'0'0'182,"-2"-5"-18,2 5-10,0 0-15,-1-9-13,1 9-18,0 0-13,8-8-15,-3 4 1,1 1-5,3 0-13,-3 1-6,6-2-14,-2 0-12,2 3-17,-2-2-8,4 1-9,-1-1-18,-2 0-7,7-3-23,0 3-19,-4 0-13,-1-1-25,-2 2-80,0-3-204,0 3 90</inkml:trace>
  <inkml:trace contextRef="#ctx0" brushRef="#br0" timeOffset="91258.1291">3995 11628 73,'0'0'108,"0"0"-14,3-7-11,-3 7 0,0 0-11,0 0 9,0 0 0,7 19-8,-5-12 1,0 1-21,4 1 12,-5 3 5,3-1 6,-1 2-2,1 3 2,-3 2-13,3-2-11,-2 1 4,-2 1-5,0-2-8,0 4-4,1-4-4,0 1-3,-1-4-1,3 4-1,1 0-2,-4-4-2,2 1-15,1-2-21,-2 0-10,2 0-14,-3-3-16,5 0-8,-4-1-19,3-2-11,-2-2-25,-2-4-102,-1 10-230,1-10 101</inkml:trace>
  <inkml:trace contextRef="#ctx0" brushRef="#br0" timeOffset="91570.2216">4188 11627 74,'3'-6'165,"-3"6"-18,0 0-12,0 0-22,0 0-8,0 0-13,0 0-8,0 0-1,0 0-15,9 14-9,-7-9-4,3 3-8,-3 3-1,0-2-5,-1 3-1,3 1-4,-2-2-6,0 2 5,2-1-9,-1 5-4,-1-2 0,2 1-4,1 0-4,0 0 10,-1-3-11,0 2-3,0-4 0,0 1-16,-1-1-7,2 0-4,-1 0-22,1 0-14,-1-2-10,-1-4-23,1 4-19,-3-1-101,-1-8-222,1 8 98</inkml:trace>
  <inkml:trace contextRef="#ctx0" brushRef="#br0" timeOffset="91855.7037">4018 11879 124,'0'0'173,"0"0"-15,-2-7-18,2 7-20,0 0-9,0 0-2,12-9-20,-6 7-6,3-1-10,3-2-11,0 1-4,6-2-1,0-1-8,1 1-7,-3-1-7,4 2-12,-1 1-6,-3-3-19,3 2-12,0 0-18,-2-3-5,-1 1-18,3-2-21,-4 0-19,-3 4-107,-2-3-220,0 1 98</inkml:trace>
  <inkml:trace contextRef="#ctx0" brushRef="#br0" timeOffset="101356.6582">4807 11477 30,'0'0'117,"0"0"-11,0 0 0,0 0-7,0 0-7,0 0-6,0 0-13,0 0 3,0 0-14,0 0 4,0 0-13,0 0-3,0 0-6,0 0-2,0 0-13,0 0-2,-22 8 7,22-8 1,0 0-9,-9 3 5,9-3-4,0 0-1,-5 6-1,5-6 0,-5 3 0,5-3-10,-4 5 5,4-5 3,-7 5-15,7-5 3,-7 7 4,3-3 0,4-4-6,-8 8-3,6-4 3,2-4 5,-7 6-11,5-2 0,-2 2 2,4-6-2,-9 7 5,5-2-6,4-5 1,-7 7 3,1-4-6,4 4 0,-3-3 2,1 1 2,-1 3-4,2-2 3,0 1 0,3-7 1,-7 12-5,4-6 6,1-1-15,-3 4 5,0-2-5,2-1 11,-1 0-1,2 0 2,-2 0 0,1 2 1,0-1 2,-2 0 8,1 1-7,0-1-1,1 0 2,-1-1-2,2 1 0,-2-2-5,1 2 9,3-7-3,-3 13 0,-2-5-4,1-1 2,1 0 5,1-1-4,-1 1-4,0 0 3,3-7 0,-3 12-5,3-4 2,-2-2 5,1 2-6,1-8 1,-1 11 1,1-4-2,0-7 4,-2 16-3,1-11 0,1-5-3,-2 10 3,2 0-1,0-10 0,-1 12 2,1-5-3,-2-1 3,2-6-3,0 16 1,-1-10-2,1-6 3,0 12 2,0-5-6,0-7 1,1 13 2,-1-6-2,2-2 2,1 1-2,0 2-1,-3-8 5,2 13-7,1-4 7,-1-3-4,2 1 4,-1 0-6,1-2 0,-2 3 10,2-2-9,1 1 6,-2-1 0,1 1-1,-1 0-4,1 2 3,0-3 4,0 2 0,0 1-9,0-4 1,-1 2 7,-3-7-5,6 14 6,-3-7-10,0-2 3,0 1 1,0 0 11,1 0-14,0 0 2,1 2 2,-2-1-1,-1-2 3,3 3 0,-2-3-2,2 1-3,-1 1 3,1 1 1,-1-2 6,-2-1-10,1 2 1,1-4 10,0 2-4,-2 3-4,3-3 1,0 3-3,-2-3-1,-1 0 3,2 1-2,-1-1-1,-3-5 2,5 11-1,-2-6-5,-1 1 13,-1 0-7,-1-6 3,8 10-2,-4-5 0,0 0 2,-2 1 1,-2-6-1,5 10-2,-2-4 0,2-2-1,-2 1 5,2 2-2,-2-2-15,0 0 13,-3-5-2,6 10 1,0-5 5,-5 0-4,3-1-2,1 3 4,-5-7-4,6 9 4,-3-6 0,-3-3-7,5 10 3,-3-5 6,1 0-6,-3-5 2,5 7-3,-2-2 6,-3-5-8,5 6 12,-5-6-14,7 7 9,-4-5-18,-3-2 19,6 7-1,-2-5-1,-4-2-1,9 6 3,-4-1-4,0-4 4,0 2-1,-5-3-5,11 5 1,-5-1-3,0-1 8,2-1-1,0 3 1,1-1-3,-2 2-3,1-2 3,1 1-3,1 0 1,-3-1 3,2 1-3,2 0 2,-1 0 1,-1 2-10,1-2 9,-2 0 1,1 2-2,0-3 4,1 2-2,-1-1 2,0 0-4,1 1-1,-1-1 10,0-1-8,0 0-3,0 1 2,0 0 4,0-2 0,0 2-4,0 2 5,-3-5-2,6 2-9,-5 2 3,2-4 4,2 1-2,-4 1 5,4-1 0,-1-1-1,0 1-5,0 1 4,1-2-4,-1 1 8,-1 0-5,0-1-5,2 1 4,-2 1 5,-3-1-6,3-1 1,-2 3 6,0-4-5,1 3-3,2 0 1,-1-1 0,-1 1 0,1-1-1,1 0 2,-2-2 4,-1 2 1,4 0-3,-2-2-1,1 1 4,1-2-3,-2 2-4,2-1 0,0 0-1,-1-1 8,0 0-4,-1 1 3,3-1-1,-2 0-7,1 2 3,-3-2 5,1 0-2,4 0 0,-3-2 0,1 4 6,0-2-5,0-2-4,-2 2 12,4 2-13,-3-4 2,3 1 0,-3 1 3,1 0-6,-3 0 5,3-1 0,-11 1-8,19 0 9,-11 0-2,2 0 1,0 0-4,0 0 5,1 1 7,-4-1-10,6 0 1,-4 0 1,-1 0-9,3-1 7,1 1 6,-2-1-5,1-3-2,2 3-3,-2-2 2,1 2-1,0-4-12,-1 3-6,1-1 7,0-2-1,-2 0-2,2 1 5,1 1 7,-3 0 9,-1 0-5,0-1-10,-1 0 3,-2 3 4,2-3 3,-8 4-7,12-5 2,-6 1 5,0 3-3,-6 1 9,9-6-4,-3 4-8,-6 2 8,10-7 1,-7 5-4,2-3 2,-5 5 5,7-6-1,-7 6-6,7-4 8,-3 0-5,-4 4 3,6-8-4,0 6 6,-6 2-3,7-8-1,-1 7-2,-6 1 11,7-6-11,-7 6 2,5-5 1,-5 5 5,5-4-6,-5 4-5,0 0 1,5-4 1,-5 4 2,0 0 3,0 0-4,0 0-2,0 0-2,7-6 8,-7 6 2,0 0 5,0 0 6,0 0-1,0 0 2,0 0 4,0 0 2,0 0-1,0 0 2,0 0-2,0 0-6,0 0-1,0 0 2,0 0-1,0 0-4,0 0 2,0 0-1,0 0-7,0 0 4,-21-3 0,21 3 7,0 0 1,-11-1 1,11 1 3,-9-1-2,9 1-5,-12-2 1,12 2-4,-14-3-2,7 1 2,-4 2-2,0-2 2,1 0-3,-2 1 3,-1-1-2,1 0-2,-2 0 5,1 2-3,-1-1-3,0 0 11,3-1 0,-3 2-2,4-2 4,-1 1-4,-2 1-1,1 0 2,4-1-4,8 1 4,-15-1-5,8 1 4,7 0-3,-14 0 0,14 0-6,-8-2 3,8 2-2,0 0-5,-9-2 0,9 2-3,0 0 3,0 0-5,0 0-2,0 0 3,0 0 0,0 0 2,0 0 1,25-3-2,-16 3-1,2-3 2,-1 3 0,3-2 0,-2-1-6,2 1-1,-1 0 3,1 1-1,0 0-3,0-1 2,2 4-1,-2-2-4,3 0-2,-4 1 0,2 0-2,-1 1 2,0 0-7,-2-1 0,2-1 0,0 3 5,-4-3-9,1 2 3,2 0-1,-2-1-7,-2 0 10,2 0-7,0 1 1,-1 0 1,0-2-10,-1 1-2,-8-1 7,12 0 3,-4 2 0,-8-2 1,10 0 7,-10 0-5,9 0 7,-9 0-3,12 0 6,-12 0-2,10-1 6,-10 1 6,8-2-5,-8 2 5,0 0 7,7-2 2,-7 2 4,0 0 9,0 0-5,8-3 4,-8 3-1,0 0-1,0 0 3,0 0 0,0 0 0,0 0-1,0 0-2,0 0 0,0 0 0,-26 10-7,26-10 8,-9 3 5,4 0-7,5-3-3,-10 7 1,6-3 2,-1 1 2,0 0-5,-1 2-1,1 0 0,-2 1 3,1 1 3,1-1-3,-3 1-2,3 1 4,-2 1 2,1 1-2,0-1 2,-3 0-4,0 2-3,2-2-2,0 0 1,-2 2-2,1-4 2,0 0 3,2 3-7,-2-4-3,2 1 3,0 0 0,-1-1 0,1-1-3,1-2 2,0 2 6,0-2-9,1 0-1,0 0 1,4-5-1,-8 7 2,8-7-3,-4 5-2,4-5 5,-5 5-2,5-5-2,0 0 1,-4 7 0,4-7 2,0 0 0,0 0-3,0 0 5,0 0-1,0 0 4,0 0-1,0 0 0,0 0 1,0 0-4,0 0 2,0 0 1,0 0-4,-3-20 0,3 20-1,-2-11 3,0 4-1,0-1 2,2 8-1,-2-14-1,-1 3 1,0 2-3,0 0 1,-1-3 0,2-1-1,-2-1 2,0 2-4,0-3-3,0 3-5,-1 0 2,1-2 2,1 2-2,-4-1-1,2-3 4,0 6 2,0-2-3,1 0 2,0 3-3,-2 1 2,1-1 4,-2 3 3,1-1-4,-1 2 0,2 0 2,0 1-2,5 4 2,-9-8 3,9 8-2,-9-5-4,4 2 3,5 3 1,0 0-7,-5-6 0,5 6 1,0 0 3,0 0-4,-6-3-5,6 3 2,0 0-4,0 0 1,0 0 0,0 0 0,0 0 0,0 0 3,0 0-3,0 0-1,0 0 0,19 8-3,-19-8 1,13 4-1,-7-2 4,2-1-5,1 1-7,-2-2 4,2 1-6,2 1 6,-3-2-12,3 1-3,0 0-4,2-1 0,-3 0-3,4-1-1,-2 0 11,1-1-2,4 1-2,1 1 8,-5 0-7,1-3 2,0 2 3,-1 0 10,1 2-4,-1-2 1,-2 2 0,1-1 9,-2 1-1,-1 0-5,-3 1 5,-6-2-1,12 3 2,-7-2 2,3 2-4,-8-3 2,6 2 0,-6-2 7,6 3-3,-6-3 13,0 0-11,8 1 1,-8-1 5,0 0 4,0 0-6,0 0 7,8 4-1,-8-4-1,0 0 4,0 0-2,0 0 5,0 0-1,0 0 8,0 0 6,0 0-3,0 0 7,0 0-5,0 0 10,0 0-3,0 0 2,0 0-7,0 0-1,0 0-4,0 0-1,0 0-1,0 0 0,0 0-1,-21 7-3,17-2-6,-2-1 4,-2 2 0,3-1 0,-1 2-6,-1 0-1,1 1-4,-4 0 7,3 0-1,1 0-2,0 2-5,-2-1 5,3 1-7,-1 0 8,0 1 0,2-1-4,1-1-2,-2 0 3,1 2-1,1-3-1,1 1-2,-1-1 2,1 2 3,0-3-3,2-7-1,-4 12 5,2-8-1,1 3 0,1-7-1,-7 10-5,5-5 6,2-5 1,-7 10-1,5-5 0,-2 0 0,4-5-1,-9 8 3,3-5-2,-1-1-4,7-2 7,-13 5-3,7-4-1,-2 1 3,8-2-6,-12 0 6,12 0 1,-16-2 0,10 1 1,-4-3 2,3 1-4,-4-4 7,2 2 0,1-2-7,-3-1 0,3-1 4,-1 1-1,3-1-4,-1 0-4,2 0 5,-1-2-10,2 0 2,3 1-7,-1 2-10,1-3-5,2 1-12,1 2-8,0 0-15,2-1-11,0 0-19,2-2-22,1 2-171,-2-1-306,1 2 135</inkml:trace>
  <inkml:trace contextRef="#ctx0" brushRef="#br0" timeOffset="104566.5787">6317 13029 65,'0'0'113,"5"-3"-10,-5 3-16,0 0-7,0 0-10,0 0-7,0 0-5,0 0-10,0 0 1,0 0-6,0 0-4,12 10 7,-12-10 6,2 8-8,-2-8-3,4 10 8,-3-6 7,2 4-4,-3-8-4,3 16-2,-2-6-3,-1 2 6,0 0-12,0 2 9,0 1-6,-1 2-2,1 0-5,-2 2-3,2 0-2,-1 1-3,1-1 6,0 5-15,-3-4 2,2-1 1,0-1-9,-3 2 3,3-5-4,-1 2-3,0-2 5,-2-3-4,4 0 0,-1-2 0,1-1-4,-3 1-1,3-3 1,0-7-1,-1 12-5,1-12 6,-1 5-3,1-5 4,0 0 1,0 0-4,0 0 3,0 0-6,0 0 2,0 0 2,0 0-4,0 0 3,0-31-3,0 14 2,0 2 3,-2-6-1,1-4 4,1-1-4,1-1 1,-2 1-4,2-1-3,-1 0 4,3 1 0,0 3-2,-2 2 2,0-4-6,0 8 13,3-1-3,-4 1 4,1 5 0,1 0 1,-1-1 0,0 2 2,0 0 10,-1 1-6,2 2-1,-2 8 5,-2-15-5,2 9 1,0 6-2,0-14 2,0 14-3,0-9 1,0 9-3,2-8 0,-2 8-2,0 0-4,0-9-2,0 9-1,0 0-3,0 0 7,0 0-9,8-3 2,-8 3 1,0 0 4,0 0 0,12 13-2,-5-6 0,-1-2-4,2 6 0,-1-1 2,4 2 1,-2 3 4,2 1-5,0-2 7,0 2-2,-2-2-3,2 2-3,-1 0 4,2-2-2,-2 3 1,-1-3 0,2 3 3,1-2-3,-3-1 0,2 0 2,-3-3-5,1 2 3,-2-3-3,1 1-4,-1-4 1,-3 3 1,1-3-9,-1 0 2,0-2 7,-4-5-7,6 10-4,-6-10 9,4 5-3,-4-5 7,4 9-3,-4-9 4,0 0 0,0 0 4,0 0-2,0 0-3,0 0-3,0 0 9,0 0-6,0 0 1,-18-17 1,15 9 0,1-3 5,-1 1-2,2-2-7,-1-5 5,2-1-6,-2 0 4,3-1-1,2 1-2,-2-1 2,2-1 7,-1 2-5,1-2 0,1 3 0,-1 1 5,4-1 0,-2 3 0,-1 3 2,1 0-5,-1 2 3,0 0-5,0 0 2,3 1-1,-1-1 2,1 1-1,-3 1 1,2 2-2,-1 0-2,0 0 6,-5 5-4,9-7 1,-4 3-4,-5 4 2,10-3 2,-10 3-1,8 0-4,-8 0 0,9 5-2,-5-3 8,2 5-4,-2 2 2,1 0-1,-2 0-1,1 3 1,1 3 0,-1 2 2,1 0-1,-3 0 3,2 0 1,-1 3-7,0-2 2,1 2 2,-1-2-1,-2 2 0,3-3-6,-1 3 9,2-1 2,-4 0-4,0-7-1,2 5-7,-1 0 1,1-2-7,-2 1-7,3 1-3,-1-5-2,-1-1-12,-1 0-4,1 2 5,-1-4-1,0 4 5,-1-1-3,3-3-12,-3 1-6,1-1-21,1-3 1,-2 1-11,3-1-6,-3-6-12,1 10-101,-1-10-217,0 0 96</inkml:trace>
  <inkml:trace contextRef="#ctx0" brushRef="#br0" timeOffset="105405.7037">7100 13288 30,'-6'-3'126,"6"3"-9,0 0-17,0 0-8,0 0-7,0 0-10,0 0-2,9 19-11,-9-19-3,6 8-3,-3 2 6,0-4-2,1 3-4,-1 2 8,0-1-3,-1 3-4,1 3 2,-1-2-10,-2 3 10,0 0-12,-1 0-10,0 2 10,-2-2-10,1-6-1,-1 6-9,-2-1-7,5-4 12,-2-1-7,-1 0-8,0 0 4,1-1 0,1-4-5,1-6-2,-2 12 0,2-5-1,0-7 0,0 10-6,0-10 2,0 0-3,-1 7 6,1-7-2,0 0-4,0 0-3,0 0 5,0 0-5,0 0 4,0 0-6,-8-20 5,8 20-3,-4-16 2,3 6 0,-3-1-4,3 0 4,0-1-4,-2-5 2,1 0-1,2 0 0,-2-2 1,4 2-4,-1-2 3,2 1-2,-1-2 4,3 2-1,0 1 6,0-2-1,-1 4-3,1 0 1,-1-1-1,0 4 3,2-1-2,-3 1 2,1 0 2,0 3 1,0-1-1,-1 1 4,1-1-3,1 2 1,-1 2 2,-1 0-3,0 1-3,1-2-1,-1 0-5,1 4 0,-4 3-1,5-7 0,-5 7 0,10-4 3,-10 4-2,8 0-3,-8 0 5,10 2-1,-5 4-6,4 0 3,-5-2 1,2 6-2,-1-2 4,3 2-5,-3 1 6,3 4 2,-3-2 4,-1 3-3,2-2 2,0 3-1,-2-2-1,1 2-3,1 0 0,-3-2 2,3 1 1,1-2-1,-2 0 2,0-3-4,1 6-2,-4-7 3,2 1 1,1-1-3,0 0 0,-1-1-2,0-1-2,0 1-5,-1-1-8,0 0-4,1-2-11,0 1-2,-1-2-11,0 2-4,0-2-2,-1 0-11,-2-5 6,4 9-10,-4-9-13,3 8-1,-3-8-15,2 8-10,-2-8-15,1 7-112,-1-7-248,0 0 111</inkml:trace>
  <inkml:trace contextRef="#ctx0" brushRef="#br0" timeOffset="105786.4644">7167 13482 157,'0'0'150,"0"0"-15,0 0-9,0 0-13,6-3-11,-6 3-3,12 0-13,-12 0-5,14-3-9,-4 1-6,1-1-9,2-2-3,0 1-12,2-2 3,2-2-8,1 0 2,-2 1-13,4-3-7,-5 0-13,2 1 2,-2-1-25,0 0 11,-1 3-9,-2 1 2,3-3-9,-5 5 3,1-3-7,-4 4-13,-2 1-1,1-1-9,-6 3-8,0 0-20,0 0-27,0 0-69,0 0-188,0 0 84</inkml:trace>
  <inkml:trace contextRef="#ctx0" brushRef="#br0" timeOffset="110051.7691">5144 11712 106,'0'0'136,"0"0"-11,0 0-14,0 0-8,0 0-14,0 0 2,-6-4-7,6 4-13,0 0 0,0 0-12,0 0-7,0 0 0,0 0-7,0 0-4,0 0-8,0 0-12,0 0 10,0 0-6,0 0 0,0 0 0,0 0 3,0 0-8,-2 17-2,2-17 10,2 14-2,-1-2 3,-1-2 2,0 6 1,0 1-10,1 0 4,-1 0-12,2 1 8,-2 1-1,1-1-7,0 0 2,-1-1-1,0 2-2,2-1-2,-2 0 0,0-3 3,2-3-9,-1 1 2,-1-1 4,1-2-1,1 0-6,-2-1 1,1-4 4,-1-5-3,1 12-1,-1-12 2,0 6 1,0-6 0,0 0 3,0 0-2,0 0-5,0 0 0,0 0-1,0 0 3,0 0 3,0 0 0,-10-23-10,6 12 6,2 1 2,-1-2-5,-1 1-6,0-6-12,-1 0 1,1 5 1,-3-4 7,2 3 0,0-4-2,-1 3-4,1-1 4,-1 3-1,2-4-5,3 5 5,-2 1 0,2-2 2,0 0-1,1 2 1,0-2-1,0 3 4,1 0-1,2 0-1,-2-2-2,0 5 4,2-1 2,-3 7 2,5-13 1,-4 8 0,-1 5 6,4-8-9,-4 8 3,2-7-4,-2 7-2,3-9 4,-3 9-1,0 0 4,4-5-3,-4 5 1,0 0-2,5-3 3,-5 3-3,0 0-3,0 0 3,13 0 1,-13 0 1,7 7-5,-1-3 7,-3 2-1,3 0 4,2 3 4,1-2-5,2 0 3,-1 4-13,3 0 15,1 0-4,-3 4-1,3-2-4,0 1 7,0 0 1,0 1-5,-1-3 4,4 4-1,-3-3-2,0 0 0,-1-2 2,1 2-8,-2-2 7,-1-3 1,-1 0 0,0 0-5,-1 0-6,1 1-7,-1-3-10,0 1-12,-2-3-7,0 0-8,-2 0 0,3-1-16,-3 1-16,0-1-13,-5-3-20,7 4-88,-7-4-219,0 0 98</inkml:trace>
  <inkml:trace contextRef="#ctx0" brushRef="#br0" timeOffset="110326.4117">5178 12054 144,'0'0'219,"0"0"-15,0 0-15,0 0-11,-7-3-17,7 3-18,0 0-12,0 0-15,0 0-14,0 0-11,0 0-8,1-12-17,-1 12-8,13-10-16,-5 2-15,7-2-21,-1-1-16,9-5-23,2 1-32,0-3-16,3-1-32,0 0-51,0-5-85,2 2-270,-4 1 119</inkml:trace>
  <inkml:trace contextRef="#ctx0" brushRef="#br0" timeOffset="112988.1387">13323 10216 90,'0'0'87,"0"0"-7,0 0-5,0 0-10,0 0-4,0 0-10,0 0-6,0 0-3,0 0 2,0 0-5,0 0 6,0 0 5,0 0 0,0 0-7,0 0-11,2 26 6,-2-26-1,1 14-4,-1-9 11,-1 6 5,1-1-4,-3 1 1,2 0-10,-1 5 6,0 0-2,-3 1-9,-1-1 0,-1-1-1,1 2-2,-1 0-2,0 2 0,-3 4-19,0-5 14,3-1 6,-5 7-6,3-1 0,2-5 0,-3 4 1,1-3-1,-2 6-5,3-2 0,0-5-1,0 7 2,0-2 3,1-6-4,2 3-1,-3 4-5,4-4-3,-2-1 1,-1-1 6,1 5-5,1-3 1,1-2-3,-2-1-2,-1 3 3,0 4-2,1-4 0,0-2 2,1 0-3,-4 6 1,3-7-5,-1 3 2,1-2 0,-3-3-3,3 5 3,-1-3 4,1 0-4,-2 0 5,-1 0-5,2-3-2,0 1-3,-1-1 3,1 0 2,3-3 0,-2 0 0,3 0-1,0-1-5,-2-2-2,3 2 9,-2 0-3,1-1-5,3 0 1,0 0 6,-2 3 0,2-3-7,-1 2 6,2-1-4,-1 0 5,2 1-4,-4 0 5,2-1-5,0 0 2,-1 3 2,1-1-1,-2-2 0,1 2-1,-2 0 1,1 1-1,0-4 2,-1 4-2,-1-2-1,0 0 2,-1-2-2,1 2 2,-1-2-1,0 4 1,-2-4-1,1 3 3,1-3-2,1 3 0,-1-2-3,-1 0 3,2 0-1,0-2 4,-1 0-2,1 2-2,0-3-1,0 3 7,-1-3-4,1 4 4,2-2-1,-3 0 0,0 0-1,1-1 1,0 1-3,0-1 5,-2 1-2,2-1-1,-1-1 1,0 2 1,1-1-6,0-2 4,0 2 1,-1 1-3,1 0 0,-1-1-2,1-2 4,2 0-5,-2 0 5,0-1-7,4-5 6,-2 12 0,-1-7-5,3-5 4,-5 10-1,5-5-1,-5 1-1,5-6 1,-4 8-1,4-8 3,-5 9-3,2-5 0,3-4-1,-2 9 1,2-9 1,-4 7 1,4-7-2,0 0 4,-4 7-3,4-7-2,0 0 1,0 0-1,-1 7 0,1-7 0,0 0-2,0 0 4,0 0 0,0 0 0,0 0-2,0 0 1,-1 8 0,1-8 0,0 0 6,0 0 5,0 0 6,0 0-3,0 0 2,0 0-4,0 0 5,0 0-6,0 0 3,3-26 9,-3 26 1,2-16-1,-1 7-1,0-1-1,-1-2-1,0 0-6,1-4 2,1-1-3,-4-2 0,1 0-2,1-6-2,-1 0-1,1 0 0,-1 0-1,1-1 0,-4 8-4,1-1 5,-2-1-2,0 3 10,1 2 11,0 4 3,-1-4-2,1 5 0,-2 0-4,1 2-2,1 2 2,-1 1 5,1 1-5,0-2-3,4 6-3,-11-7 1,11 7-3,-5-4-5,5 4-6,0 0 4,0 0-3,0 0 6,0 0-6,-11 14-1,11-14 1,6 12-1,-3-2-3,3-3 2,-3 4 3,4-1-3,-1 1-3,2 3 0,1 0 2,0 1-3,0 2 1,0 0 0,1 0 2,0 0-2,2 5 2,-4-5-3,0 1 4,0 0-1,0-1-3,-1 2 2,2-2-2,-2 0 1,-1-2 0,0-1 0,-1-2 2,-1 1-4,0-4 1,-1 3-2,0-3 1,0-1-6,1 0 0,-2-3-1,-2-5-10,4 11 6,-4-11-6,3 7 6,-3-7 0,2 5 3,-2-5 2,0 0-2,0 0 1,0 0 1,0 0 1,0 0-2,0 0 2,0 0-1,5-23 1,-3 15 2,0-2-1,1 0-1,1 1 1,2-1 3,0-3-2,0 2-6,1-3-3,-2 3 4,7-3 1,-2 2-3,-1-1 1,4-2 3,0 4-1,-2 0-1,1-2 0,-1 1-1,2-1 1,-3 6-2,-1-2 1,2 2-4,1-3-3,1 0 6,-4 2-2,0 0 0,2 0 0,-2 2 1,-1 0-9,2-2 13,0 0-1,-2 0 1,1 3 2,-2-3-2,0 2 6,1 0-2,-2 0-2,-1 2 1,1-2-1,-2 3 6,-4 3 0,7-10-3,-7 10 3,4-6-2,-4 6 2,2-6-5,-2 6 3,0 0 1,0 0-3,0 0-1,-4-11 2,4 11 1,0 0 0,-13-3 0,13 3 0,-19 3-3,9 0 5,-4 1-1,-3 1 0,-3 2-6,-6 3 3,0-3 2,-2 4-4,-2 0 5,1 0-1,-2 0 2,-1-1 4,0 1-3,1 0-7,2-1 5,0-3-10,-2 3 5,6-5-3,-3 1-5,9-3-2,0 1-6,1-1-20,1 1-13,5-1-3,-1-1-11,4 1-7,3 0-25,-2-3-19,8 0-47,-10 1-91,10-1-278,0 0 123</inkml:trace>
  <inkml:trace contextRef="#ctx0" brushRef="#br0" timeOffset="114587.7208">13290 9053 128,'0'0'149,"0"0"-15,0 0-9,0 0-11,0 0-14,0 0-13,0 0-6,0 0-6,0 0-8,0 0-4,0 0 1,5 27 2,-1-14 7,-1-2-8,1 6-1,4 7-4,-5-4 1,0-3-2,3 9-7,-1 1-8,-2-2 2,1 0-11,-2-7 1,4 1-5,-3 0 1,2 5-2,-1-6-5,-1 1 1,2-2-5,-3-1 1,1-2-2,0 1-4,0 0-4,-2-3 2,1-2 1,0 0-5,-2 0 1,2-3-2,-1 0 3,0 0-4,-1-7-2,1 8-5,-1-8 4,2 8-5,-2-8 2,0 0 0,0 0 1,0 0-6,0 0 0,0 0-8,0 0-2,9-18 3,-7 7-3,3 0 5,2-6 0,-4 0-7,4-2 7,-3 2-1,4 0 2,-1-3-4,-1 1 7,0 4-4,-1-1 1,5 3-1,-6 1 6,1 1 2,0 3-1,-2 1 7,0-1 5,1 1 2,-1 1-3,-3 6-4,2-6 3,-2 6-5,5-7-1,-5 7 4,4-3-5,-4 3 3,0 0-6,0 0 5,0 0-3,16 8-1,-12-6 2,2 4 0,-1 1 2,3 0 1,-1 1-2,1-1-3,1 1 1,0 0 3,2-1-5,-1 3 0,7-2 4,-8 0 0,1-5 0,2 3 0,-1 0-4,2-1 10,0-2-7,-1-1-2,0 0 0,1 1 3,-2-3 0,1 0 0,-3 0 2,1-3-4,-10 3 6,14-2-3,-7-2-5,-2-2 5,0 4-4,1-6 6,-3 3 0,-1-6-1,2-1 0,-4 1 0,0-5-2,0-3 0,-4 4 3,0-4-7,1-3 2,-4 2 4,2 1-4,-1 0 2,-1 0-3,-2 2 2,4-2 1,-4 4-2,3 0-2,1 2 1,-2 2 0,4 0 4,-1 3-2,1 1-2,0-3 3,1 5-6,2 5-6,-4-12-5,3 7-13,1 5-13,-3-7-15,3 7-28,0 0-10,0 0-15,0 0-4,0 0-13,3-10-138,-3 10-284,0 0 126</inkml:trace>
  <inkml:trace contextRef="#ctx0" brushRef="#br0" timeOffset="115759.9339">12722 12004 104,'0'0'123,"-11"0"-6,11 0-6,0 0-6,0 0-15,0 0-3,0 0 3,0 0-14,0 0-11,0 0-6,0 0-2,0 0 0,0 0-5,0 0-3,0 0-4,0 0-4,0 0-7,-8-3 0,8 3-2,0 0 0,0 0-8,0 0 8,0 0 0,0 0-3,0 0 2,0 0-7,0 0-2,0 0 2,0 0-3,8 20 1,-8-20-5,7 4 3,-2-1-2,1-1 5,3 0-3,1-1 2,2-1-2,2 1-3,3-2 0,0 1-2,3-3 3,-1 2-7,3 0 1,-1-2 1,-1 0-5,2 2 2,1-1 2,4-1-6,-6 2 1,0 1-1,1-2 1,-1 1 0,2 1-4,-2 0 0,1-1-1,-1 1 4,0 0-3,6-1 2,-7 1-4,1 0-2,1-5 6,-2 4-5,0 0 2,0-2 0,-3 0 0,0 0-2,-3 2 3,-1-1-3,-3-1 3,3 3-4,-5-1 3,2 0-3,-10 1 2,14 1-3,-14-1 2,10-1-1,-10 1 1,0 0 2,0 0-1,9 0 3,-9 0-2,0 0-2,0 0 5,0 0-1,0 0-3,0 0 3,0 0-2,0 0-3,0 0 1,0 0-1,0 0-9,0 0-9,0 0-13,0 0-11,0 0-15,0 0-10,0 0-21,0 0-18,0 0-14,0 0-136,0 0-279,0 0 124</inkml:trace>
  <inkml:trace contextRef="#ctx0" brushRef="#br0" timeOffset="116277.4826">13872 11973 97,'0'0'201,"0"0"-18,0 0-16,0 0-16,0 0-17,0 0-17,0 0-11,0 0-12,4-5-7,-4 5-9,7-2-10,-7 2-4,0 0-6,18 2-5,-18-2-8,15 0-6,-3 0-2,-6 1-1,5-1-7,0 0 2,-3 0 0,2 0-8,3 2 2,-3-4-5,1 4-4,1-4 1,1 1-1,-1 1 0,3-2-5,2 1 0,-4 1-3,5-1-3,-1-2-1,0 2 1,-4-2 5,3 3-6,1-1-2,-2 0 2,-3 0 1,0 1-2,1-2-3,-2 2-9,3-1-1,-5-2-9,3 3 3,0 0 3,-5-1-7,5 1 3,-1-3-2,-11 3 6,11 0 0,-11 0-4,10-2 2,-10 2 0,10-3-4,-10 3 4,7-1-4,-7 1-13,0 0-10,0 0-6,8-3-16,-8 3-13,0 0-10,0 0-12,0 0-16,0 0-102,0 0-234,0 0 104</inkml:trace>
  <inkml:trace contextRef="#ctx0" brushRef="#br0" timeOffset="116735.6071">14613 11982 24,'0'0'154,"5"-4"-14,-5 4-15,0 0-8,0 0-10,7-2-11,-7 2-9,0 0-5,10-3-6,-10 3-12,0 0-2,13 3-8,-13-3-6,11 2-3,-5-1-2,-6-1-2,14 3-10,-7-1-3,1 0 2,-1 0-3,3 1-7,0-1 0,-1-2-3,0 1 1,3-1 0,-2 2-4,4-2-2,-1 0 3,1 0-2,4-2-1,-2 1-3,1-2-3,2 1 1,1 0-1,-2-1-4,0 0 3,2-1-8,-2 0 2,1 0-12,0 0 8,-7 2-4,1-1-3,1 1-6,-5 0 4,-1 1 1,-3-2 4,-5 3 0,12-1 2,-12 1 7,0 0-8,0 0-9,0 0-1,0 0-10,0 0 0,0 0-11,0 0 2,0 0-18,0 0-2,-30-2-29,18 4-113,0-1-214,-2 2 95</inkml:trace>
  <inkml:trace contextRef="#ctx0" brushRef="#br0" timeOffset="117738.0506">13091 11255 16,'0'0'135,"0"0"-15,0 0 0,-8-2-16,8 2-4,0 0 0,0 0-10,-6-4-8,6 4-6,0 0-11,0 0 2,0 0-11,0 0-7,0 0-5,0 0-4,0 0-4,0 0-4,0 0 2,0 0 1,0 0-4,0 0-2,0 0-6,13 16 6,-7-13-5,-1 1 1,4 3 1,-3-1-9,2 1 5,5 1-2,-4-3 3,2 3 1,7 0-4,-4 1-1,4-4-4,3 3 2,-2 0 0,1 0-3,7-2 0,0 5-1,1-4-4,1 0-3,2 1 4,0 1-2,-3 0 0,1 3-1,-4-1 0,-1 1 0,1 5-3,-3 0-1,-4-1-1,0-2 4,-5 6-6,-1-4 3,-1 8-3,-5-5 2,2 0 3,-2 5 0,1 0-3,-2-1 1,0-3-3,-4 1 4,5 2-1,-4-3 1,1 0-4,2-1 1,-2 0-3,1 1 9,2-4-9,-4 1 4,3 0 0,-2-2 1,1 1-5,-1-5 4,1-1-6,-2 2 7,2-4-4,-2 0 6,0 0-5,-1-1-2,2-1-4,-1 0-3,-2-6 1,2 8 2,-2-8-8,2 8 3,-2-8 2,0 0-2,0 9 3,0-9-2,0 0 3,0 0 1,-5 9-6,5-9 4,-5 5-11,5-5-2,-4 4-10,4-4 1,0 0-2,-9 4-2,9-4-5,0 0-3,0 0-5,0 0-1,-4 4-2,4-4 1,0 0-9,0 0-5,0 0-13,0 0-7,0 0-16,0 0-68,0 0-180,-12-11 80</inkml:trace>
  <inkml:trace contextRef="#ctx0" brushRef="#br0" timeOffset="118685.5515">13906 10966 106,'0'0'151,"0"0"-14,0 0-8,0 0-9,0 0-10,0 0-13,0 0-10,-5-5-2,5 5-15,0 0-1,0 0-14,0 0-5,0 0-8,0 0-1,0 0-1,0 0-4,0 0 0,0 0 4,-5 20-6,4-15 4,-2 1-9,2 3 0,-3 0 4,2 2-4,-1 0 1,-1 4 1,2-2-7,-2 3 9,0-2-4,1 1 1,1 2-3,0 0-6,-3-1-3,4 2 2,0-1-3,1 2 0,0-2-2,1 0-3,0 0 1,4 0-2,-3-1-4,1 1-1,3 0 1,0 0 1,1 0-2,0 1 2,2-3 0,-3 5 0,6 2-3,-3-7 2,0 2-4,0-3 2,3-2 3,-2 5-3,2-5-2,-3-3 1,1 3-1,-1-2 1,3-3-2,-3 0 2,-1 0-2,2 0-3,-3-3 4,2 2-4,0-4 3,-4 2-1,3-2 2,-3-1 0,-5-1-1,13 0 2,-13 0-4,11-5 5,-4 2-2,-2-5-1,2 0 0,-1 3 2,-1-5-4,1-1 0,-1 3-1,2-4 5,-2-4-2,1 1 0,-2 0 6,0-2 3,-1-1-4,-1 1 2,0-1 2,-4-3-2,2 3 0,-2-7-1,-2 4-1,1-3 0,-3 1-4,0 4 3,-2-7 0,1 8 2,-1 0-4,1 1 0,-3-1 0,1 1-1,1 1-2,-4 0 1,1 2-1,1 3 0,-4-2 3,2 0-2,2 6 1,0-2-2,-1 2-3,-1 0 1,2 2 1,-1 0-2,-1-1 3,1 2-1,2 0 0,-1 0-1,0 1-4,3 2-4,-5 1-12,12 0-2,-16 1-12,9 3-3,-3 1-8,1 1-10,2 1-8,-3 3-8,2-1-15,1 1-9,-4 3-8,4 2-10,0-4-22,1 4-102,0-4-256,3 2 114</inkml:trace>
  <inkml:trace contextRef="#ctx0" brushRef="#br0" timeOffset="119035.5281">13856 11454 29,'0'0'181,"5"-4"-12,-5 4-15,0 0-12,7-6-16,-7 6-1,10-5-12,-3 3-8,1-2-4,3 0-9,-1 0-9,4 1-7,-3-1-9,7-2-3,-1 4-5,2-5-10,-4 2-3,6-3-4,-3 3-7,0-1-1,2-1-5,0 0 1,-2 1-6,1-1 0,-2 2-4,1-2 1,0 2-6,0-2-1,-2 1-8,-5 1-9,0-2-3,-1 2-7,-1 1-9,1 1-12,-4-1-10,0 2-10,-6 2-29,9-5-26,-9 5-24,0 0-130,0 0-284,0 0 126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8T08:51:59.334"/>
    </inkml:context>
    <inkml:brush xml:id="br0">
      <inkml:brushProperty name="width" value="0.05292" units="cm"/>
      <inkml:brushProperty name="height" value="0.05292" units="cm"/>
      <inkml:brushProperty name="color" value="#FFFFFF"/>
    </inkml:brush>
  </inkml:definitions>
  <inkml:trace contextRef="#ctx0" brushRef="#br0">1766 3792 34,'0'0'118,"0"0"-13,0 0-8,0 0-17,0 0-9,0 0-10,0 0-3,0 0-8,0 0-1,0 0-8,0 0-12,0 0 9,0 0-3,0 0-3,0 0-10,5 14 12,-5-8 6,2 4 8,-4 0-15,2 3 4,0-2-7,0 8-1,-3-2-6,2 1 9,-2 2-14,-1 6 10,0 0-3,1 1-2,-1-2 1,-1 3 4,2-5-10,2-3-3,-2-1-3,-1 6 4,2-4-8,2-3-6,0-1 7,-5-1 2,5-2-7,-1 0 3,1-5 1,-2 3 4,1-5-1,-1 0-7,2-7-5,0 11-1,0-11-4,0 8-5,0-8-12,-2 8 4,2-8-22,0 0-18,0 0-10,-5 5-17,5-5-26,0 0-68,0 0-195,0 0 86</inkml:trace>
  <inkml:trace contextRef="#ctx0" brushRef="#br0" timeOffset="896.2361">1832 3549 119,'-1'-8'124,"1"8"1,-4-9-4,4 9-11,-4-6-5,4 6-6,-2-6-10,2 6-6,-3-7-11,3 7-7,0 0-5,-6-7-2,6 7-5,0 0 2,-4-7 20,4 7-10,-5-6-6,5 6-4,0 0-1,-9-5-9,9 5-1,0 0-6,-7-3-6,7 3-4,0 0-13,-10-2 17,10 2-8,0 0-8,-17 5 1,11-1-3,-4-1-5,2 2-1,-1 0-4,-1 2 5,-1-2 0,0 5-3,2-3 2,-1 5-4,-3-2 2,-1 4-2,3-1 0,-1 0 2,-2 1-6,3 8-1,-3-6 7,3-2-6,-3 3 8,-1 3-10,0 2 3,1 2 3,1-1 2,-4 2-7,7-2 6,-1 3-9,0 0 6,-1 2-3,0-1-3,6 5 2,-5-5 1,1 3-4,1-3 5,3 1-1,1-1 4,-2-1-6,4 3 2,-1 0 3,0-2 0,1 0-2,1 3 0,0-4-1,0 2-4,2-2 4,0 3 3,2-1 1,0 0-1,0-2-1,1-1-2,3 3 2,-1-5-1,2-4 0,2 6 1,2-2-4,2 2 6,-4-8-4,0 1 5,3-3-6,1 2-1,-1-5 3,3 3 1,4-5-4,-2 1 5,2-2-5,-3-3 0,3 2 3,0-1 0,0-6-3,3 2 4,-3-5-4,3 0 0,-1-3-3,-1 0 6,1-2-1,5-4-3,-8 2 1,7-5 9,-3-5-7,2 4-2,-3-6 1,2 3 2,-3-4-3,0 2-2,0 0-1,-2-3 8,1 4 1,-4-7-1,3 6-1,-5-2 8,3 1-4,-5 4 6,-1-1 4,-1 0 2,-3 0-2,4-5 4,-2-2 2,-2 8 5,1-8-2,-1 1 11,-3-2-7,1 1 0,-4-3-2,0 1-1,-4-2-3,4 0 1,-7-3-5,4 2-2,-4 1-4,-3-1-1,1 0-1,-1 2 2,-2 2 0,1 1-6,-1-2 3,-1 4-1,1-2-2,-1 4 2,2 6-4,0-2 5,2 0-3,0 5-3,-2-1 0,2 4-3,0-1-1,0 2-4,2-1-3,-1 4-2,0 1-7,4-1-12,-2 1-12,6 4-6,-12-3-16,12 3-10,-13 2-5,13-2-11,-17 10-12,8-3-5,0 1-7,-5 3-18,1 1 1,3 3-115,-6 0-265,3 0 118</inkml:trace>
  <inkml:trace contextRef="#ctx0" brushRef="#br0" timeOffset="1782.6372">3820 3766 153,'0'0'148,"0"0"-11,-4-7-2,4 7-12,0 0-9,0 0-15,0 0-7,0 0-13,0 0-11,0 0-6,0 0-9,0 0-7,0 0-6,-2-7 2,2 7-13,0 0-7,0 0 1,0 0-2,0 0-4,6 36 1,-5-19 0,1 10-1,-5 3-1,2 4-3,-6 14 3,3-1 4,-3 0 0,1-1-3,-2 0 6,4 2-7,-2-13-3,3 10 0,-1-10-3,1 0 1,1-4 1,0 2-3,0-1 5,1-2-5,1-1 5,-1-1-6,1-1-2,0-3 4,-1 2-6,-1-9-12,4-1-21,-2-3-11,1-1-11,-1-2-13,1-4-9,0 3-12,-1-9-13,2 13-5,-2-13-14,-2 7-77,2-7-210,-6 4 93</inkml:trace>
  <inkml:trace contextRef="#ctx0" brushRef="#br0" timeOffset="2208.6418">3796 3664 5,'0'0'149,"0"0"-7,0 0-17,0 0-20,0 0-5,0 0-12,-1-9-13,1 9-9,0 0-8,6-5-3,-6 5-8,13-1-5,-7 0 3,4 1-13,3 0 10,-1 0-14,2-2-5,0 4 3,3 0-2,0 3 1,-1-1-14,-1 3-11,1 3 8,-3 1 0,0 1 0,4 7 3,-8-3-1,1 1 1,-1 6 0,-3 2 2,-1-1-1,-2 2 10,-2 0 0,-1-1-5,-1 0 0,-2-6-2,0-1 1,-4 1 4,2-1-3,-3-1-4,2-3-7,0-2 3,-2 3 4,1-5-4,0-1 1,2 0-5,1 0 8,-5 0-18,0-1-6,-1-2-11,1 1-15,0 1-13,-1-3-21,1-1-11,0 1-14,-3-1-25,2 1-68,-2 2-205,2-3 90</inkml:trace>
  <inkml:trace contextRef="#ctx0" brushRef="#br0" timeOffset="2843.1683">4485 4210 39,'0'0'162,"-3"-10"-14,-1 3 3,4 7-1,-6-13-12,3 4-7,0 0-3,0 0-9,0 2-7,1 1-6,2 6-7,-4-10-8,4 10-4,-1-7-10,1 7-12,0 0-10,-3-7-9,3 7-12,0 0-8,0 0-6,0 0 6,0 0-9,-6 18 1,5-2-2,1 1 0,-2 3-4,-2 4 2,3 3-5,0-3-4,1 0 3,1-4-8,-1-3-3,3 3 1,-1-2-13,0-2 1,1-2-11,2 0 0,-2-3-11,1-3 2,0 2 1,0-4 2,-1-1 4,1-1 1,-4-4 2,9 5 3,-9-5 10,6 2-8,-6-2 5,0 0-6,0 0 3,13-7-5,-10 0-2,0-3 3,0 1 4,-3-3 5,3-3-2,-2-2 6,-1 1-11,-1-2 7,1-2 7,0 4 7,-2-1 19,2 7 1,-1-2 7,1 0 1,-1 3-6,1-2 0,0 1-3,1 0-6,0 5 3,2-4-3,0-2-7,0 3 2,3 1-2,1-1-4,1 1 4,0-1-2,2 2-3,-1 0 2,2 0 4,1 1-4,0 1 0,5 0 1,1 0-4,-5 4 0,1-3 7,1 2-5,0 2-10,-2-1 3,5 5 1,-5-2-6,0 1 4,-2 1 7,1 2 0,-1-2 0,-1 4-9,0-1 9,-3 1-7,-1-1 0,-3 4 1,0-3 3,-2-1-21,1 4 3,0-4-11,-4 2-7,1 0-3,0-1-29,-2 0-16,-1-1-9,3-1-11,-1-1-16,-5 1-89,-2-2-225,3-2 100</inkml:trace>
  <inkml:trace contextRef="#ctx0" brushRef="#br0" timeOffset="3636.8015">4905 4112 54,'0'0'122,"0"0"-3,0 0-16,0 0-1,6 8-20,-6-8-4,4 9-16,-4-9-7,7 12-5,-1-4 7,3-1-19,-3 3 3,2-3-4,0 2 7,1 1-18,-4-1 0,3-1-8,-2 1-1,-1 0-9,3 2 0,-3-6-2,-1 2-11,-4-7-5,7 12-1,-4-7-1,-3-5 3,6 8 1,-6-8-4,0 0 7,5 11-7,-5-11 7,0 0-2,0 0 0,0 0-2,0 0 7,0 0-1,0 0-5,0 0 8,0 0-4,0 0-4,0 0-2,0 0 3,-15-31 12,15 31-7,1-16 6,-1 6 6,2 5 9,-1-2-1,-1 7 4,2-12-1,0 7 0,-2 5-5,5-8 8,-5 8-7,0 0 1,2-8-13,-2 8 5,0 0 0,0 0-5,0 0 3,0 0-2,0 0 0,0 0 2,11 16-3,-10-10 7,0-1-6,3 2 2,0 2-6,3-1 4,-2 2 3,3 0-4,-3-2-1,3 1-6,1 1 10,1-2-1,-1-2 2,3-1-7,0 2 2,0-4 3,1 2-1,4-4-5,-4 0 1,5-2 15,0-3-17,3 2 6,-3-4-15,2 0 13,4-7 1,0 0 5,-7 1-14,5-6 1,-1-2 3,-3-2-1,2-4 1,-6 0 7,1-1 4,-3-1 5,1 1 7,-6-1-4,-3 2 15,-3 8-4,-1-11 8,0 5-5,-3 5 2,0 1 4,-1 1 11,0 6 6,-2 0-9,1 0 0,-1-4-14,1 6 2,1 3-4,0 1-6,1-2 0,3 7-4,-7-7 0,7 7-11,-3-6-5,3 6-17,-3-6-11,3 6-3,0 0-1,0 0 2,0 0-1,0 0-8,0 0 5,0 0 9,5 26-1,-2-9 5,-2 1 0,0 2 3,3 9-1,-2-1-6,0 2 13,-2 1 1,1 1-3,0-1-1,2-2 3,-2 0 4,2-2 5,-3-2-2,2-2-2,1-3 2,0-3-5,2 1 0,1-1 6,-1-3-12,0 3-14,2-1 0,0-2-1,1-4-9,0-3 0,-1 1-16,3-4-13,-2 2-6,1-4-2,-1-2-26,3-2-15,-2-1-66,0-2-193,1-2 86</inkml:trace>
  <inkml:trace contextRef="#ctx0" brushRef="#br0" timeOffset="3910.9002">5476 4038 186,'0'0'167,"0"0"-14,-7-3-12,7 3-14,0 0-17,0 0-12,0 0-11,0 0-7,0 0-11,0 0-9,0 0-1,21-5-8,-10 0-11,5-3-1,1 0-14,8-6-20,1-1-14,1-3-17,-1 0-18,6 2-19,-2-2-22,-1-3-9,-1 5-102,-6-1-213,5 1 94</inkml:trace>
  <inkml:trace contextRef="#ctx0" brushRef="#br0" timeOffset="5982.4964">6698 3462 106,'-3'-10'175,"3"10"-9,-5-9-11,5 9-9,-1-5-7,1 5-10,0 0-14,-4-8-14,4 8-7,0 0-6,0 0-16,0 0-13,0 0-8,-4-5-3,4 5-7,0 0-7,-5 17-1,5-4-7,-4 3 3,2 7-5,-6 6-2,4-1-2,2 8 10,-2 9-16,1 4-3,2 4 6,0 1-1,2-1-1,0 2-1,1-2-2,2-2 0,-1-1-2,1-4-4,2 0-4,-3-13 6,3-2-5,1-2 0,-1 3-2,4-3-5,-1-2 6,2-4-6,-4-6-12,0-3 4,-1-3-2,1 0 3,1-2-6,-1 0 7,-1-1 2,2-3-4,0-1 0,-1-4-6,1 2 7,-8-2-8,19-7 2,-10-1-1,3-5-7,1 0-6,-2-1 9,3-3-12,-1-4 4,-3-1 1,0 2 5,0-2 0,-3 4 3,-1 0 10,2 0 9,-3 2 8,0 0-3,-3 7 16,0 0 5,0 2 11,0 2-4,-2 5-3,2-10-7,-2 10-1,3-7-4,-3 7-8,0 0-1,0 0 0,0 0-3,0 0 1,0 0 1,6 24-2,-6-12 4,1-1 1,1 6-8,-2 1 4,0-1-4,1 1 5,-1 1-3,1-2 1,0 0 3,3-3-1,-1 3-2,-1-5 0,4 0-2,-4-2 0,4 0-6,-2-2-7,1-1 2,1-1 3,-1-1-2,-1 0-1,3-2 0,-7-3 0,12 2 2,-12-2 1,13-4-10,-3-2 5,-1-3-2,0 0-4,1-1-2,-1-3 2,1-4-8,0 3 4,-2-1 4,0-2 0,-5 3 2,1 2 5,-2 2 13,-1-1-6,-1 0 2,-1 2 6,-2 1-1,-1-1 4,-1 4 4,0-2-5,-3 0 3,-1 3-4,-1-1 0,-2 3-1,0-2 0,-1 2 6,-1 2-11,2-1 6,1-2-1,-2 3 2,1 0-3,12 0-1,-13 0 1,13 0-2,-11-1-4,11 1 1,0 0-9,-9-1 1,9 1-2,0 0 4,0 0-3,0 0 3,0 0-2,0 0 7,0 0-3,25 8 4,-13-7-1,1 0 3,6 2-3,-3-1-2,3 2 0,0-1 1,-1 1 4,1-3 0,1 3 7,7-1 2,-5 1 3,6-1-1,2 1 8,-2-1-12,1-3 1,-1 3 3,2 0-7,-9-2 0,5-1 0,3 1 1,-8-1 4,7 0-5,-8 0 1,0-2 0,-1-1-5,-5 0 5,0 3 0,-5-1-1,-2 1 3,2-2-3,-9 2 16,10-3-7,-10 3-7,6-3 3,-6 3-1,0 0-7,0 0 1,0 0 3,0 0 0,-17-12 5,8 12 4,9 0-2,-15 0 13,15 0-9,-19 3-3,11-2-1,0 2-2,-2 0 1,0 0-4,2 4-2,-2-2 0,1 5-2,3-3 2,-4 1 1,0 7-3,4-4 0,0-1 0,2 6-1,-1-7 5,0 3-7,5-2 4,0-2-5,0 1 0,0-9 2,5 12-1,-2-6-2,3 0-2,-1-3-3,0-1-7,-5-2 2,14 1-5,-6-1 1,3-1-5,0-3-5,1-1 4,5-3-7,-3 0 5,0-3-4,-3 0-2,0 3 3,-1 0 4,-4-2 2,0 3 3,1-1 15,-2 2 4,0-1-2,-2 1 4,-3 6 9,3-9-3,-3 9 4,3-7 1,-3 7 2,4-7-6,-4 7-1,0 0-2,2-6 0,-2 6-5,0 0 2,4-4-2,-4 4 4,0 0-4,0 0-1,12-3-1,-12 3-4,0 0 0,13 5 5,-13-5-2,9 1-1,-2 1 2,-1 1 1,2 0-2,1 0 4,-1 1-6,3-2 5,1 2 1,6-4 1,1 2-4,8-3 5,-4 1-5,6-1 1,2-1-2,-1-1 2,1-2 1,1 4-7,-1-3 5,-1-1 3,0-2-5,-2 1-1,-6 1 0,-1 1-5,0 0 3,-1 0 7,-4 1-8,-2 0 2,-4 0 0,1 1 6,-6-1 14,1-1 1,0 2 11,-6 2 11,5-6 9,-5 6-4,3-6-3,-3 6-6,0 0-2,-5-15-6,5 15-2,-7-7-1,3 2 6,4 5-14,-11-5-1,4 4 0,7 1-2,-12-6-3,4 6-2,8 0 1,-14-1-2,14 1-2,-17 7-3,7-3 2,1 1-1,-1 2 1,-3 0-3,5 1-2,-1 1 1,1 0-1,0 1 2,0-2-4,3 4 1,-1-3-4,-1 2 3,4-1 1,-1-2-1,2-1 4,2 2 1,-1-3 4,1-6-13,1 12-3,-1-12-7,3 10 2,0-5-2,-3-5 7,5 5-5,-5-5 1,11 2 3,-5-2 1,-6 0 2,20-7 2,-11 2-2,2-1 0,3-3-5,-1-3 7,2-2-2,-3 2-1,1-3 8,3-9-5,3 2-2,-7-4-1,2-1 4,0 0-2,-2-2-1,3 0 0,-1 0 3,0-4-1,-1 2-2,-2-1 5,-3-1-6,-2 3 5,-2 0-5,3 4 5,-6 5 3,-1 3 7,-1 1 3,-2 2 5,2 4 2,-2-1 2,-1 2-8,-2 0 6,2 1-5,1 4-2,-3-5-2,6 10-2,-2-8 0,2 8-5,-4-8 2,4 8-7,0 0-6,0 0 9,-4-6-11,4 6-1,0 0 4,0 0-3,-8 21 5,6-8 1,-1 3-2,-3 9 0,1 1 6,1 2-4,-1 1 2,5 0 4,-3 4 0,-1-2-3,4 0 2,-1-2 0,1 1 2,2-4 2,0-1-12,3 1-10,-3-8 1,4-1-9,-2 0-9,4-3-9,1 1-9,2-3-7,-3-3-8,3-1-13,-2-1-14,3 0-30,0-3-32,-2 1-83,2-2-261,0 2 117</inkml:trace>
  <inkml:trace contextRef="#ctx0" brushRef="#br0" timeOffset="6990.854">9030 4166 27,'-4'-10'134,"4"10"0,-2-7-4,2 7-2,-2-8-6,2 8-8,0 0-10,-5-9-20,5 9 5,0 0-15,0 0-13,0 0-9,0 0-6,0 0 0,0 0-9,-18 17 1,13-6-4,-3 7-2,2-1-12,-2 2 9,2-1-8,1 0 5,2-1-12,0 0 1,1 0-8,4-1 1,-2-3-14,1-1 0,1 0-15,1-3 12,1 1-13,0-4 8,2 1-1,-2-2-1,1-2 1,0-1 0,-5-2 9,13-1 0,-13 1 0,15-7-5,-6-4 0,3 0-4,-2-4 10,-1-3-14,1 1 0,-5 0-1,3-8 8,-4 0 6,-3 5-5,-1 0 1,-3 0 0,2 2-2,0 1 1,-3 1 3,0 5 7,3 0 16,-2 1 2,1 0-3,0 2 6,1 1-4,1 7-11,0-13 5,0 13-5,1-9-4,2 4 0,-3 5 2,9-9-7,-3 6 2,6 0 0,1 3-17,6 0 26,-3 0 0,6 3-8,6 0 2,2 3 1,-5 2 4,1 1-8,-7-2 0,6 6-22,-3 4 35,0-2-8,-3 3 3,-1 2-5,-7-5 7,4 8-4,-5-5 1,1 6-6,-2-2 7,-1-4-4,-3-1 7,0 1 5,2-1-1,-4-1 3,0-3-3,2 2-3,-3-1 0,0-4 9,0-1-13,0-3 3,-2 2-2,0-8 5,0 11 6,0-11 13,1 5-2,-1-5-8,0 0 4,0 0-5,0 0 2,0 0-6,-15-15-3,12 5-5,-2-7-8,2 0-11,-1-7 0,2 0-3,2-3-6,0-1 9,1 2-1,0-2 1,2 3 8,4 0 6,-4 7-9,2-1-2,2 1 7,-1 0-5,1 4-1,0-2-6,1 7 3,2-7 4,2 5-18,-2 2-7,1 2-9,3-5-11,-3 4-2,-1 2-20,1 0-12,-2 3-20,-1 1-86,-2 1-204,-6 1 90</inkml:trace>
  <inkml:trace contextRef="#ctx0" brushRef="#br0" timeOffset="9228.5257">10273 3972 99,'0'0'152,"-2"-10"-18,2 10-21,-1-9 2,1 9-15,-3-9 4,3 9-19,-3-9-10,3 9 1,-2-10-5,2 10-6,0 0 0,-3-8-5,3 8-1,-1-8-4,1 8-3,0 0-8,0 0-8,-4-7-6,4 7-2,0 0-1,0 0-3,-18 10-7,9-1 1,-5 5 0,-5 1-9,-3 7 2,-1 1-2,1-5-3,0 8 0,0-2 5,3 1-3,1-2-2,3 3-2,2-4-9,5 2 6,-3-1 5,5-4-6,-1 6 1,3-8 5,1 2-3,5-1 5,-1-2-13,1-1-2,4 1 0,1-1-4,5-3 4,-5-2-9,6-2-2,6 1 1,-1-3 10,0-3-12,4 0-2,1-3 5,-3-3-2,7 0-8,3-3 11,-4-3 2,2 2 1,-1-4 5,-2 1-9,-6 1 8,-1 0 2,1-2 4,-4 2-2,-5 1 6,6-3-6,-7 3 14,-2-2 7,1-1 4,-3 1 0,0-1-1,-2 0-3,-2 0 3,-1 1-6,-1 2 7,-2-2 3,1 1-6,-1 3-6,-1-1 8,-1 0-7,0 3 2,5 4 5,-9-7-2,4 4-3,5 3-5,-9-2 1,9 2-2,-13 6 5,7 2-8,-1 0-6,0 3 3,-1-1 2,0 6 1,2 0-2,1 0-3,2-3-1,-2 1 3,5-2-3,-1 5 3,1-5-5,1-2-12,3 1 9,-1-1-6,-1-2-5,2-1 3,0-1 2,-2 1 4,4-2-4,-1-2 5,-5-3 2,9 4-8,-9-4-3,9 0 4,-9 0 3,11-7 6,-5 3 0,1-5 3,-1 1-11,1-3 6,-1 0-2,-1-1 0,0-2 6,0-2-10,1 2 7,-4 2 7,1 0 2,1 1-9,-1 0 9,1 2 8,-3 1-8,2 2 2,-1 1-1,-2 5 2,8-11-13,-1 7 16,1-1 5,1 1-1,2 1-4,1 3-5,-1-1 1,-1 2 0,0 2-3,2 0 4,-3 1-6,1 1 4,-1 0-6,0 2 2,-1 1-2,0-1-2,-1 0 2,0 3 1,-1-2-5,2 2 4,-1-1 0,-2 0 0,0 0 3,3-1-1,-3 2-4,-1-5 1,-1 1-13,1 0-7,0-1-8,-1 1-2,-3-6 0,5 7-3,0-3-1,-5-4 9,8 0 8,-8 0-3,0 0-2,12-7 0,-8 3 4,4-2-1,-3-2 5,1 1-4,0 0 4,0-3 3,1 2-1,-3-1 9,3-1 5,-3 2 1,-1-1-4,1 2 10,1 1 3,-4 0 12,-1 6 2,6-9 0,-4 5-1,-2 4-1,4-7-3,-4 7-6,0 0-8,0 0 1,4-4-5,-4 4-3,0 0 2,0 0 1,0 0-3,13 13 3,-11-6 1,-1 1-1,2 3 10,1-2-2,-3 2-10,2 0-4,-1 0 6,1-1 1,1 1-2,-3-2 0,5 3-1,-1-3 1,1 1-2,1-2 5,0-1-5,3 0 6,0-1-2,2-2 0,2-1 0,1-3 3,3 1 5,1-1-7,0-4-7,2 0-4,-1-2-10,-1-1-3,8-5-8,-1-1 5,-1 0-2,-4-3-1,0 0-6,0-1 16,-7 6-3,0-2 4,-1-1 1,-2 2 9,-4 2 13,-1-1 14,0 2 2,-2-2 7,-1 3 2,-2 1 4,0 0-4,-1 7 1,-2-12-4,2 12-2,-1-10-2,1 10 5,-3-11-5,3 11 5,-4-9-2,4 9-2,-1-5-1,1 5-9,0 0-2,0 0-5,0 0-6,0 0 1,-4-7-2,4 7 3,0 0-6,0 0 2,0 0-1,-1 26-1,-1-16 2,1 3-3,0-4 1,0 5 5,-2 2-5,0 0 0,0-3 0,2 2 2,-1 0-5,1 1 6,1 0-3,1-6-1,1 2 2,-1 0 2,4 0-4,-1-2 6,1-1-9,0 1 6,1-2-1,3-1 1,-1 0 1,1-1-4,1 0 2,0-4 0,1 2 6,1-2-8,0 1 3,-1-3 2,2 0-3,-1-2 0,1 2-2,-1-2 11,-2-3-9,4 3 1,-3-4-2,1 1-3,2-4 4,-5 2 6,3 0-6,-3-3 2,-1 1-2,2 0 0,-4 0 5,-1-2 3,0 1-11,1-2 2,-3 2-3,1-1 2,-1 1 0,-3 0 3,1 0-3,0 2-1,-1 1 2,0 7 2,-1-11 1,1 11 7,-1-8-9,1 8-4,0 0 0,-3-10-2,3 10 0,0 0-2,0 0-1,0 0 1,0 0 3,-15 20-1,11-11 5,1 0-6,-1 2 3,3 0 0,-1 1-2,-2 1 4,3-3-5,1 2 5,0 0 1,-2-2-4,4 1 1,0 2 1,1-5-4,-1-1-3,1 0 2,-1 0-3,-2-7 1,7 7 1,-3-2-3,0 0 0,1-4-3,-5-1 2,12 0-2,-12 0 2,14-3-12,-2-1 3,-3-1-7,1-1 10,0-1-7,-2-1 4,0-1-4,-1 0 5,2-1-2,-4 3 6,2-1 10,-2-1 8,1 1 0,-2 3 5,-1-2-5,-3 7 2,5-8 1,-3 3-1,-2 5-7,5-4 4,-5 4 4,0 0-7,3-6 0,-3 6-3,0 0-1,0 0 2,0 0-1,0 0 2,16 8-3,-13-3 0,-3-5 3,8 9-4,-4-3 8,1-1-3,0 1 1,-1 2-3,-1 0 1,3-2 5,0 2-3,2 0 4,-1-2-3,0 1 1,-2 0 2,1-3-4,2 1-12,-3-1-3,0 0-1,0-2 3,-5-2 4,8 5-1,-8-5 1,6 1 2,-6-1 3,0 0 0,9-8-4,-9 8 4,4-14 1,-4 7 2,4-3-4,-3 1 5,0 0 1,-1-1 3,2 2 7,-2-1 8,1 2-5,-1 7-1,1-13-5,2 8 4,-3 5-5,7-11-1,-4 8-4,-3 3-1,9-6 0,-9 6-2,10-4-1,-5 4 2,-5 0-2,13 0 2,-13 0-1,12 4 0,-6-3 0,2 1 0,-2 2 0,-1 0 1,2 1-5,0 1 2,0 0 0,0 3 6,0-1-5,1 1-1,0 0 5,-1-1-3,0 1 2,0-1-6,0 4-10,1-5-4,-3 1-15,2 0-16,-1-3-17,0 3-17,1-4-14,-3 1-19,1-4-111,-5-1-247,7 6 109</inkml:trace>
  <inkml:trace contextRef="#ctx0" brushRef="#br0" timeOffset="9593.4185">12132 3667 26,'0'0'110,"0"10"-17,0-10-7,0 10 8,0-10 7,3 19-5,1-2-4,-3 2-8,2 7 8,1 0-4,-1 0-13,1 3 3,-1 2 1,3-2-3,-3 1-7,1-2 0,-1 1-15,0 0-5,1-4 1,-2 4-10,2-2 2,0-1 12,-3-8-5,2 3-10,-2-5-19,0 1-18,2-5-7,-3 0-28,2-1-22,0 0-18,0-1-17,0-4-22,-1 0-27,-1-6-78,3 10-235,-3-10 104</inkml:trace>
  <inkml:trace contextRef="#ctx0" brushRef="#br0" timeOffset="12096.9162">12163 4145 76,'0'0'104,"0"0"3,1-8-18,-1 8-5,0 0-10,6-8-8,-6 8-5,2-5-7,-2 5-6,5-4-1,-5 4-2,0 0-14,7-3-7,-7 3 11,0 0-6,8-3-13,-8 3-4,0 0 3,0 0 18,12 0 1,-12 0-1,0 0-8,10 2 8,-10-2-14,10 1 10,-3 2 7,-7-3 0,11 2 0,-2 0-7,0-2-1,-1 1-1,0 1-3,2-2-5,0 1 0,2 1-2,0 0-1,1 0 3,0 1-7,0-3 2,1 3-6,-3 2 1,1-1 3,-1 2-1,1 2-10,-2-3 5,0 2-11,-1 2 12,-1-1 2,-1 2-10,-3-1 0,1 1 4,-1-3 2,-4 3-7,2 0 2,-4-1 7,2 1 0,-2-2-2,-1 3-1,0-1-1,0-2-5,-2 1 8,2 0 2,-1-3-4,0 0-4,1-1 3,0 2 2,3-7 4,-6 6-2,6-6-7,-7 5 0,7-5 7,0 0-5,0 0-7,0 0-4,0 0 3,-10-14-2,10 14 5,0-15-1,1 4-2,2 2 1,0-3-2,-1 0 6,2 3 0,0 1-12,2-1 13,-3 4 2,-2-3-1,1 2-4,-2 6 14,7-11-8,-3 7-5,1-2 2,0 4-2,-5 2 1,11-7 2,-4 4-3,2 1 3,1-3 3,2 3-10,0 0 8,-2 0-4,3 1 6,0 1-7,0 0 4,2 1-3,-2 1 4,1-1 0,-1 2-4,-1 0 2,1 0-1,0 1 5,0-3-8,-3 2 2,0 0 0,-1-1 2,0 3-4,-2-2 1,-1-1-3,-6-2 1,10 6-6,-6-5 8,-4-1-1,0 0 2,8 3 5,-8-3-3,0 0 3,0 0 2,7 0 1,-7 0-5,0 0-2,0 0 4,0 0 6,0 0-9,-2-15-2,2 15-1,2-7 2,-2 7-1,1-10-2,2 4 5,-3 6-1,8-11-3,-2 4 2,2 0-1,3 2 0,0-2 2,4-5-6,2 6 6,2-2 3,-3 1-1,10-1-6,-7 0 1,8 1 2,-8 0-6,3 1 3,-2 3 3,-2-3 4,1 2-7,-5 1 6,-1 0-2,0 1-1,-2-3-2,-3 4 1,0 1 1,-8 0 2,12-3-1,-12 3 0,0 0 2,7-1 7,-7 1 1,0 0-2,0 0 1,-19 11-13,7-6 14,-6 4-7,0 1 4,1 1 4,-4-3 7,4 3-4,1-2-2,2 0 4,-1-1-9,4 1 1,2-1 0,0-1-4,2 0 1,3-3 2,-1 3-5,1-1-5,1-1-6,3-5 2,-5 11 3,4-5-11,1-6 4,0 0-2,6 11 2,-1-8-14,-5-3 18,9 1-6,-9-1-8,16-1-4,-6-2 2,0-1-1,2 0 9,-1-2-4,0 1 2,1-1 2,-2 0 4,-1-2 1,0 1 2,0 0 12,-4 3-8,3-2 17,-3 1 7,0 4 4,-5 1 19,8-7-4,-8 7 4,5-5-12,-5 5-1,0 0-4,5-4-1,-5 4-12,0 0 0,0 0-3,0 0-3,0 0 0,0 0 0,0 0 2,12 12 3,-11-8-5,-1-4-2,5 12 5,-1-5-1,-2 0-8,1 0 6,1-1-5,0-1 2,2 3-2,-1-2-1,0-1 1,0 0 1,1-1 0,2-1-2,-3-2 1,5 0 1,-3 0 7,3-1-5,1-2-5,-1-2 2,0 0 3,0-3-2,1 1 0,0-4-8,1-1 5,1-4 4,-2 2-6,-2-4 1,2-4-2,1-4-2,-5 0-1,3-4 2,0-1-7,-3-5 6,-2 2 2,4 2-13,-6 0-2,3-1 4,-6 6 2,2-1 2,-4 8 16,0 2 17,0 2 0,1 3-3,0 3-2,-1-1 4,1 0 1,1 10-3,-3-12-4,1 7-6,2 5 0,0 0 4,0-9-11,0 9-3,0 0-2,0 0 4,0 0-5,0 0 6,0 0-6,0 0 0,0 0 1,-2 30 2,2-13-3,-3 0 4,1 3-4,-1 6 6,0 2 0,-2 1-3,3 0 4,-4 1-1,0-2 0,0 1 2,1 1-4,0-2-1,-2 1 5,2-3-5,2-1 3,0-6 0,1 0-2,1 1 1,4-4 0,-3 1-2,0-5-2,3-2-6,0 2 8,1-4-7,-2 1-2,1-4 8,1-1-9,2-1 6,2 1 0,-8-4-1,15-1-11,-6-2 4,2 0-8,1-3-3,-2 1-4,7-6-5,-2 0 2,2-2-6,0 1-9,0-1 3,-4 2 5,3 1 8,-2 1-2,-3 2 5,-1 0 12,-3 3-5,-1-1-2,0 2 4,-6 3-5,8-5 5,-8 5-1,8 0 5,-8 0-3,0 0 6,0 0 0,11 5 4,-11-5 21,4 8 4,-4-8-7,0 9 2,2-3 5,-2-6-2,2 13 0,-1-6-6,1 1 1,1 0 1,2 1-4,-2-3 1,6 1-3,-3 2 1,1-2-2,4-2 7,1 1-6,1-1-5,5 0-1,1-2-1,1 1 5,2-3-8,7 2 0,-2-2 5,-8-1-7,8 0 8,-5-3-1,-3 2-5,0 0 1,1-1 3,-3-2-1,-4 1 4,0 0-2,-2 2 1,-2-3 9,-2 2 10,1 0 2,-1-1 6,0-1 6,-4-2 2,-3 6 3,8-10 1,-6 5-1,1-1-7,-3 6-1,3-12 3,-2 6 4,-1 6-3,0-11-4,0 11 2,-4-11-6,4 11-4,-3-7 1,3 7-5,-2-7-7,2 7 1,0 0-3,-8-4-2,8 4-4,0 0-1,0 0-4,-20 10-1,12-3-1,2-1-4,1 2 0,-3 1 2,0 1 0,3 0 0,0-1-5,2 0-3,-4-1-4,4 2-2,1-2-6,0 0-1,0-2 4,2-6 7,2 13-10,-2-13-2,0 11-5,2-6 3,-2-5 6,4 5 2,-4-5 2,10 2 1,-10-2 7,11-3-1,-11 3-2,19-7 6,-8 0 1,1-4 8,1-1-2,0-1-1,5-9 1,-4 1 3,1 1-3,2-5-1,-2-3-2,1-1-2,1-5-5,4-7-1,-6 10 1,9-13-14,-9 10 0,6-7 8,-7 10-3,0-1 3,-1 6-2,-2 1 5,-2 1 10,-5 7 9,-4 1-4,-2 3 8,4 4-1,-4-1 6,2 3 0,0 7 1,-2-14-3,2 14-2,-2-10-2,2 10 2,-3-7-4,3 7 6,-3-4-13,3 4 2,0 0-4,0 0 2,0 0-1,0 0-2,-14 9-2,9-4 6,-1 5-4,-1 4 1,0 2-2,-2 0 1,4 4 1,-4 9 5,1-1-4,-2 0 2,3 0-1,1 2-2,4 1 3,-3 0 2,2-2 2,1-1-1,4-2 0,1-1-6,0-6-4,1 0-4,-1-1-13,5-1 3,-3-1-7,2-6-5,-1-1-14,1 1-13,0-3-8,-1 0-17,4-4-14,-1 2-16,5-3-20,-4-2-73,1-5-224,1 2 100</inkml:trace>
  <inkml:trace contextRef="#ctx0" brushRef="#br0" timeOffset="12460.437">13373 3850 135,'0'0'146,"0"0"-1,0 0 0,26-4-9,-15-2-7,1 3-8,2-2-7,1 0-9,-2-2-17,4 3-6,1-5-9,-3 2-6,4 1-8,0 0-5,-1-4-5,1 3-10,0-1-16,2 1-14,-1 0-25,5-3-16,-5 6-14,0-3-25,0 1-26,-2 0-24,-1 0-102,-6 0-241,-1 1 106</inkml:trace>
  <inkml:trace contextRef="#ctx0" brushRef="#br0" timeOffset="12932.3614">12194 3695 14,'0'0'146,"0"0"-10,0 0-10,0 0-8,0 0-5,0 0-12,0 0-5,0 0-9,0 0-9,0 0-4,0 0 5,0 0-12,0 0-6,13-11-6,-7 9-1,-6 2-9,17-3 5,-8 1-14,2-2-2,1 1-3,-1 0-3,2 0-1,5-1-13,0-1-15,-2-1-22,5 1-16,6-1-7,1-1-32,4 1-32,0-1-120,-2 1-247,9-4 110</inkml:trace>
  <inkml:trace contextRef="#ctx0" brushRef="#br0" timeOffset="15262.7033">14606 3541 19,'0'0'119,"0"0"-10,0 0-14,0 0-15,0 0-5,0 0-5,0 0 17,0 0-7,0 0-8,-10 25-5,5-13 3,1 5-1,-2 1-3,0 1-4,2 8-8,-3 3-8,3-1 0,-2 7 4,0-1-9,2-1-2,-3 13 1,2-13-4,1 0-5,-1-2-6,3-1 2,-1 1 0,1-2-5,0-5-3,4-4-1,-2 2-5,0-4 2,0-3-3,-2-5 1,4 0-1,-1-1-1,0 0-4,2-5 2,-3-5-3,0 11-4,0-11 5,2 9-7,-2-9 3,0 0-4,5 4 2,-5-4-19,0 0 3,13-13-2,-4 5-7,0-5 4,-1 2-6,2-2-1,0-1 4,-1-3 2,1 2 3,-1 1 1,1 1 0,0 0 1,-5 4 4,1 2 11,0 0 10,-2 3 6,-2-3 5,-2 7 3,5-4 7,-5 4-20,0 0-3,4-6-7,-4 6 8,0 0-4,0 0-3,0 0 0,0 0 1,0 0 1,2 21 1,-2-11-3,0-3 0,0 3 2,0 1-2,0 0 3,2-2-2,-2 3 0,2-3 2,1 1-4,0-3 7,-1 4-3,0-4 0,2 0 0,1-2 1,-3 0 3,-2-5-5,7 8 5,0-4-2,-4-1 0,-3-3 1,12 1 0,-12-1 1,11-4 1,-5 0-4,2-1 1,1-1 2,-2-1-2,0-2 4,-2-1-9,3 0 4,-4 0-4,-2-1 4,1-1-2,1 2-1,-4-1 3,0 1 0,3-1-3,-3 2 0,-5 1-3,3-3-2,-3 3 0,1-1-2,-4 5 3,3-3 1,-4 2-2,4 1 2,-4 2-1,9 2-1,-14-5-6,8 2 7,6 3-6,-9-1 2,9 1 0,-11 0 6,11 0-3,0 0 0,-5 5-2,5-5 0,0 0-10,0 0 1,0 0 0,0 0 5,12 16 0,-6-12-1,3-2-9,1 1-2,1 1-4,2-1 2,-2-2-5,3 1-2,0 0 8,-1-1 3,2-1-13,3 1 8,0-1 16,-3 1-18,0-2 5,2 1-4,1-1 2,-4 0 8,4-1 3,-5 0-1,7-1 2,-7 1 2,1-1-1,-1 3 5,-1-3 2,-1 1 5,-2 0 13,-1 0 3,-2-1 2,3 0 11,-9 3-1,11-6 1,-4 3-2,0-2-1,-1 2 2,-2-1 7,-1-1 11,-3 5 0,9-5 3,-9 5-1,1-6 0,-1 6-6,0 0-3,0 0-4,0 0-6,0 0-3,0 0-4,0 0 0,-15-8-8,15 8-1,-13 9 2,4-4-8,0 2-1,0-1 3,1 3-5,-2 0-2,3-1 2,-1 0 2,3 3-5,-4-5 1,4 5-2,1-4 0,2 0 0,-1 0 1,2 0-6,1-7 17,-1 12-13,1-12 2,0 6 2,0-6-3,2 8 2,-2-8-4,7 3 2,-7-3 4,12-3-6,-1 0 5,0-3-2,-2-1-1,0 1-4,2-4 4,1 2-3,1-2 3,3-1 0,-3 2-1,-6 0-2,4 0 6,-6 0 5,3 2-4,-3-1-3,-1 3 3,0 0 15,-4 5 1,8-10 3,-6 8 3,-2 2 2,5-4 2,-5 4-1,4-7-4,-4 7-3,0 0-5,4-5-6,-4 5 1,0 0-3,0 0-2,0 0-1,0 0-2,0 0 0,0 0 0,2-5-1,-2 5-2,0 0 1,0 0-1,0 0 4,0 0-4,0 0 2,0 0-1,0 0-2,0 0 7,0 0-2,0 0-2,0 0-1,0 0 1,0 0 1,0 0 0,0 0 2,0 0 1,0 0-6,0 0 1,0 0 2,0 0-3,0 0-5,0 0 4,0 0 2,0 0-3,0 0-2,0 0-3,0 0 0,0 0-2,0 0 2,0 0-1,0 0 2,0 0 0,0 0-2,0 0-1,0 0 1,0 0 2,0 0-3,0 0 2,0 0-1,0 0 1,0 0 0,0 0 7,0 0-10,0 0 4,0 0 1,0 0-1,0 0 0,0 0-1,0 0 0,0 0 2,0 0-1,0 0 0,12 11 2,-12-11 2,5 9-2,-5-9 6,6 6-5,-2-1-1,-1-1 1,-1 3 0,5-3 0,-2 1-1,1-1 2,1 1 0,1-2 1,4-1 1,1 1-3,4-2 5,0 2 1,6-6-3,6 3 1,0-2-5,1-2 1,1 1-1,-2 1-2,2-3 1,-3 2-5,-1-1 2,-8 0 1,2 0-2,-3-3 3,-1 2-2,0 2 2,-6 0 2,1-3 0,0 3 0,-5 0 0,-2-1 9,2 0 10,-1 1 11,-6 3 5,9-4 6,-9 4 4,4-6-9,-4 6-7,1-7 0,-1 7-7,2-8 1,-2 8 0,0 0-6,-3-11-2,3 11-1,-4-7 0,4 7 2,-2-7-12,2 7-3,-7-8-7,7 8-2,-4-5 2,4 5-5,-4-5-2,4 5-2,0 0-3,-10-6-1,10 6 6,0 0-2,-9 0 3,9 0-1,-13 4 0,2 1 2,2 2 1,-5 0 3,3 0 1,-4 0 0,-1 2-1,3 1 8,-2 0-8,2 1 5,-1-1-5,3 1 2,1-3-1,2 2 6,1-3-5,1 2 5,0-4-3,3 2-7,0-2-8,3-5-2,-4 9 4,4-9 4,0 8-4,0-8 1,0 0 4,9 5-2,-9-5-2,11-2-2,-11 2-4,21-7 3,-8 1-4,3-4-3,-1 1 2,0-1 5,-2-1-3,-1-2-1,2-1 5,-3 2-1,1-5 1,1 2 4,-4-5-5,1-5 7,1-1-3,-1 2 8,0-2-3,-1 1-6,-3-1 6,1-1-7,2 0 1,-6-1 2,1 1 7,0 1-9,1 0-4,-3 8 6,0-1 2,0 1 6,-2 2-2,3 4 3,-3 1 7,0 0 3,0 6 3,0 5-4,0-12 1,0 12 2,0-10-8,0 10-7,0 0 2,0 0 7,0 0-10,0 0 5,0 0-4,0 0 5,-16 22-5,8-7 6,3-1 1,-7 8-3,2-2 12,3 6-9,-1 0-5,0 1 7,3 2-2,1-2 0,0 2 2,2 0-1,1 0 3,4-3 1,-1 2-3,2-8-4,1 5-2,1-7-17,2 5-12,0-6-12,-1-1-20,4 1-16,1-3-8,1-2-13,3 0-13,-3-3-120,5 0-256,0-4 114</inkml:trace>
  <inkml:trace contextRef="#ctx0" brushRef="#br0" timeOffset="16882.3831">4107 4751 50,'-12'2'132,"12"-2"-6,-8 0-18,8 0 2,-10 1-13,10-1-5,0 0-6,-8 1-10,8-1 0,0 0-12,0 0-3,0 0-5,0 0-11,0 0-2,0 0-13,0 0 0,0 0 0,0 0-8,-9 1 3,9-1-13,0 0 8,0 0-4,0 0 11,0 0-12,22 10 5,-10-9-5,-1 0 7,4 1-1,-2 1 0,9-1-1,0-2-1,6 0-4,0 0-4,5 3 6,2-6 0,0 1-7,5 2-2,14-1 12,1-1-3,1-1 1,-2-3 0,2 1-1,3-1-4,1 2-5,6-2 0,24-4 1,-26 5 0,28-4 0,1 0 2,-4 1 11,3-2 3,-1-1 0,1 1 2,6 1-3,-1-1 2,1 1-5,4 8-5,3-6 0,-3 3-4,1-2 2,1 2 1,-4-3-4,5 9-4,0-2 7,4-4-1,5 6 0,-3-2-2,-3-2-5,5 4 4,-1 3-7,3-10 7,3 3-1,5 4-4,-3 0-1,-3 1-1,2-6 1,-3 6 0,7-3 5,1-3-4,0 1-1,1-3 2,-3 5-3,-1 5 0,-2-3-7,1 1 3,1-3-3,-2 6 4,2-6-3,0 3 0,-9 2-2,1 2 4,4-5-3,3-1 4,-2 2-7,-2 5 4,0-4 1,-2-5 1,0 4-3,-2-1-2,-1 1 7,3 1-6,1 1 0,-3 1-3,0 1 5,-4-3-3,-5-1-2,-4 2 2,3-1-1,-3 6 2,1-5-5,-6-3 2,1 8 3,-29-7 1,26 5 3,-28-3-3,28 3 3,-26-3-7,0 5 7,28-3 2,-27 0-2,25 0-8,-30-2 10,28 0 2,-25 2-3,-4-4 0,4 1-2,27 2-3,-25-4 3,23 0 4,-1 0 1,-27-2-3,30 1 4,-28-2-2,3-1-9,22-3 7,-29 8 2,-4-1-6,1-2 4,-17 3 3,14-1-8,-14-3 3,12 4-1,-16-2-3,-3-1-1,4 3 7,-5 1 2,0-4 1,-1 2-3,0-1-5,-2 1 4,-4-2 8,-3 2-7,1-2-2,-3-2 1,0 2-1,0 2-1,-1-2 6,-2-2-1,-3 2 1,-1 0-4,-1-2 2,1 2 6,-6-1-12,-7 1 8,14 0-1,-14 0-2,9 0 6,-9 0-1,8-2-2,-8 2 2,0 0 0,10-4-8,-10 4-12,0 0-5,4-5-11,-4 5 0,0 0-11,2-6-1,-2 6 1,0 0 3,5-7-7,-5 7-10,0 0 9,4-5-21,-4 5-15,0 0-19,0-9-35,0 9-77,0 0-231,-5-11 103</inkml:trace>
  <inkml:trace contextRef="#ctx0" brushRef="#br0" timeOffset="19242.5067">2114 7991 66,'0'0'113,"0"0"0,0 0-13,0 0-3,0 0-9,0 0 4,0 0-14,0 0 0,0 0-8,0 0-11,0 0-7,0 0-3,4-5-1,-4 5 3,0 0-2,10-1 9,-10 1 1,9-2-7,-1 0-5,-8 2-1,14-3-6,-6 2 0,2 1-4,0-3-4,-1 1 1,3 1-5,-2-1-3,0 0-2,1-1-3,-1 1 0,0 1-2,2 0 0,-1 1-2,0-3-3,-2 3-2,3 0 3,-1-3-2,2 3 17,-3-1-12,9 1 7,2-1-4,-3 0-3,2 0 5,2-1-4,7 1 1,-1-3 0,3 1-1,1-3-2,1 1-5,-1 3 4,3-6-2,-2 4 2,1 0-6,1-1 3,-1-1-3,1 3 0,-6-2 2,6 0 1,-5 1-7,0 0-1,-2 2 0,-8 2 4,10-1-5,-7 1 19,5-2-10,1-2 6,1 2 1,3-1 1,-1 0-3,1 1-2,2 0 0,-1-3 0,4 2-4,2-1 2,10-6-3,-11 6 0,14-4 1,-3-2-1,1 3-1,-12 3-2,12-4-1,0 1 3,-1-3-1,2 0 2,-4 3-5,7 2 6,-4-2-3,-12 3 2,13 3-3,1-4 0,-2-2 0,0 7 3,-12 0-5,12-5 0,2 0 0,-3 3 2,-11 2-2,-1-2-2,17 1 0,-16-1-1,-1-2-2,2 0 1,12 3 2,-1-2 1,0-2-2,-12-2 2,13 6-3,-14 0 7,17-2-7,-3-9-2,0 8 2,3-1 0,-3 0 2,-1-1-4,4 2 2,-2-1-2,-15-1 5,16 0-5,-3 1 1,-12 2 1,12-1-2,-11 3 2,15-3-1,0 1 0,-5 1-1,1-1 2,-13 6 3,16-7-2,-2 4-2,-1-1 0,-12 1 0,12 1 2,-12-2-3,1 2 8,11-4-7,-11 3 1,-1-1-5,-1 1 4,1 3 0,12-3 1,-11 0-2,11 0 1,0 0-3,0-3 3,0 2 1,-10-1 1,10-2-2,3 0 0,2-2 0,-4 5 2,1 1 2,-1-3-5,-1-1 2,-12 3-1,13-2-2,-12 2 1,13 0-1,1-3 2,-4 1 0,1 1 2,1 1 0,1 0-5,-2-2 4,-10 2-1,9 0 0,2 3 0,-14 0-2,15-1 2,-14 0 1,14 0 1,-14-1-6,14 2 4,-15-2 0,13 0-3,-12 2 3,14-4 2,2 2-1,-1-4 2,0 4 0,-1-4-2,-2 3-2,3-2-2,-4 2 3,3-1 3,-13 0-4,0-1 2,12-1-2,0 3 0,-13 0 0,-3 1 4,3 0-4,0 0-2,13 1-1,-15-1 4,-1 0-1,-2 1-1,4 3 2,-3-3-2,1 1 4,0-1-2,0 0 0,1-2 1,2 1-2,-2 0 0,2 1-1,0-1 1,-2-1 2,0 2-1,0 1-2,-1-4 1,1 2 1,0-1 0,-2 2-2,2-3 0,-1 0 6,-2 1-6,4 1 2,-2 0-1,-1 0 0,0 3 4,1-1-5,4-2 1,-4 0 1,-1 2-2,4-2 1,-5 1 1,3 3 1,-1-1-3,-1-2 0,2 3 1,0-4 1,-2 5 0,1-5 1,1 2 0,2 0 0,0 1 0,-2-1 0,2-2 2,13-4-4,-15 3 2,3 2-1,15-1 2,-16 0-5,11 3 6,1-4-4,-12 1-1,13-3 2,-2 3-2,-11-1-1,11-2 5,-10 3-3,11-2 2,-12 4-2,13-2 0,-15 0 0,1 2 1,0-1-2,15 1 0,-15 2 5,14-1-5,1 0 3,-2 1-3,0-6 0,-13 5 3,16 2 0,-2-1-1,-2 1 2,-10-2-3,11-2 0,-10 2 1,10 1-2,-11-1 0,10 0 0,-11 4 2,11-2 4,-12 1-7,16-2 3,-13 0 1,9 3-1,2-4-1,-14 4 4,3-3-4,9 2 2,4 0-2,-16-4 0,15 5-1,-15-3 0,14 2 3,-1 1 0,-2-6-1,-11 2 2,1 2-4,0 0 3,15 2 0,1-2-4,-18-4 4,14 3 2,-14-2-3,3-1 1,-2 3-3,3 1 1,-3-2 2,-2-2 1,2 2-3,-2-1 4,-1-2-1,-2 3-2,-3-1-1,1-1 1,-2-1 1,-2 1-1,-9 1 0,2-2-2,-3 2 0,-3 0 1,-1-2 1,1 0 3,-1 0-5,-3 2 3,-10-2-1,13 0 1,-13 0-2,0 0 2,17 0 2,-17 0-3,0 0 0,10 0 3,-10 0-2,0 0 3,0 0-3,0 0-8,0 0-15,0 0-10,0 0-19,0 0-22,0 0-13,0 0-16,0 0-24,0 0-31,0 0-19,0 0-123,-45-15-321,30 13 142</inkml:trace>
  <inkml:trace contextRef="#ctx0" brushRef="#br0" timeOffset="20432.4212">2137 8233 44,'0'0'79,"-2"-7"5,2 7-5,0 0-8,-3-11 8,3 11-8,0 0 22,-1-8-4,1 8-8,0 0 4,-1-8-6,1 8 0,0 0-6,-3-8 1,3 8-2,0 0-3,0 0-4,0 0-2,-5-8 12,5 8-7,0 0-7,0 0-7,0 0-6,0 0-7,0 0-5,0 0-7,0 0-2,0 0-4,0 0 4,0 0-8,0 0 0,0 0-5,0 0-4,0 0-1,13 19 0,-9-13 0,-4-6-2,8 10 0,-4-3 2,1 2-4,-1 2 4,2-2 0,-3 4 3,4 3 3,-2 2-6,-1-1 2,-2 9-2,-2-1-2,3 1 5,-2 3 2,-2 0 3,-2 1-3,1 5 0,-1-3 2,-1 2-3,2 0 3,-6 12-7,7-17 2,-3 3-3,1 2-2,1-1 0,3-1-1,-1 0 4,-1-2-3,2 2-2,-2-1 1,1 1-2,1 1 1,-1-1 0,1 4-2,1 11 3,0-2 3,-2-10-4,2-2 2,-5 0-2,4-1-3,-2 1 4,0 2-4,-2-5-1,2-1-3,-2 0-5,1 0-6,-4-3 5,1 0-11,-2-1 4,3-6-3,0 0 1,-1-2-5,0 0-4,-4-2 5,5-3-5,0-3 1,-1 2-4,0-2-1,-1-2-3,2 0-5,-2 0-5,6-7-19,-7 8-2,3-8-14,4 0-14,0 0-5,-11 0-17,11 0-123,-11-8-258,5 4 115</inkml:trace>
  <inkml:trace contextRef="#ctx0" brushRef="#br0" timeOffset="21506.8901">2141 8250 61,'-6'-7'121,"6"7"-8,-4-9-14,3 3-2,1 6-16,-5-11-6,2 7 1,3 4 0,-3-12-7,3 12 0,-1-10-9,1 10-2,0-9-4,0 9 17,-1-9-14,1 9-5,0 0 0,1-10 3,-1 10-13,0 0 3,0 0-8,0 0-3,-2-7-3,2 7-4,0 0-5,0 0 1,0 0 2,0 0 16,0 0-6,0 0-3,0 0-1,0 0-4,0 0-1,0 0 12,0 0 12,-2 31-2,1-23-1,-4 1-2,5 4-2,-2 1-4,0 2-5,1 2 0,-2 0-5,0 7 5,1-6-10,-3 5 0,1 1-7,-1-1 2,0-4 1,-1 4-2,3-6-1,-1-2-1,2-3-6,-2 2 1,4-5-2,-2 2-2,0-3 4,1 1-1,1-5-2,0-5-4,-2 11 4,2-11-2,-2 8 2,2-8 2,0 0-3,0 0-4,0 0 2,0 0-4,0 0 1,5-24 0,-1 8-3,0 0-1,1-8-3,-1 1 0,1-2-4,0-1-7,-1-1 1,2 0 0,-1-4-6,0 2 5,1 1 0,2-1-1,-4 1 4,0 4 3,2 0-3,-2 5 1,1 0 2,-1 3 3,-1-2-3,-2 2 2,1 3 5,0 2 2,-2 3 1,0 2 7,0 6-2,2-15 3,-2 15 2,-2-8 0,2 8 1,4-7-4,-4 7 0,0-8-1,0 8-2,0 0-2,0 0 0,0 0-2,0 0-2,0 0 0,0 0-3,0 0 5,0 0 1,0 0-4,7 18 3,-5-7-1,2-2 1,-2 1 1,2 2-1,1 0 0,-1 5 0,0-2 0,1-1 1,0 2 5,0 2-3,4-3-1,-1 1 1,-2 2 1,4-2-3,0 0-1,-3-1 0,4 0 3,1-1-1,-3 1 1,-1-1-1,2-3-3,-3-1 0,1 1 1,-2-3 1,2 3 3,-2-4-3,0 4 2,-3-7-3,3 1 3,-2 1-2,0 0-1,0-2 0,-4-4 4,5 5-2,-1-2 2,-4-3 0,3 7 8,-3-7 7,0 0-1,0 0 9,0 0-10,-2 11-2,2-11-1,-9 4-2,2 3 0,-3 0 1,1-1-2,-2-2-1,-1 1-5,-1 2 0,-4-1-1,2 1-2,-4 1-17,3-2-7,-1 2-2,0-1-4,0 0-13,-2 1-9,2 0-18,1-2-6,-1-1-24,-2 3-14,4-2-22,-3 1-20,1-2-157,-1 1-338,1 3 150</inkml:trace>
  <inkml:trace contextRef="#ctx0" brushRef="#br0" timeOffset="22812.6714">14192 7919 93,'0'0'118,"0"0"-13,0 0-6,0 0-8,-6-4-13,6 4-12,0 0 0,0 0-4,0 0-2,0 0-5,0 0 2,0 0-18,0 0 5,0 0-7,0 0-9,0 0 2,0 0-2,0 0-1,0 0 6,0 0 3,0 0 9,0 0-2,10 21 2,-10-14-6,4 2-8,-4 2 6,0 0-1,2 6 6,-2-1-1,-2 1 1,2 3 2,0-3-4,0 9-2,0-6-8,-2-1 0,2 8-2,-3 1 8,4-2-9,-1 1-2,-1 1 1,1 0-4,0 0-5,0 5 4,-3 0-3,3 0-2,-2 3 4,2-3-5,-2 12-1,0-9 0,-2 10 0,-1-10-1,1 10-6,-2 0 2,-2-10 0,2 10-4,-1-14 3,1 2 3,1-3-6,-4 4 1,4-5 0,0 0-1,1-1 4,0 0-6,-1-3-1,0 1-4,1-2-12,1-7-5,0 2 1,0-1-4,-1-3 1,2-1 6,0-3 0,1 1 2,-2-3-12,2 1-8,-2-3-8,1-3 4,2-5 6,-1 9 2,1-9 5,-1 9 0,1-9 0,0 0-1,0 0-16,0 0-2,0 0-9,0 0 2,0 0-7,0 0-8,0 0-11,0 0-2,0 0-9,10-23-24,-10 15-82,0 8-208,-3-19 93</inkml:trace>
  <inkml:trace contextRef="#ctx0" brushRef="#br0" timeOffset="24024.3301">14344 7977 64,'0'0'95,"0"0"-11,-14-3-9,14 3-13,-6 0-3,6 0-9,0 0-7,-13-2-1,13 2-4,0 0-3,-6-2-4,6 2 0,0 0-6,-9-3 5,9 3-5,0 0 7,0 0-3,-9-3-2,9 3-1,0 0-3,-9-3 2,9 3 9,-8-4 0,8 4 5,-5-5 3,5 5 4,0 0-2,-6-5-4,6 5 0,-8-5-2,8 5-4,-4-7 5,4 7-3,0 0 5,-5-7 1,5 7 2,0 0-4,-4-4-3,4 4 3,0 0-4,0 0-2,-3-9-2,3 9 0,0 0-3,0 0 1,-3-8 0,3 8-5,0 0 9,-3-7-7,3 7 4,0 0-1,0 0 2,0 0-3,-4-5-4,4 5 0,0 0-7,0 0-2,0 0-2,0 0-3,0 0-2,-16 13-2,9-2 0,-5 2 1,3 3-2,-5 7-3,-1-1 3,0 0 0,1-1 1,1 1-1,-1 1-5,3-6 4,1 1 0,-3 5 0,4-9-4,1 3 2,-2-2 3,4-1-4,-3 1 1,4-4-1,-2-2 1,1 2-3,2-3 1,1-4 3,-1 2 1,0 0-1,1-1 2,3-5 1,-7 8 1,3-4-2,4-4 0,0 0 1,0 0-1,0 0-1,0 0 1,-12-12-1,12 12 0,0-17-3,1 6-3,3-4-2,1-3-6,1-1-4,4-7 1,-1 1-4,-1 0 2,0 0-6,2-1 6,-1 2 0,-3 5 5,4-3-4,-3 3 1,0 6 4,-3 0-2,4-1 4,0-1-2,-4 3 1,2 4 3,-1-1 0,-2 4 5,2-4 6,-1 0 4,0 3 1,-2 1-4,1-2 3,-3 7 1,6-9 1,-4 4 0,-2 5-3,2-5-5,-2 5 3,2-7-4,-2 7 2,0 0-5,6-5 0,-6 5 3,0 0-3,0 0-2,0 0 1,0 0 0,0 0-1,0 0 0,5-6-2,-5 6 3,0 0-2,0 0-2,0 0 0,0 0 0,0 0 1,0 0-1,8 12 3,-8-12 2,2 8-4,-2-8 3,0 12-5,2-5 3,-1 3-1,0-3 1,-1 3 5,1 2 12,3 0-3,-4-1 3,5 5 1,-5 0 0,4 1-8,-1 1 1,1-1-1,2-1 0,-1 2 1,3-1-2,-4-2 0,2 2 0,-1-2-1,3 1-5,0 0 5,0-4-1,1 2 2,-2-3-2,4 3-3,-3-5 4,0 1-3,2 0-1,-1-1 1,1 0 1,-4-3-2,3 2-2,-1 1 3,-3-4-4,0 0 2,-2 0 0,2-1 2,-5-4 3,2 10-3,-2-10-1,-1 8 2,1-8-1,-11 9 1,3-5 1,-5 0 1,-4 3-4,0-2 4,1 0-6,-5-3 1,4 1 0,-4 1-17,3-1-7,-2-1-10,0 1-15,-1-1-18,2 2-20,-4-3-10,1 3-24,4-3-36,-5 0-156,-4 2-338,5-3 149</inkml:trace>
  <inkml:trace contextRef="#ctx0" brushRef="#br0" timeOffset="25414.8891">1237 7995 8,'-6'-4'168,"6"4"-15,-6-2-17,6 2-11,0 0-13,0 0-20,0 0-9,0 0-6,0 0-6,0 0-3,0 0-17,0 0-2,0 24-6,2-14-7,2 2-4,0-1 3,0 4-11,0 3-8,0 1 7,-3 1 5,3 5 1,-4 0-1,2 2-3,0-1 0,-4-1-3,0 3-5,-3 1 11,2-2-13,-2 0-1,1-1 3,-1-2-4,-3-5-5,5 1-1,-4-5 4,3 2-9,-1-5 7,3-1 0,-3-1-4,2-2 1,2 1 1,0-4 6,1-5-2,-4 10 4,4-10-7,-2 7 3,2-7-11,0 0 8,0 0 1,0 0-4,0 0-2,0 0 0,-7-22-4,5 10 2,0-5-8,2-3 6,0-6 2,0 1 0,0-5-6,-2-1-1,4-4-8,3 0 2,-3-10 2,2-1-5,2 10 10,-1-12-5,0 14 11,0 0-6,-3 3 9,0 2 7,2 2 8,-2 2-1,-2 4 6,0 4-4,0 0 3,0 5 10,3 0 0,-3 5 1,0-3-3,0 10-3,0-13-4,0 13-1,0-9-3,1 3-8,-1 6-1,0 0-7,0 0 1,0 0 3,5-5 0,-5 5-5,0 0 2,14 11-7,-9-3 0,3 6-4,2 0 7,1 2 0,2 5 0,0 1 0,0 4 1,0-1 0,1-1 0,0 2 2,-3-3-2,0 1-1,-1 2 2,1-2 0,2 0-1,-4 3 3,-4-12-4,6 4 1,-4 4-1,2-5 2,-2-1-1,1-2 1,0-4 3,-2 0-3,1 3-9,-2-2-9,1-2-4,-2 1-9,4-4 2,-6 0-14,3 0-12,-5-7-16,6 9-7,-6-9-10,6 7-10,-6-7-3,0 0-13,6 7-131,-6-7-262,0 0 116</inkml:trace>
  <inkml:trace contextRef="#ctx0" brushRef="#br0" timeOffset="25713.414">1145 8240 113,'0'0'196,"0"0"-15,0 0-24,0 0-9,0 0-16,0 0-12,0 0-16,0 0-8,13-6-5,-5 5-18,2-1-1,3-1-4,6-1-10,-2-2-5,10 1-6,2-4-7,-2 0-28,2-3-23,1 1-26,4-5-36,1 3-17,-2-3-36,-3 5-112,1-7-257,-1 3 114</inkml:trace>
  <inkml:trace contextRef="#ctx0" brushRef="#br0" timeOffset="27390.3447">15010 7623 80,'0'0'123,"0"10"-16,0-3-3,-1 5-14,0 0 2,-1 1 0,0 4-2,0 0-1,-1 1-6,-1 2-11,-2 6-1,3-6-3,-1 4-11,-1-4 0,1-1-6,-1 6-7,-1 0-2,2-6-6,-1-1-1,0-2-4,2 0-3,1-2-2,0-3-2,-2 0-7,4-2-2,-2-3 0,0 1 1,2-7-1,-1 11 4,1-11-3,0 8-4,0-8 1,-2 7 4,2-7 11,0 0 4,0 0-5,0 0-3,0 0-1,0 0-1,0 0-1,0 0-6,2-32-5,-2 23 4,3-8-2,1-1-1,-2-3-4,1 2 1,1-8-2,3 1-2,-3-1 4,1 1-6,1-3-2,1 3-2,-2 3 3,0-1 1,3-1-3,-3 7 0,1 2-1,-2-2 0,4 3 7,-4 3-5,1 0 1,-1 2 4,1-2 2,2 0-3,-3 3 2,1 1-2,1-1 1,-1 1 5,-3 1-2,4 0-1,0 1-1,0 1-4,-1 1 0,3-1 2,-3-1 1,4 3-3,0-3-4,-1 3 4,4 1-3,1-1 10,1 2-13,-3 1 4,0 1 1,3 0-5,-3 3-2,3-1 3,-1 3 1,0 1-1,-3-2-2,3 6 4,-7-1-1,6 3 4,-5 3 3,-3-2 2,-1 4-4,-4 0 5,-1 0-5,-4 6 1,-3-5 5,-3 5 3,-1-3-1,-3 0-1,-2-1-1,-2 0 3,5-6-3,-4 4 1,3-4-1,3-3 0,4 0-1,-3-3 0,0 1-2,5-4 6,-1-1-7,2 0 3,0-1-1,6-3 1,-9 4-3,9-4 2,-8 0-1,8 0 3,0 0-2,0 0-5,0 0 1,-11-7-1,11 7-4,0 0 5,0-10-5,0 10 1,0 0 1,9-9-1,-3 6-2,2-1 4,-3 0-6,5 3 3,2-2 0,-1 0-1,3 1 0,3 0 2,-3 2-2,2 0-1,2 0 1,-5 0 2,5 2-2,0 0 2,0 1-2,-5 0-2,1-1 3,-3 3 0,7 2 0,-4-1 1,4 0 0,-3-1-2,-3 3 0,-1-1 0,0-1-3,-1 2 5,0 3-9,-3-3 4,1 4 1,0-3-2,-4 0 3,-1 0 2,-1 2 1,-2-1 4,0 1 4,-4 1 4,-1-2 1,-1-1 0,-6 3 1,3-3 1,-4 2-1,-3 2-1,-1-5-8,2 0 7,-3 2-2,0-3 4,0-2-3,-1 1-3,-2-2 1,0 2-1,2-4 1,-2-1-3,1 3 1,0-3-5,-2 1-13,-1-2-19,-4 2-14,4-1-8,-3-2-23,-3 1-21,8-2-16,-1 0-29,2 2-163,-3-3-330,0 1 146</inkml:trace>
  <inkml:trace contextRef="#ctx0" brushRef="#br0" timeOffset="30296.8933">8290 5317 73,'0'0'86,"0"0"-13,0 0-1,0 0-8,0-7-5,0 7-10,0 0 3,0 0-16,0 0 4,0 0-8,0 0 7,0 0-5,0 0-1,0 0 4,0 0 9,0 0-1,0 0-3,0 0 0,8 19-11,-8-19 1,0 10 12,0-10-7,-1 12 2,2-4 0,-1-1-2,1 5-8,-2-3 2,1 1-1,-1 2-4,2-2 7,-1-1 1,0 4-7,0 2-4,0-1 3,2 0-4,1 1-2,-1 2 1,-2 0-8,3 1 4,-1 0-2,0 1 2,-2-1 2,1 3 4,3-2 2,-2 6-2,2-6-7,-1 0 4,0 0-6,-1 1 3,2-1-8,-4 0 4,5 0-2,-4 1 4,2-2-1,-1-1 0,0 1 8,-1 2 0,0-1-3,0-2 7,3-1-4,-2 2-1,-1-1-1,0-1-1,2 0 1,0 1-3,-1-1 0,-1 1 0,3-2-6,-3-2 6,-1 3-4,1-5-2,2 1-1,-2 0-1,1-1 7,-1 3-8,1-2-2,0 3 22,-1-3 2,-1 0-3,1 0-2,1-1-2,-1-1-4,0 2 0,0-1-4,3-1 0,-3 1-1,1-3-2,-2 3 2,1-3-3,0 2-3,0-1 3,-1-1-6,2 1 2,-2 1 3,0-3-4,1 5-1,-1-4-2,1 2 0,-1-3 3,0-7-3,-1 16 2,1-9-2,0-7-3,3 12 5,-2-6-3,-1-6 0,-1 12 1,2-7-1,-1-5 1,1 12-1,0-7-3,-1-5 3,3 12 2,-3-7 1,0-5-8,3 12 2,-1-5 0,0-2-1,0 2 2,-2-7-2,5 12 6,-4-4-4,2 0-1,-2 0 0,0-1 2,2 0 2,-3 0-1,1 1 1,1 2-6,-2 0 12,-2 2 9,1 0-6,1-3-2,-1 1 2,-1 1-3,2 0 4,-1-1-3,-3 2-3,4-1 3,-1 2 0,-2-1-3,1-2 0,0 3 0,2-2 0,-2 1-2,2-2 0,0 7-2,-1-1 2,0 0 0,-1-1-1,2 1-2,-1-4 3,1 0-1,0-2-1,0 0 0,0 1 0,-3 4 1,2-3 1,0 1-3,0-1 0,2-2 1,-2 1-3,1-2 1,0 0 0,0-1 3,0 1-2,0-9 0,1 13 0,-1-6 1,0-7-1,-1 11-4,1-11 4,1 9 4,-1-9-6,-1 10-4,1-10 4,0 11-1,0-11 4,-2 11 2,4-5-5,-2-6 0,-2 10-1,2-10 4,-1 8-2,1-8 4,0 0-4,0 10-1,0-10-1,-3 7 1,3-7 1,0 0 1,3 9 0,-3-9 1,-1 10 1,1-10-4,-2 7-1,2-7 2,-1 10 1,1-10 0,-1 11-1,1-11-3,-1 10 5,1-10-4,-2 11 0,2-11 3,0 9-2,0-9 5,0 13-4,0-13-1,-2 11 0,2-11-2,2 10 3,-2-10-1,0 9 2,0-9 1,-1 7-1,1-7-4,0 10 1,-1-2 0,-3 1 4,2 0-3,-2 1 0,1-2 0,1-1 1,0 0-3,0-1 1,2-6 3,-6 14-2,3-6 2,0-1-1,-1 0-2,2 0-2,-1 2 2,2-3-1,1-6 2,-1 17 1,-3-6-2,1-1 4,2 0-4,-2-1 1,3 0-1,0-9 4,2 11-6,-2-11 4,-3 9-2,3-9 3,0 9 1,0-9-3,0 0 0,0 8 1,0-8-1,0 0 3,0 0-1,0 0-2,-1 7 0,1-7 0,0 0 4,0 0 0,0 0-2,0 0 0,0 0-1,0 0 3,0 0-4,0 0 4,0 0-3,0 0 1,0 0 0,0 0 5,0 0-6,0 0 1,0 0 4,0 0-6,0 0 3,0 0-2,0 0-2,0 0 3,0 0 1,0 0-4,0 0 3,0 0 0,0 0-1,0 0-1,0-28-2,0 28 2,-1-10 0,1 10-2,0-11 4,0 11-4,0-11 1,0 11-1,0-12 0,1 2 4,0 1-4,0 0 2,-1-1 0,0-1-3,2 0 0,0 0 2,0-3-1,-4-1 1,5 1 0,-3 0-2,0-1 0,0 1-1,-1 1-2,-2 3 4,0-1 3,0-1-3,0 3 5,-3 0-4,2-2 1,1 6 0,1-2-2,-2 2-1,4 5 4,-8-11-3,6 5 2,2 6 1,-7-6-5,7 6 1,-3-6 0,3 6 0,0 0-2,-7-6-2,7 6 3,0 0-1,0 0 1,0 0-2,0 0-2,0 0 5,0 0-1,-4 20 2,4-20 0,4 14-3,-1-4 1,-1-2 2,2 4-2,-3-1 2,4-1 1,-1 3 0,-1-1 5,3-2-5,-3 4 3,3 0-2,-3-2-1,2 1 2,0-2-3,1 1 0,-1-2 0,4 4 3,-2-3-4,-4-3 3,3 2 2,0-2-2,1 0 0,-1 0 7,-2-1-8,-1-1 2,1-1-4,-1 0 4,-3-5 0,5 11-2,-2-7 2,-3-4 2,4 7-1,-4-7-2,2 6 0,-2-6 4,0 0-4,5 7 3,-5-7-1,0 0 3,0 0 0,0 0 2,0 0-2,0 0 3,0 0-7,0 0 4,0 0-3,0 0 0,0 0 0,0 0-2,-5-25 3,5 25 0,2-17-3,-2 5 0,2 2 0,2-7 0,-1 1-1,3-1-4,-3 2 2,3-2 0,0 0 0,-1 2 1,1-2-1,2 5 0,1-2 2,0 4-1,-3 0 2,3-4-2,-2 2-12,2 4 3,-2-1 1,0 0 2,-1 1 1,2 1 1,-2-1 0,1 0 0,-1 4-1,-1-4 4,1 4-2,-1 0 6,-1-1-2,-4 5 6,7-8-4,-7 8 1,4-4 0,-4 4 3,1-8 6,-1 8-2,0 0-4,0-7 4,0 7-5,0 0 2,-9-5-2,9 5-1,0 0 0,-12 0-2,12 0-1,-14 3 2,5 1-3,-1-1 1,-1 2 1,0 2 0,1-1-4,-1 3-2,-3-1-9,-2 3-5,4 1-8,-5-1-3,2 0-11,-3 1-9,2-1-2,0-1-11,0 3-15,0-1-10,-1 0-9,4-2-16,-1 0-13,3-4-16,-3 3-21,-3-1-114,2-1-299,1-3 133</inkml:trace>
  <inkml:trace contextRef="#ctx0" brushRef="#br0" timeOffset="31773.3218">8800 5243 36,'0'0'161,"-4"-6"-16,4 6-6,0 0-7,0 0-3,0 0-14,0 0-12,0 0-11,0 0-10,0 0-9,0 0-13,0 0-8,0 0-4,0 0-5,0 0-3,0 0-4,0 0 6,0 0-9,0 0 2,12 27 4,-11-14-1,1 4-3,2 4 10,-2-2-1,-2 1 0,2 5-7,2 0-1,-3 0-5,-1 1 0,1-6-7,1 0 2,0 5 0,0-6-4,-2 1-4,2-3-4,-1 1 3,2-1-1,0 0-2,-1-5-3,1 3 1,-2-4-5,3 1 3,-2-6-1,-1 3-1,1-1 1,0-2-1,-2-6-1,3 12 0,-2-7-2,-1-5 1,4 5 0,-4-5 2,3 6 4,-3-6-1,0 0-5,0 0-1,0 0 0,0 0 0,12-13-2,-8 5 4,-1-2-5,-1-2 2,3-2-2,1 2-5,-2-1 9,-1-6-4,4 2 1,-4 2-2,1-1-4,-1 1 1,1 3 3,0 2 3,-2-2-5,2 3 10,0-1 5,-2 3-7,1-1 0,-1 1 3,0 1-4,-2 6-1,4-8 0,-4 8-3,3-7 2,-3 7-2,0 0 3,4-5-9,-4 5 3,0 0-2,9-4 1,-9 4-4,0 0 2,10 7 0,-5-2 3,2 1 0,-2 0-1,4 3 0,-1 0 0,-1 0 3,1 2 0,5 0-8,-6-1 9,2 0 3,0-2-7,0 1 1,-2 0 5,3 0-1,-3-1 4,1-2-7,4 1 5,-3 0-2,-2-1 0,-2-5-3,2 4 3,-1-2 0,-1 0-2,0 1 4,-5-4-2,11 2 3,-11-2 7,10-1 4,-10 1 4,0 0 8,10-9 1,-6 5 2,-2-3-4,4-1-5,0-2 10,-4-1 4,2-6-3,-1 0-6,-2-2 0,2-1 0,2-4-2,-4-3-4,2-1 1,-2 2-4,-1 0-1,1 0-3,2-1-3,-2 0 0,3 8-3,-3 0 0,-1 1-2,1 1-1,-2 1-4,2 4-4,-1 0 1,0 3-15,0-2-6,2 6-10,-2 5-5,0-9-7,0 9-18,0 0-11,-2-11-28,2 11-29,0 0 3,0 0-11,0 0-8,0 0-6,0 0-166,0 0-343,0 0 152</inkml:trace>
  <inkml:trace contextRef="#ctx0" brushRef="#br0" timeOffset="34808.447">8666 7803 129,'0'0'138,"0"0"-11,0 0-12,0 0-12,0 0-8,0 0 0,0 0-9,0 0 8,0 0-16,0 0-6,0 0-2,0 0-4,0 0-2,0 0-6,0 0-2,0 0-2,0 0-6,0 0-2,0 0-7,0 0-3,0 0-4,0 0 1,0 0-8,0 0 1,-21-6-5,21 6-4,0 0 2,0 0-6,-10-1 0,10 1 2,-8-3-6,8 3 2,-7-4-4,7 4 5,-8-4-6,8 4-2,-11-3 2,4 2 2,7 1-1,-10 0 4,10 0 0,-11 0-4,11 0 2,-15-3-3,9 6 0,6-3 2,-14 1-5,8 0-1,-1 1-2,7-2 2,-14 3 1,5-1 2,1 3-3,2-3-2,-1 1 4,-1 0-6,1 1 2,2 1 1,-4 1-3,2 0 1,-1 3 5,0-2-6,1 2-1,-1-1 0,0 3 3,3-2-2,-4-1 0,3 4-2,1-3 7,1 1-4,-1 2 1,0 0 1,2-2 3,-1 1-3,1 0-4,-1-1 1,2 0 2,0 0 0,1-2-3,1-8 3,0 15 0,-2-8 2,4 1 1,-1-2 4,-1-6-8,2 15-1,1-10-1,0 1 3,0 0 2,1-1-3,1 1 1,-1 0 1,1-1-1,2-1 0,-1 2-4,4-1 3,-1 0-1,-1-1 1,2 2 3,-1-3 2,1 2-6,2-3 3,-1 1-1,-2 0 2,3-1 0,-2 1 3,-1-3-4,5 2-2,-5-2 3,2 0-2,2 3-3,-1-3 4,0 0 4,0 0-2,0-3-1,1 1-5,-1 0-11,-1-1 5,-2 1-1,2-1 2,0 2-3,-2 0 2,-1-2 0,-2 0 3,3 1 1,-3-3 0,1 3-3,-1-2 5,2 2 0,-8 2 2,9-6-4,-5 4 4,-4 2-4,7-7 5,-7 7-2,6-5 5,-6 5-6,6-3 0,-6 3-3,0 0-8,0 0-6,5-5-21,-5 5-22,0 0-16,0 0-8,0 0-6,0 0-15,0 0-15,0 0-92,0 0-232,0 0 103</inkml:trace>
  <inkml:trace contextRef="#ctx0" brushRef="#br0" timeOffset="49303.2689">623 9634 49,'0'0'119,"0"0"-14,0 0-3,0 0-8,0 0 0,0 0-9,0 0-6,0 0-18,0 0 4,0 0-6,0 0-7,0 0 0,0 0-6,0 0 1,0 0-22,0 0-3,0 0 1,0 0-5,0 0 9,0 0-10,0 0 15,0 0-5,0 0 8,0 0-7,0 0 2,-5 109-5,5-83-2,0-26 1,-6 58 0,-1-25-7,3-4 0,0 1 3,1 2-4,3-32-1,-9 59-5,4-31 3,5-28-3,0 46-3,0-46 0,0 44 1,0-44-5,-4 28 3,4-28-6,0 0 0,0 0 6,0 43-3,0-43 3,0 0 1,0 0-7,0 0-2,0 0 2,2 32 3,-2-32 0,0 0 5,0 0-5,0 0-2,0 0 6,0 0 1,0 0-9,0 0-3,0 0-8,0 0 8,0 0-2,0 0 0,0 0 0,0 0-1,0 0 4,-25-96-6,25 96 1,-6-51 2,3 24 2,3 27-9,-8-58-1,6 30 8,2 28 0,-6-55 4,4 29-5,2 26-3,-4-51 10,2 25-9,2 26 12,-3-44-3,3 44 5,0-36 4,0 36-5,-4-39-1,4 39 8,0-34 0,0 34-9,2-36 1,-2 36 4,0 0 7,2-45-7,-2 45-1,0 0 1,3-35-4,-3 35 1,0 0-4,6-30 3,-6 30 8,0 0-10,0 0-3,18-25 0,-18 25-2,0 0 8,0 0-4,23-17-4,-23 17 2,0 0-1,0 0 4,32-7-7,-32 7 6,0 0 2,0 0 1,51 7-9,-51-7 2,0 0 6,47 11 2,-47-11-5,36 9 5,-22-2-17,-1 0 14,-2-2-2,1 2 7,-1 1-10,-2-2 11,-2 4-4,2-2 2,-5 3-2,0 2 10,0 1 1,-3 5-7,-1-2 1,0-17 11,0 0-4,-18 57 1,10-34-6,8-23 4,-23 40-3,9-19 0,14-21 6,-22 33-10,8-18 3,14-15 4,-29 26-10,29-26 6,-27 25-1,27-25-2,-18 17 2,18-17 4,-22 14-5,22-14-5,0 0 3,-25 16 4,25-16-10,0 0 5,0 0 4,-23 15 0,23-15-9,0 0 2,0 0 9,0 0-8,0 0-3,0 0-4,0 0 0,-22 15 3,22-15-4,0 0 0,0 0 5,0 0 0,0 0-3,0 0 1,0 0-1,0 0 0,0 0 3,32 56-8,-32-56 7,15 17 0,-15-17 1,0 0 1,27 28-4,-27-28 3,23 20-2,-23-20 3,27 23-1,-27-23 7,19 21-7,-19-21-1,23 21 5,-23-21 0,20 22 1,-11-13 2,0-1-6,0 2 1,0-1-2,-2-1-1,-3 1-13,4-3-8,-2 3-5,-1-1-5,-1 0-15,0-2 4,-1 0-22,1 0 4,1-1-13,-5-5-23,5 9-8,-3-4-19,-2-5-82,2 10-223,-2-10 99</inkml:trace>
  <inkml:trace contextRef="#ctx0" brushRef="#br0" timeOffset="50323.1418">1057 10057 181,'0'0'168,"0"0"-19,0 0-14,0 0-11,0 0-19,0 0-6,0 0-13,0 0-13,0 0-10,0 0-5,0 0-13,0 0 0,0 0 0,0 0-8,8 12-3,-5-6-14,-1 6 9,2 4-1,-1 2-4,0 8 0,-1 0-6,-2 3 0,-2 3 1,1-3-2,-4 2-4,3 1-7,-2-4 4,1 0 1,-1 0-3,0-3 4,2 1-2,-1-7-7,2-2-3,0 0 0,-1-5 6,-1-1-3,3 2 2,0-4-2,-2-3 5,2-6-10,0 12 7,0-12 1,0 11-4,0-11 3,0 0-4,0 6 10,0-6-2,0 0-3,0 0 2,0 0-4,0 0 1,0 0 0,-3-34-2,3 18 1,1-2 0,-2-5-6,-1-4-8,4 0 6,-4-4-8,1 0-2,1 1 3,-1-1 0,2 2 2,0-1 1,1 2-1,-1 3 6,3 5 0,-1 2 7,-3 6-3,3-1 6,-2 4-4,0-1 12,-1 4-12,2-2 5,-2 8 4,0-11 4,0 11-4,4-8-3,-4 8-3,0-10 0,0 10-1,0 0-1,0 0-2,0-6-5,0 6-3,0 0 3,0 0-1,0 0 5,0 0-8,0 0 4,17 11-3,-11-2 8,3 2-5,-3 3 2,6 1 2,-3 3 2,0-1-2,1 7 4,0-5-7,-2-1 3,5 4-2,-5-2 4,3-2 3,3 3-4,-5-3 4,-3-1-3,3 0-1,1 0-1,-4-3 4,1 1 3,1-1-9,0-2 4,-1 0-1,-3-3-20,2-1 2,-1 0-10,2-1 2,0-2-17,-3 1-22,1-3 2,1 0-9,-6-3-3,10 6-4,-8-3-8,-2-3-5,8 3-15,-8-3-79,0 0-199,0 0 88</inkml:trace>
  <inkml:trace contextRef="#ctx0" brushRef="#br0" timeOffset="50633.0472">1068 10455 119,'0'0'148,"0"0"-17,2-8-12,-2 8-11,6-7-13,0 2-6,-2 0-12,2 1-6,1-2-3,3 3-12,-1-4-3,3 1-5,0 1-5,-3-1-11,8-1-8,-5 2-8,4-4-27,0 4-3,-5 0 3,5-3-26,1 1-25,-1 0-13,-4 0-26,0 4-64,-4-1-178,3-2 79</inkml:trace>
  <inkml:trace contextRef="#ctx0" brushRef="#br0" timeOffset="50953.1179">1740 10248 112,'0'0'180,"0"0"-13,0 0-13,0 0-17,0 0-16,0 0-14,0 0-5,0 0-21,0 0-3,0 0-8,14-13-8,-10 11-10,4-3-4,-1 2-2,2-1-4,0-1-2,1 0-4,-1 0-6,2 1-3,0-1-1,0-2-16,0 3-7,-2-1-19,5 2-11,-5-2-26,1 1-25,0-1-9,-3 1-18,0 1-14,-1 1-89,-6 2-225,8-4 100</inkml:trace>
  <inkml:trace contextRef="#ctx0" brushRef="#br0" timeOffset="51280.8678">1764 10539 106,'0'0'145,"0"0"-8,0 0 0,0 0-4,0 0-7,0 0-15,11 0-7,-11 0-7,0 0-3,13-4-4,-13 4-14,10-4-1,-4 1-14,-6 3-5,14-7-7,-9 1-4,5 2-3,0-2-4,1 4-5,-2-6-1,1 2-3,1-1-15,-2 1-14,0-2-12,2 0-16,0 0-27,3-1-9,-1-4-19,-1 3-25,1-4-35,-6 4-81,2-3-240,1-1 106</inkml:trace>
  <inkml:trace contextRef="#ctx0" brushRef="#br0" timeOffset="52360.6829">2613 9508 53,'0'0'141,"0"0"-1,-4-2-13,4 2-10,0 0-22,0 0-3,0 0-9,0 0-7,0 0-10,0 0 9,0 0 3,0 0 0,8 29 0,-6-17-2,1 6-9,-1 7 2,2 2-10,-4-1-2,0 1-7,2 0-1,-2 4-7,0-1 2,2-1-8,-4-1-5,2-1 2,0 1-5,2-2-8,-2 0-1,2 1 3,0-9-11,0 0 6,-1-4-3,1-2-2,2 1-6,-2-5 2,2 2-4,-1 0-6,2-5-3,-2 1-8,-3-6-7,6 6 0,-4-3 2,-2-3-4,7 3 10,-7-3 2,0 0 0,12-8-3,-8 1-6,1-4 3,3-4 4,-2 0 0,2 0 2,0-1-1,-2 0 0,2 0 0,-4 4 4,3-1 1,-2 1 0,0 0 3,-1 3-2,1-2 6,-2 5 2,2-2 1,-4 1-4,1 2 13,-2 5-10,7-10 2,-4 5-3,-3 5-3,6-6 5,-6 6-5,8-5 0,-8 5-2,10-3 1,-10 3 0,9-1 5,-9 1-4,13 4 6,-8-2-6,1 1-2,-1 1 2,3 1 2,1 2 0,0-2 1,0 3-4,-1 1 1,2-2 1,-1 1 0,-1-1 8,0 1-7,0-2-2,0 2 3,-2-1-4,0-3 4,0 0 4,-1 0-2,0-2-1,-5-2 0,10 4 2,-4-2-1,-6-2 1,0 0-1,13-2 9,-13 2 0,8-6 0,-4 1 4,-4 5-1,9-10 0,-6 1-3,0-1-2,1-2 1,-2 2 1,2-6 2,-1 1-7,-2-4 5,2 2-2,-1-2 0,-5-6-1,4-1 0,-2 9-4,1-3 1,-4-4 1,1 5-1,0 2-3,2 2 1,0 1-3,0 2 1,-2 1 0,2 2-4,-1 0-6,2 9-3,-1-10-12,-1 5-12,2 5-22,0 0-16,0-10 4,0 10-9,0 0 2,0 0-7,5-7-3,-5 7-10,0 0-24,0 0-103,0 0-240,14 15 107</inkml:trace>
  <inkml:trace contextRef="#ctx0" brushRef="#br0" timeOffset="52738.7025">2742 10480 173,'0'0'180,"0"0"-17,0 0-15,0 0-16,0 0-8,2 5-18,-2-5-9,0 0-4,0 0-9,18-7-7,-10 3-10,3-1-1,0-3-6,0 2-3,6-5-6,6-3-3,-1-1-3,-5 4-1,7-4-5,1-2-6,-1 0-1,2-2-3,-2 1 2,0-3-10,3 1 6,0 3-6,-1-1-6,-1 1 2,1-1-4,2 5-11,-9 5-9,0 0-16,-1 3-21,0 0-14,-4 2 9,-1 2-17,-3 1-28,0 2-2,-3 2-8,-2 0-20,0 3-115,-5-1-258,0 4 114</inkml:trace>
  <inkml:trace contextRef="#ctx0" brushRef="#br0" timeOffset="53373.2145">3084 10605 191,'0'0'193,"0"0"-14,0 0-13,0 0-17,-13-12-13,13 12-10,0 0-20,2-11-5,-2 11-10,0 0-15,6-14-2,-2 9-10,-4 5-8,8-8-7,-5 4 1,3-1-10,-1 1 2,-5 4-11,11-6 0,-7 3-10,-4 3 3,10-7-2,-6 5-6,-4 2 0,13-2 1,-13 2-4,10-1-3,-10 1-2,9 1 0,-9-1-5,10 4 2,-6 1-3,1-3 2,-1 2 2,-1 3 2,-3-7-5,5 15 4,-4-4-1,0-1-2,-2 0 1,1 6 0,-4-2 2,0-2-8,-3 5 3,1-1 1,-1 0-6,2-1 4,-2 0 5,1-1-3,-2 0-1,2 2 1,-2-2-1,0 0-4,3-3 3,-2-1-2,2 0 1,1-2-2,-1-2 2,2 0-3,3-6 3,-6 8 3,3-4-3,3-4 2,-5 5-2,5-5 3,0 0-3,0 0 3,-4 7-5,4-7 0,0 0-2,0 0 4,0 0 2,0 0-5,0 0 0,0 0 6,19-9 0,-10 2 3,1-2 0,5-2-4,1-4 9,5-2-13,0-1 7,7-2 1,-2 0-2,0 3 0,-1 0-1,5-3 0,-2 2-1,1-3 0,1 2-1,0 1 3,1 1-3,0 0-8,-3 0-7,0 3 0,-1 1-15,-2 1-2,-8 5-1,1-1-8,-2 1 0,-6 2-13,2 0 1,-2 1-1,-1 0-4,-1 1 7,-3 1-6,-5 2-3,13-6-4,-10 5 4,-3 1-6,8-4-14,-8 4-13,5-7-34,-5 7-70,2-6-212,-2 6 94</inkml:trace>
  <inkml:trace contextRef="#ctx0" brushRef="#br0" timeOffset="55031.601">14752 9006 34,'0'-9'158,"0"9"-4,0 0-8,0 0-13,-2-7-3,2 7-13,0 0-14,0 0-7,0 0-16,0 0-6,0 0-5,0 0-9,0 0-10,0 0-7,0 0-3,0 0-5,0 0-4,0 0-6,0 0 3,0 0 6,7 20 22,-7-9-2,0-1-4,0 9 4,-2-4-1,-1 5 2,-1-1-5,0 6 1,-4 3-2,0-3-5,1 3-6,-3-3 1,2 1-6,-3-1-1,2 1-4,-1-2-5,6-6-1,-4 0-3,1 7 2,1-9-2,0 2-4,2-4-2,-1 2-2,3-5 3,0-1-6,-2 0 3,2-1-2,1-4 0,-1 2-3,2-7 0,-5 9 1,5-9 2,0 8 2,0-8-1,0 0 0,0 0 1,0 0-7,0 0 0,0 0-1,0 0-1,0 0-2,-9-27-2,7 10 3,2 0-4,-2-3-9,0 2-3,-1-12-2,6-1 1,-3 2 3,2 0 1,2-5-4,3 0-3,0 1-3,2 1 1,2 0 1,1 3-3,-3 1 4,2 2 0,2 1 5,-4 8-2,2-6 3,1 7 7,-4 1-3,1 2-3,1-2 2,-1 5 2,-1 0 0,2 2 1,-2 0 0,1 1 5,0 0-6,-2 2 2,0 2-2,2-3 4,-1 4-3,0 0-1,1-1 1,0 2 2,4 0 0,-4 2 2,4 0 0,-3 4-3,-1-2 3,1 2-2,0 2 4,-1-2-1,-3 2-1,-1 2-1,4 0 2,-6 0 4,1 2-5,0-1 2,-2 2 0,-4-3-2,2 6 6,-4 2-2,-2-2 0,-4-1-2,1 1 5,-2 2-2,1-3-1,-3-4 0,0 3 0,-1 1 7,1-4-3,-1 1-1,3-3 0,-1-3-1,0 2 0,3-2 0,-3 2-1,3-2 1,-1 0-2,3-1-2,-3 1 2,1-2-2,3 1 5,1-2-7,5-2-3,-9 6 7,9-6-2,-9 7 1,7-4 0,2-3-3,-5 10 2,3-4-3,2-6 3,0 13-1,0-13 2,3 13 4,1-2-5,-2-2 1,1 0-4,1 2 4,2-1 4,-3-1-7,4 1 6,0 0-3,-1-1 2,1 3-2,2-4 1,-2 1-3,2 1 2,2-1-2,-4-1 1,2 2 2,1-3 0,0 2-1,-1-1 2,-1-1-1,2 0 0,-1 2 0,-2-3-10,-1 1-14,3 0-7,-4-2-13,1 0-11,1 0-17,-3 0-5,2 0-23,0-1-13,-1-1-15,1-1-131,-6-2-278,12 3 123</inkml:trace>
  <inkml:trace contextRef="#ctx0" brushRef="#br0" timeOffset="56003.3907">15211 9327 130,'0'0'219,"0"0"-15,0 0-10,0 0-12,0 0-21,-21-9-17,21 9-17,0 0-10,0 0-17,0 0-7,0 0-10,0 0-10,0 0-8,0 0-6,-4 14-5,4-14-4,0 12-4,-2-3-5,0 1 2,0 3 5,1 2-5,-3 1-2,-4 1-1,2 1-1,-2-3-5,3 3-4,-1-1-2,1-2-6,-2 1 4,2 0-4,1-1-4,-2-4 0,3 0-2,-1-1-2,2 1-1,-1-1-1,0-5-1,1 2-2,0 0-4,2-7 1,-4 10-6,4-10-3,-3 6 1,3-6 2,-1 7 4,1-7-4,0 0-6,0 0-8,0 0 4,0 0-4,0 0-1,0 0-4,-9-22 2,7 12 0,2-2-1,-2-3 0,2-4-2,2 2 2,0-9-4,2 6 4,1-3 0,-1 5 7,2 0-6,2 0 6,-2 1 2,1 2 3,-3 3 4,0 1 3,-1 0 2,4 2 4,0-3 2,-1 4-1,-1-1-2,1 1-1,4 0 2,-1 2-3,1 1 1,0 0-3,1 3 1,-2-2 4,-2 2-4,4 1 2,0 1-5,-1 0-1,0 1 3,1 0-2,-3 1 0,3 1-3,-5-1 1,3 5 1,-1-2 1,-2-1 2,1 4-1,-1-2-1,-1 5 0,-3-3 3,-4 4 0,4-1 1,-4 0 0,-1 1 1,-1-3-4,-1 3 2,-1 0-1,1-2 1,-4 0-3,3 1 3,1-3 0,-4 2 0,1-3 0,0 0-1,1 0 4,-1 0-3,2-3 0,-2 2-1,1-2 0,1-3-1,-1 2 2,7-3-3,-12 3-5,8-1 0,4-2-2,-9 0 4,9 0 0,0 0 1,-12-1-4,12 1 0,0 0 2,0 0-4,0 0 3,0 0-1,0 0 1,0 0 1,0 0 11,17-16-13,-11 13 2,1 0 2,2 2-3,-2-2-1,2 1 1,0 1-1,-2-1 1,4 2 4,-3 0-4,4 1-2,-3 0 1,2 2 4,-2-2-4,0 3 4,-4-2 0,4 1 5,-6 2-6,3-1 5,-2 1-6,1 1 2,-1 0 0,0-2 0,-4-4 2,6 11-4,-6-4 2,2 0 4,-2-7 1,0 12 0,-2-4 0,-3 1 5,0 0-5,-2 0 3,-1 0-3,-4-2 2,3 1 1,-4 2-4,-3 1 3,1-3 1,-1 2-2,2-1 0,-4-1 2,5-2 1,-7 6-4,3-4-3,2-1 1,-5 0-1,4 2 2,0-2-3,1 2 1,-1-2 3,-1-1-5,5-3-3,1 4-12,-1-3-3,1 0-9,0-1-8,1-1-13,2-2-4,8 0-11,-15 2-14,7-2-11,8 0-8,-9-4-21,9 4-5,-9-8-25,7 3-104,0-4-273,2-1 121</inkml:trace>
  <inkml:trace contextRef="#ctx0" brushRef="#br0" timeOffset="56389.1347">15703 9405 161,'0'0'182,"9"-23"-9,-9 23-12,0 0-16,0 0-17,3-4-11,-3 4-14,0 0-9,8-5-13,-8 5-7,5-3-10,-5 3-1,0 0-10,12-2 0,-12 2-11,10 0-4,-10 0-3,9-1-3,-9 1 1,14-4-5,-7 4-6,-7 0 2,13-3-13,-7 1-9,2 0-10,-8 2-11,13-2-9,-13 2-17,14-1-15,-6 1-13,-8 0-15,13 0-7,-13 0-9,8 0-23,-8 0-85,5 3-230,-5-3 101</inkml:trace>
  <inkml:trace contextRef="#ctx0" brushRef="#br0" timeOffset="56653.2873">15646 9603 22,'0'0'183,"0"0"-6,0 0-15,0 0-14,0 0-13,0 0-11,0 0-14,0 0 3,0 0-16,0 0-4,0 0-10,19 2-9,-19-2 1,18-5-10,-7 2-9,0-1-2,3-2-8,-3 0-2,7 1-8,-2-5-4,2 3-7,-1-2-17,0 2-13,1-4-18,1 4-24,0-3-18,6-2-23,-6 2-26,0 1-36,-6-3-95,11-4-266,-7 5 117</inkml:trace>
  <inkml:trace contextRef="#ctx0" brushRef="#br0" timeOffset="57712.946">16362 9036 13,'0'0'190,"0"0"-2,0 0-11,-3-12-8,3 12-18,0 0-9,0 0-12,0 0-18,0 0-12,0 0-12,0 0-10,0 0-12,0 0-4,0 0-6,0 0-3,0 0-7,0 0 7,3 36-3,-6-19-1,1 7-4,2 4-2,-4 0-2,0-1-6,-2-1 4,2 2-11,0-2-4,-1 0 2,1-1-3,0-1-5,-1-5 8,2-2-13,1-1 2,0 0 1,2-4-5,-3-3-1,6 3 1,-3-3-3,2-3 0,-2 1 0,0-7-5,5 7-5,-5-7 2,5 5-2,-5-5-6,8 0-8,-8 0-2,9-7-2,1 0 3,-2-3 2,-1 0 1,2 1-6,0-2 1,2 0 7,-2-4 0,0 3 2,-2 3 0,-1-2 0,-1 3 2,1 0 0,0 0 5,-4 3 2,2-1-2,-4 6 1,4-8 0,-4 8-2,5-3 4,-5 3-6,0 0 0,8-1 1,-8 1 2,0 0-2,12 3 7,-12-3-6,9 7 3,-3 0 1,-1-1 2,4 0-4,-2 3-1,0-2 4,1 2-3,2 2 2,-3-2 0,-1 1 2,4 0-1,0-3-2,-3 3 6,2-4-4,-1 2 3,0-3-1,-1 0 2,-1-2-2,2-1-3,-2 0 3,-6-2 0,13 0 2,-13 0 1,12-1-3,-6-1-1,-1-3 6,-1-1-4,1-3-2,-1 1 1,-2-5 0,4-3 0,-2 0 3,-2-11-4,0 9 4,0-3-1,1-6-6,-1 0 2,0 1-2,-2 6 4,2-6-1,0 6 0,3 4 0,-4 3 0,1-1-7,0 2-8,2-1-9,0 5-6,-3 0-12,1 1-15,0 1-6,-2 6-12,6-8-2,-6 8-4,6-7-11,-6 7 5,6-1-9,-6 1-9,0 0-13,0 0-103,0 0-238,13 7 105</inkml:trace>
  <inkml:trace contextRef="#ctx0" brushRef="#br0" timeOffset="58053.3597">16251 9828 9,'0'0'237,"0"0"-11,-7 2-12,7-2-21,0 0-18,0 0-17,0 0-21,0 0-12,0 0-11,0 0-13,23-12-9,-10 8-9,4-2-12,5 1-4,7-4-6,-2 2-10,4-1-5,-2 1-9,3-1-10,2 1-5,-3-2-10,1 4-14,-2-5-9,1 3-10,0-1-18,-2 1 0,-1 3-2,-7-1 2,6 0-17,-8 2-26,0 1-8,-1 0-20,-4 1-8,-1 1-29,-3-1-98,-4 1-263,-6 0 117</inkml:trace>
  <inkml:trace contextRef="#ctx0" brushRef="#br0" timeOffset="58713.0799">16656 9962 21,'-9'-3'167,"9"3"-17,-7-6-16,7 6-15,-5-7-12,5 7-10,-2-7-5,2 7-8,-2-8-14,2 8-8,0 0-12,3-12-1,-3 12-10,4-5-7,-4 5-8,4-6-1,-4 6 2,0 0-3,5-4-10,-5 4 5,0 0-3,5-5 5,-5 5-11,0 0 6,0 0-2,0 0-5,0 0-1,0 0-1,0 0 1,0 0 13,9-1 0,-9 1 5,0 0 1,6-5 1,-6 5 6,9-4 5,-9 4-2,12-4-1,-6 2-1,5 0-2,-2-1 0,0 1-5,2-1-2,-1 0-1,1 0-4,0 2-2,0-1-1,-2 2-1,2 0-3,-1 0-3,-2 0-2,-8 0 2,13 0 0,-5 2-3,-8-2 0,11 3-3,-5 1 1,-6-4 4,5 5-5,-3 0 3,-2-5-3,2 10 1,-2-10-1,-4 11 5,1-4-4,-3 1 1,-1 6 2,-4-1 0,0 1 3,0-1-8,1 2 3,-3-2-4,3 0-1,-4-1 3,2-1-5,1-1 12,2-2-9,0 0-1,2 1 4,-2-3-4,3 2 3,1-3-2,1-2 3,0 3-3,4-6 0,-8 6-3,8-6-1,-4 3 7,4-3-6,0 0 0,0 0 0,0 0 3,0 0-1,0 0 3,0 0-3,0 0 1,27-3 1,-16-2-2,0-3 2,8-2 2,5-2 5,0-2-1,4 0 5,3-1 4,2-2 8,-1 5 0,4-5-2,1 3 8,-2-1-3,12-2-5,-13 3 6,4 4-5,-6 1-5,1-1-1,-1 0-4,-1 3 0,-2 2-1,1-2-2,-3 3-7,-5 0-12,-1-1-16,-1 0-3,0 2-17,-2 0-18,1 1-19,-4 2-16,-1-1-34,-2-1-30,-7 2-150,3-3-334,-8 3 147</inkml:trace>
  <inkml:trace contextRef="#ctx0" brushRef="#br0" timeOffset="60164.859">2339 8901 132,'0'0'152,"0"0"-9,0 0-7,0 0-18,0 0-6,0 0-19,0 0 0,0 0-8,0 0-18,0 0-2,0 0-10,0 0 1,0 0-8,0 0-4,12-4-10,-12 4-3,14 0 2,-4 1-4,1-2-3,7 1-4,-1 0-1,4 0 0,0-1-3,7 1-2,5 1-2,0-1-7,-2 1 5,5 1 0,2-2 1,-2 3-4,3 0 0,-2-1-2,3 2 1,-1-3-5,1 1 10,0 1-3,10 2-5,1 0-1,-15-4 1,1 2-1,16-2 4,-2 1 0,-12-1-8,0-1 6,0 0-1,1 0-1,-2-1-2,-1-2 3,3 1-4,-4-2 1,-1 1 2,-3-1-1,-2 3-3,-7-2 1,-2 0 0,-3 1-1,1-1-1,-6 2 2,3-1-3,-5 1 0,0 1-5,-4-2-6,1 1-4,-8 1 6,10 0-2,-10 0 5,0 0 1,11 0 0,-11 0-8,0 0-4,0 0-15,0 0-2,0 0-18,0 0-7,0 0-9,-16 15-18,7-11-9,0 0-116,-4 1-230,3-3 102</inkml:trace>
  <inkml:trace contextRef="#ctx0" brushRef="#br0" timeOffset="60882.3622">2770 8686 171,'0'0'186,"0"0"-12,-8-3-12,8 3-15,0 0-15,-10 0-16,10 0-10,0 0-11,-18 4-12,14-1-6,-5 4-9,2 3-5,-6 1-5,3 2-4,-4 1-4,1 1-8,-2-1-5,-4 6 1,0-1-9,-3-4-3,2 4-2,-2 1-1,2-2-2,-1-2-1,-1 1-6,0 0-2,6-3-1,-5 1 5,3-3-2,4-4-3,-1 2-1,3-2 0,2-3-1,2 0 7,2-2-8,1 1 5,-1-1-8,6-3 3,-7 4-6,7-4 2,0 0-4,-9 5 0,9-5 7,0 0-8,0 0 1,0 0-1,0 0 6,0 0-11,0 0 2,22-17 2,-17 13 2,3 1 1,3 1-4,-1-1 1,1-1-4,0 3 6,-1-1-3,1 2 0,0 2-2,-1 0 2,3 1 1,3 1-1,-4 0 0,1 1 1,3 2 3,1 2-1,1-4-10,-1 3 13,2-1-2,-1-2-1,1 0-2,1 2 3,-2-2-1,4-1 5,-2-2-5,-1 1 4,3 0-4,0-2-1,-3-1 7,1 4-5,-1-7 2,-2 2 4,2 0-10,-6 1 6,0-3-1,-2-2 2,0 1-2,0 0 2,-2-1 1,-1-3 0,1 3-4,-2-4 1,0-1 4,-3 2 0,-2-3 4,2 0 4,-4-6-2,0 6 5,0-2-10,-1-4 3,0 1 0,-1 3 0,1 1-3,-3-2-1,3 2 0,-2 0 0,1 3-2,-2 0-1,1 2-4,2 0-22,-2 0-10,3 7-16,-6-9-21,6 9-27,-2-6-22,2 6-42,0 0-132,-4-5-316,4 5 140</inkml:trace>
  <inkml:trace contextRef="#ctx0" brushRef="#br0" timeOffset="61703.2896">5131 8351 137,'0'0'176,"-5"-6"-17,5 6-1,-4-5-11,4 5-4,0 0-14,-5-5-16,5 5-13,0 0-8,0 0-17,0 0-7,0 0-5,0 0-6,0 0-2,1 23 4,1-12-3,-1 8 7,-1 0-12,-1 10-3,-1-3-6,1 3 5,0 1-15,1-1 0,-2-2-3,-1 2-4,2-4-3,1 1-9,-2 0 3,1-2-4,0-5-1,-1-1 0,2 1-4,-2-2 0,-1-1 0,3-1-1,-1-2 2,-2-2-6,5 0 6,-2-2-2,0 0-1,1-1-2,-1-8-1,-1 11-2,3-8 5,-2-3-4,5 7 2,-5-7 2,10 3-1,-10-3-2,20-7 1,-6 3-4,3-5 5,3 2-2,5-5 1,2 0-2,-2 0-3,2-1 1,1 2 4,-3-4-3,1 3-3,-8 3-2,6-3-9,-5 4-8,-2 0-4,-2 2-15,-3 0-11,-1 2-16,-2 0-9,0 1-4,-3 0-9,2 2-15,-8 1-1,0 0-10,0 0-28,10 4-87,-10-4-250,0 0 111</inkml:trace>
  <inkml:trace contextRef="#ctx0" brushRef="#br0" timeOffset="62074.3376">5825 8335 1630,'0'0'-23,"0"0"24,-13 9-16,13-9-1,-5 3 0,5-3 2,-5 4 12,5-4 19,0 0 6,0 0 13,0 0-3,-8 4-4,8-4-4,0 0-7,0 0 2,-1 9 7,1-9-6,0 0 4,4 19 2,-3-9 8,3 2-3,-1 5-4,1 0-1,3 6 6,-4-3 1,1 6-3,-3 4 0,0-2 1,-1 0-2,0 2-1,-2 4-3,-2-2 1,0 0-5,-2 2 0,-1 0-3,-1 0-4,1-2 0,-1 1-2,2-2-1,-1 1-2,1 1-3,1-3-13,-1 1-10,0-5-12,1 1-7,1 0 5,2-1 1,-1-6-13,1 0-43,2-3-21,0-2-9,2-1-13,2-3-12,0 0-4,-1-4-102,-2 0-266,-1-7 118</inkml:trace>
  <inkml:trace contextRef="#ctx0" brushRef="#br0" timeOffset="62603.5278">6027 9029 186,'2'-7'195,"-2"7"-14,3-7-13,-3 7-14,7-5-14,-7 5-18,11-7-12,-3 4-9,2 0-12,-1-1-8,4 1-9,-2 1-5,2-1-8,1 1-6,-1 2-7,2-2-3,-2 2-7,1 3-2,-1 1-4,-2 0-2,1 1-2,-2 0-6,1 0 3,-3 3-1,0 1 0,-3 1 4,-1-2-4,-2 3-1,1 0 4,-3 0 5,-4-1-4,2-1-2,-2 8 0,-3-2-2,1-1 1,-6 3-2,1-5-3,-1 5 2,-2-4-6,1 1-3,0-3 6,0 2-6,-1-1 1,0-1-2,2-5-2,1 2 0,2-1-1,0-2 0,0-2-2,4 2 0,-1-3 1,6-2-2,-7 6-2,7-6-2,-8 5 2,8-5-3,-4 3 1,4-3-1,0 0 2,0 0-2,0 0 1,0 0 2,26-6 1,-13 2-6,2-3 4,4 0 0,0-1 2,2-4-1,3 0 0,3 2-2,1-2 0,1 2 0,1-2 0,-1 1-3,-1 0 3,4 2-1,-5-1 0,1 1 2,-1 4 0,0-2-5,-7 2-8,0 0-6,0 2-8,-4-1-5,-1 2-9,-3 1-1,-3 1-18,-1-2 0,-8 2-3,10 0 1,-10 0 0,13 0-3,-13 0-6,6 2-5,-6-2-15,0 0-11,0 0-21,0 0-137,0 0-279,0 0 124</inkml:trace>
  <inkml:trace contextRef="#ctx0" brushRef="#br0" timeOffset="64308.7395">7655 9024 50,'0'0'158,"0"0"-10,-6-5-9,6 5-17,0 0 2,-7-6-10,7 6 2,0 0-5,-9-3-8,9 3-4,0 0-12,0 0-8,0 0-4,0 0-10,-3-5-10,3 5-5,0 0-5,0 0-6,0 0-2,0 0-1,16-5 1,-16 5-2,20-2-5,-3-2 1,3 2-3,9-2 0,-3 1-6,5-1 1,1 4-4,1-5-1,2 2 0,-1-1-1,2 1-5,-1 2 3,-2-3-3,0 1 1,-1 2-3,-1 0-4,1 0 3,-2 2-1,-2-1-1,2 2-2,-11-1 1,3 1-2,-1 1-1,0 1-2,-1-1 0,-2 2 2,-2-3-3,-5 1 2,2 0-2,-2-2 5,-1 2-2,-2-1-3,-1 0 3,-7-2 3,12 1-2,-5 0 1,-7-1 0,7 1 6,-7-1-4,0 0 2,13-5-3,-9 1 1,1-1 0,0 2-1,2-5 3,-3 2-3,1-2 2,-1-1-1,2 1 0,-2-1-3,-1-1 0,1 1 2,-1 1-3,-2-5 2,2 2-4,-3 0 1,0-1 1,0-1 0,0-4-1,-3 4-2,1-4-2,-2 1-1,1-1 3,1 2-4,-2-2 0,-1 2 1,0-1 0,1 5 0,1-4 3,1 2 0,-1 2-4,0 1 2,2 1 0,0-1-1,0 3 0,-2 0 2,3 7 1,-3-8-3,3 8 1,-2-9-1,2 9-2,-2-6-4,2 6 1,0 0 3,0 0-1,0 0 0,0 0-1,0 0 3,0 0 1,4 31-1,-1-19 2,0 4 1,-1-1 3,-1 3 6,3 1-1,-2 0 1,0 0 0,2 4 3,0 3 0,2-2-1,-3-4 5,-1 6-5,2-7-3,0-1-1,0 3 0,0-2 0,1 4 0,-3-4 4,3-2-2,1 1 0,-4 0-4,2-3 1,1 2 0,-1-8 1,-4 4-3,3-2 0,1-1 1,-2-1 3,-1 1 2,-1 0-6,1-2 6,-1-8-4,-1 12 0,1-12-1,-3 10 3,0-4-5,3-6 4,0 0-2,-9 1-6,9-1 2,-9 0-3,9 0-1,-12-7 1,6 2 1,0-3-5,-2-1 2,-2-1 2,2-5-1,-4 3-1,3-2 1,1 1 3,-1-1-1,-2 0 2,-3 1 3,3 1 2,-4 0 4,0 4-1,0-1 12,4 2-3,-6 0 0,2 0 2,1 4-5,1 0 0,0-1 1,-1 1 1,0 2 4,1-3-3,0 2-1,1 2-4,-1-2-1,3 2 3,-2 0-5,5 0 3,7 0 2,-13-3-2,13 3-1,-13 0-4,13 0 2,-8-2-3,8 2-1,0 0-5,0 0 1,-7-2 0,7 2-3,0 0 11,0 0-7,0 0-2,0 0-4,0 0-1,35 0 3,-22 1-1,6-1 2,-1 1 0,9-2 2,1 2 2,-6 1-5,5-2 4,-1 3-2,3-3 7,-1 2-9,-9 0 1,1-1-3,-3 4-4,2-3-6,-4 0 2,-3 2-4,0 0 3,-1 0-1,-3-1 2,1-1 2,-4 1 1,-5-3 0,12 2 3,-9 0 1,-3-2 4,7 5-4,-7-5 1,0 0 1,6 2 3,-6-2 4,0 0 6,0 0 2,0 0 1,6 3 3,-6-3 0,0 0-1,0 0 0,0 0-2,0 0 3,0 0-5,0 0 1,0 0-6,0 0 2,-15 11-2,10-7 2,-2 0-2,-3 3 0,1-1-1,0 1-3,-1 1 0,2 0 0,-2-1 5,1 1-4,-1 2-3,1 0 0,-3 2-2,1-1 2,5-3 4,-5 4-2,0 3 0,3-8 2,2 3-3,2-1 1,-2-1-5,1 1 4,1-4 2,1-1-1,3-4 0,-6 11 1,1-7 1,5-4 0,-8 7-2,4-6 2,4-1-1,-9 4 0,9-4 1,-10 1-2,10-1 8,-14-2-7,8-1 1,-1-2-2,-3-2 0,1 2 3,-1-3-6,-3-3 2,-1 1 3,2-2-1,-2 0-2,4-1 1,-4-1 1,5 2 0,1 2-3,0 3 0,0-3 1,0 1-11,2 1-9,-2 1-7,4 2-8,-2 1-11,2-2-16,4 6-13,-5-7-20,5 7-37,0 0-20,-5-5-19,5 5-13,0 0-153,0 0-363,0 0 160</inkml:trace>
  <inkml:trace contextRef="#ctx0" brushRef="#br0" timeOffset="65162.4603">8757 9017 29,'-9'-2'111,"9"2"-1,-9-2-1,9 2-7,-8-1-6,8 1-3,0 0 4,-10-2-5,10 2 6,0 0 2,0 0-8,0 0-7,-11-3-4,11 3-12,0 0-4,0 0-8,0 0-6,0 0-1,0 0 1,0 0-5,0 0 7,0 0 0,21-7-4,-21 7-6,11-2 2,0 3-8,-1-1-6,1-1 1,1 0-3,2 1-5,5 0 2,0-2-1,3 2-3,7-2 0,1 1-1,2-5-7,1 3-1,0 1 0,3-3-1,5 0 0,15 0 0,4 0-4,-1-1 1,4-2 0,-2 0-1,3-1-3,0-1 4,-3 3-3,0 0 1,-1-3-4,-2 3 0,-7 0 0,-1 0 6,-12 4-6,-2-1 2,2 0-2,-6 2 0,-3 0 0,-8-1-3,-3 3 2,-7 0-3,1 0 2,-6 0 2,-6 0-5,11 3 5,-11-3-4,0 0-1,5 2 1,-5-2-10,0 0-11,0 0-7,-25 6-16,11-5 2,0 2-22,-4-1-10,-1-1-9,3 1-20,-2 0-8,0 1-31,-1-2-131,-2-1-295,1 0 131</inkml:trace>
  <inkml:trace contextRef="#ctx0" brushRef="#br0" timeOffset="65762.4951">9209 8714 19,'-7'-3'166,"7"3"-2,-6-3-5,6 3-2,0 0 0,0 0-14,-14 2-13,14-2-8,-9 2-9,9-2-6,-9 6-4,1 0-15,-3 3-7,1 2-7,-6 4 2,-2 3-9,-2 1-8,1-1-4,-2 1-2,0 0-4,-1-2-5,1 0 0,6-2-11,-4 2-2,1-6 2,0 1-8,2-1-2,-2 1-2,1-2 2,1-1-3,0 1-3,0-1-3,0-4 1,4 2 0,1-2-3,2 0 0,-1 0-5,5-3-2,-1 1-4,6-3-5,-7 2-7,7-2 0,-6 5 0,6-5 0,0 0 2,0 0-1,0 0 0,0 0 1,10 12 4,-4-12 0,2 3 2,3-1-2,1 1 1,0-3-2,2 4 2,2-4 5,3 3-2,0-2 0,0 0-4,2 1 5,2-1-3,-2 1 0,7 1-2,-1-1 2,1 0 3,-1 1 0,1-2-1,-7 2 0,9 1 2,-2-3 2,-2 4-5,-6-3 0,0 1 0,-2 2 6,-1 0-4,-4-3-1,1 1-2,-4 2 7,0-3-2,2 1-2,-6-1 0,4 2 0,-2-2 0,0-2 3,-8 0-2,14-1 0,-6-2 2,-2-1-4,-6 4 4,9-6 1,-4 1 7,-1-5 0,1 1-2,-3-1 8,1-6-4,-2 3 0,0-1-4,-1-5 1,0 2-2,0-1 1,-1-1-6,0-7-3,-2 7-10,3-5-1,-2-1-5,-1 7-3,3 0-7,0 0-7,-1 3-17,0 4-10,1 0-13,0 3-12,0 8-30,0-15-30,1 10-31,-1 5-110,1-9-308,-1 9 137</inkml:trace>
  <inkml:trace contextRef="#ctx0" brushRef="#br0" timeOffset="66523.2659">10934 8493 61,'-4'-6'178,"4"6"-15,0 0-15,0 0-17,0 0-16,0 0-11,0 0 9,0 0-11,0 0-11,1 27 1,1-15-8,-2 2-10,1 3 6,-1-2-10,0 5-2,-3 3-3,1-3-2,-1-1-9,-2 5-1,1-5-8,2 1-2,-3-1-8,0-1-4,-2 0 5,1-1-11,-4-3-1,2 0-3,0 2 1,0-3-5,3-2 1,-2 1 0,0-2 0,2 0-1,0-1-3,1-3-4,-1-2 1,4 3-3,1-7-2,-3 8-3,3-8-1,-2 7 2,2-7 5,0 0-2,0 0-1,15 6-2,-3-7 0,4-2 2,3-1-3,10-2 1,3-1-2,-2-2 4,2 0-2,1-2-1,3 1 1,-2-2-9,-2 3-5,2-2-11,-2 0-10,-4 3-12,-8 0-8,-2 2-8,0 0-12,-6 2-11,-1 0-6,0 1-18,-3 0-6,-3 1-20,-5 2-133,6-7-287,-6 7 127</inkml:trace>
  <inkml:trace contextRef="#ctx0" brushRef="#br0" timeOffset="66876.6837">11593 8395 3,'-11'7'191,"-3"-3"-3,0 3-11,-2 2-13,6-3-12,-1 1-19,3 0-12,0-3-10,2 6-12,-2-1-8,4 3-4,2 0-6,-2 3-7,1 3-4,3 0-5,0 0-3,-1 2-8,2 5-1,1 3-5,-2-2-3,2 0-3,-2 3-3,2-2-2,-2 4-5,0-2-2,0 3-2,-3-2-5,3 0-1,-3 2-5,0-3 2,-1 3 0,1-2-4,-3 2 0,1 1-1,0-1 0,-3 0-19,4-3-15,-2 0-7,-2 0-10,3-3 2,0-1-18,1 1-16,3-8-5,-1 1 0,0-3-29,2-3-25,0-3-20,1 1-129,-2-4-301,1-7 133</inkml:trace>
  <inkml:trace contextRef="#ctx0" brushRef="#br0" timeOffset="67376.5919">11644 9068 10,'2'-8'224,"-2"8"-14,0-7-8,0 7-15,0 0-11,2-11-17,-2 11-15,1-7-10,-1 7-18,0 0-11,3-9-10,-3 9-13,5-4-8,-5 4-6,8-3-6,-8 3-9,14-5-3,-8 3-7,2 0-5,3 2-1,2 0-4,-1 2-4,-1-1-4,-1-1-6,1 1 0,-1 2-1,-4-1-7,3 3 1,-1-3 1,-4 4-6,-1-2 6,0 3-6,1 0 1,-4 1-1,0 2 0,-4 0-1,-1 2 0,-3 2 1,2 1 2,-2 1-6,-1-3 0,0-3 0,2 4 0,0-4 0,0 0 0,-3-1 2,2 0-2,0-1 0,2-2 0,-2 1 1,3-3-2,0 0 2,1 1-2,4-5-2,-8 5 1,8-5 2,-6 5-1,6-5-3,-5 6 3,5-6-1,0 0-4,0 0-1,0 0 1,-3 4 2,3-4 0,0 0 0,0 0 1,0 0 1,28-3-3,-15 1 4,-1-1-2,1-1 0,6-1 2,-2 1-2,1-2 2,4-1-4,5-3 4,-6 3 0,7-3-4,2 2 2,0 1-2,2-4-3,-2 0-6,0 2-5,0 0-8,-3 1-7,-5 3-17,-1-1-5,-1 3-9,-2-4-13,-3 4-17,-1 1-16,-2-1-13,-4 3-14,-1-2-21,-7 2-116,0 0-295,0 0 131</inkml:trace>
  <inkml:trace contextRef="#ctx0" brushRef="#br0" timeOffset="68842.9647">12508 8884 155,'0'0'147,"0"0"-5,-9 0-11,9 0-3,0 0-10,-10 1 1,10-1-9,0 0-8,0 0-13,0 0-10,0 0-3,0 0-12,0 0-8,0 0-6,0 0-4,0 0-8,0 0 4,0 0-8,0 0-1,0 0-7,37-1 5,-25 2-7,7 0 2,1-1-3,10 3 2,0-3-3,4 1 1,0 2-1,2-2-2,2-1-1,14 3-4,-2-4 1,1-1-1,3 1 0,-3-2-5,4 2 0,1 1 0,-2-3-1,2 1-1,3 0-3,0-4 2,1 2 0,-4 1 0,4 1-4,-6-2 5,-3 3-8,-11 2 2,-2-2-2,-2 2 2,-3 0 2,-4 0 0,-8 1-3,-1 0-3,-1 1 0,-6-1 6,0-1-3,0 0 1,-2 0 6,-1 1 3,-3-2 10,1 2 7,-8-2 2,12-2 6,-12 2 4,11-2 4,-11 2-1,10-1 0,-10 1-3,5-2 0,-5 2-7,0 0-2,7-6 0,-7 6-5,5-5-4,-5 5 1,0 0-4,0 0-4,0 0 2,0 0-4,0-8 0,0 8-3,0 0-1,0 0 0,0 0-1,0 0-3,0 0 3,0 0-4,0 0 3,0 0-3,0 0 0,0 0 2,0 0-2,0 0-2,-7-10-4,7 10 1,0 0 2,0 0-4,-10-3-3,10 3 1,-8-3-1,0 0-1,8 3 4,-16-4-3,7 3 5,-3-4-3,3 2-2,-2-2 7,2 2-6,-3-1 2,2-2 0,0 0 0,2-1 2,-1 2-2,2 0 0,0-1 3,2 2-1,-2-3 0,3 4-1,-2-3 2,6 6-4,-10-7 3,10 2-2,0 5-2,-5-5 1,5 5 0,0 0-5,-2-9-1,2 9 2,0 0-3,0 0 9,0 0-6,9-6 1,-9 6 2,14 2-2,-14-2 0,15 7 1,-4-4-5,1 1 2,2 0-8,1 3-5,2-2 4,0 1-1,0 0-10,2 0-5,-3 2-3,-1-3-1,6-1-3,-5 4 4,0-2-2,-2-2 1,1 1 6,-1-1-2,-2 1 4,-3 0-3,1-2 1,-1 0 4,-3-2 0,-2 2 4,-4-3 1,10 4 6,-10-4 3,3 3 5,-3-3 8,0 0 7,0 0 8,0 0-3,-17 9 11,11-7-1,-5-1 3,-1 3 10,-1-2 0,-1 0 1,1 2-1,-1 1-6,1-3-2,0 1 0,1 1-5,1-1-4,-1 1 2,3 0-5,0 0-4,3-1 0,-5 2-1,4 0-1,0-1 1,3 4-2,-4-1-3,2 2 2,1-1 0,1 1 0,0-4-1,-2 4 0,0 2-2,1-7 3,1 4-4,2-1 2,2-7-2,-5 10-1,5-10 4,-2 9-3,-1-4-4,3-5 0,-2 5 1,2-5 7,0 0-1,0 0-1,0 0-1,0 0 0,0 0 1,0 0-3,-9-17 1,8 7-2,-2 0 6,1-1-6,0-6-1,-2 0 0,0-2 4,3-1-4,-3 1 1,-1-7-4,4 1-5,1 5-3,-1 1-8,2 1-11,-1-1-5,1 4-17,2 2-13,-1 1-19,0 2-28,0 0-27,1 4-34,-3 6-127,2-9-325,-2 9 144</inkml:trace>
  <inkml:trace contextRef="#ctx0" brushRef="#br0" timeOffset="71633.3147">2369 12380 89,'0'0'135,"0"0"-8,0 0-5,0 0-11,0 0-9,0 0-7,0 0-8,0 0-7,0 0-10,0 0-15,0 0 1,0 0-11,0 0-3,0 0-4,21-12 5,-21 12-3,0 0-1,12 0-1,-12 0-5,12 0 0,-12 0-7,12 0-4,-4-2 0,0 2-1,4-2-7,-2 2 6,2-1-4,-1-1-3,-1 1 3,4 0-2,1-2-3,1 1 0,1 2-3,-2-3-8,-2 2 6,1-2-1,-1 1-1,6 0 0,-1 0 3,0 0 0,1 2-5,-1-2 3,1 2-4,0-2 6,0 2-6,1-2 1,-1 2-1,1 0-2,-2 0 2,0-1-7,2 4 11,0-1 0,1-2-1,2 4 1,4-2-5,1 3 12,-1-2-9,4 0 3,1-1-8,1 1 3,1-3-6,2-1 18,0 1-7,-1 0 3,4 0-3,-2-2-4,2 1 1,-2 0 0,3-2 4,-1 2-3,-1-1-4,2-3 1,-6 3 0,2 0-3,-1 0 2,-3 2 1,-1-3 3,0 3 1,-3-1-9,-6 1 4,1 0 0,-3 0 1,1-3 1,0 5 3,-2-1-3,0-1 7,-4 0-5,-1 0 0,0 1-6,-1-2 0,-2 1-1,3 2 8,-2-2 0,-1 0-4,2 2 1,-1-2 0,-1 0-2,2 0 7,1 0-7,4 0-1,1-2-2,-1 1 4,4 0-1,-2 0 11,7-4 0,4 3-1,2-1 8,0-3 2,3 0-4,3 0-3,11-2 3,-11 1-2,14-2 1,-4 0 0,3-1-2,2 3 1,-3-2-4,0 2-3,7-1 3,-2-1 2,0-3-5,5 0 3,-1 4-3,4-2-3,-1 3 5,0-3-4,1 2 1,-1-2 0,0 3 1,-3-2-10,2 3 4,4-2-1,-2-1 4,25-3-4,-29 4 5,1 3 0,5 0-5,-2 1 3,0 1-1,1-1 2,1-2 0,-6 2-4,3 1 0,-2-1 7,-2 0-7,1 3 3,0 1 0,0-1-7,-4-1 3,2 2 0,-1 0 3,-2 0 2,-2 0-3,0 0 2,-2 0 0,-11 0-2,14-2 0,-2 2 1,-1 0-3,-10-2 2,10 0 2,3-1-4,2 0-3,-4-2 4,1 2-1,3-1 1,-3-1 2,3-2 0,-1 2 1,-1 0-3,-3-1 0,-13 2-4,13 2 4,-13-1 2,15 1-4,-17 2 5,1-3-4,2 3-3,-1 0 3,2 0 6,0 0-3,-1 0-2,0 0 0,1 0-2,-1 0 2,1 0 3,11 0 0,-1 0-4,-12 0 1,0-1-1,14-2 3,-13 3-3,0-1-3,0-1 5,12 0-3,-14 0 3,4 1 0,-3-1-1,1 2-1,12-3 0,-13 2-1,13 1 7,-13-1-4,1-1-4,2 2 5,13 0 1,-2 0-5,-12-1 3,12 1 0,-1-1-1,-1-2 0,-11 0 0,12 2 2,3-2-3,-2-2 3,-1 0-4,3-4 1,0 6 2,2-2-3,0-2 2,-2 1 1,2-2 2,2 1-2,-2 0-2,-1 4 2,0-4 0,1 0 0,-1 1-1,-5 1 3,-11 2-2,13-1-2,0-1 1,-14 1-1,3 2-4,17-2 2,-3-2 1,-2 0 6,1 1-2,1 1-2,0 1 2,-1 0 1,-2 2 3,2-5-1,-4 2 0,-10 2-4,13-1 3,-15 0 0,13-1-4,-10 3 1,13-3 1,-17 2-1,13-1 4,-11 3-5,0-3 4,-1 2-3,3 0-2,-2-1 1,1 1 4,1 1-2,9-1-1,-13 1-2,2-1 5,-2-1-3,1 1 0,13 0 0,-19-2-4,1 2 4,-3 2 1,1 2 1,1-3-6,0 1 5,-1 2-3,-2-2 0,2 1 0,2 2 5,-5 2-7,0-4 2,-5 1 1,-4 1 0,10 1 1,-3 0-1,-4-1-2,0 0 1,-3 0 0,4 0 6,4 1-5,-6-2 3,0-3-2,7 4-8,0-1 9,-8-1 0,2 1-2,4-3 3,-4 2-2,0-2-2,5-2 4,-4 4-4,4-1-3,0-1 6,0 0 1,-5-1-3,-2 1 3,6-5 2,-5 5 4,2-1 3,-4-2 0,9 0 3,-7 2-3,10 0-1,-9-1 0,8 1-2,-2 0 1,0-2-3,-1 1 2,-5 2 0,5-1 1,-6 1-5,3-2-2,-4 1 3,2 2-2,5-1-2,-4-2-1,5 0-2,-2 1 4,1 1 2,0-3-4,1 3 4,0-1-5,-7-2 5,7 1-2,-8 1 0,1-3-2,0 1-1,1 1-2,-3 0 3,2-2 0,-2 3 1,0-2 0,0 0-3,0 1 1,-1-1-1,-5 2 2,2 0-2,-3-1 4,-1 1-5,-11 1 1,17-1 0,-17 1 3,13 0-6,-13 0 0,9-3 2,-9 3 6,0 0 1,0 0 0,0 0-1,0 0 2,0 0-1,13 3-3,-13-3 2,0 0 4,0 0-3,0 0-2,0 0-2,0 0-11,0 0-1,0 0-11,0 0-18,-31-8-8,31 8-9,-13-2-29,13 2-20,-18-1-22,18 1-30,-25-1-151,8 1-335,-2-5 148</inkml:trace>
  <inkml:trace contextRef="#ctx0" brushRef="#br0" timeOffset="72758.2809">2342 12564 69,'2'-5'80,"-2"5"-2,4-14 8,-4 7 3,0 7-3,3-10 11,-3 10-9,1-7 4,-1 7 1,2-8-4,-2 8 0,0 0-17,2-8-3,-2 8-6,0 0-5,0 0-7,0 0-7,0 0-3,0 0-3,0 0-8,0 0-4,0 0-7,0 0-1,0 0-1,0 0 0,0 0-5,0 0 1,0 0-2,15 17 3,-11-9-4,1 2 1,1 0-4,2 5 3,0 1-3,-3 4 3,4 6 5,-4-2-2,3 5 2,-5 3 2,0-1 9,-2-2-1,-1 7-3,2-4-5,-4 2-2,1 14 1,-3-12-7,3 10 5,-3-1-2,2-10-2,-3 14 1,7-3-4,-4-12-1,1 2-2,0 12 0,0-13 1,-3 0 3,3-1-4,1 13-2,-1-14 4,1 1-1,-3 1 2,0 10-9,1-13 2,-2 13 0,0-11 2,0 2-2,-4 11 2,-2 1-2,-4-1 2,8-10-1,-8 10-4,5-11-6,-1 12-8,3-2-7,-3-12 3,4 11-4,0-15-13,0 2-4,2-1 4,3-1 5,-1-2-26,4-2-4,-1-7 0,2 1 0,-2-2 8,2-1 0,-2 0-12,-1-5-10,5-1 0,-1 0-9,-3 0-6,2-1-75,-2-3-180,-1 0 80</inkml:trace>
  <inkml:trace contextRef="#ctx0" brushRef="#br0" timeOffset="73833.4917">2457 12692 27,'0'0'108,"-5"-5"0,5 5-8,0 0-4,0 0-8,0 0-6,0 0-7,0 0-4,0 0-6,0 0-3,0 0-7,0 0-1,0 0-11,0 0 4,0 0 14,0 0 4,0 0 0,0 0 6,-2 22 2,1-8 0,-2 2-3,-3 0-1,-2 9-5,2 3-6,-3-1-6,-5 2-6,4-3-3,1 1-5,-1-2-3,1-1-3,2 0-4,0-7-6,0 0 0,5 0-1,-3-3-4,2 2-1,0-5-3,1-2 3,2-1-5,-1-3-3,1-5 7,-2 12-4,2-12 0,0 0 1,0 0 1,0 0-6,0 0 2,0 0-5,0 0-4,0 0-6,-5-37-3,4 20 0,2-1-6,3-9-5,-3 2 0,2-6-1,-1 0-5,2 1 7,-1-1 5,0 2-7,2-3 2,-1 4 7,2 1 1,0-2-1,-1 5 1,0-1 2,1 6 4,-2 2-1,3 0-4,-4 0 12,-1 8 1,-2-3 1,3 6 0,-2-1 2,0 0 4,-1 7-3,3-12 8,-2 7 0,-1 5 2,1-7 1,-1 7-4,0 0-4,2-7-1,-2 7-3,0 0-3,0 0 1,0 0 0,0 0 0,0 0-3,0 0-3,0 0 1,0 0 2,0 0-2,0 0 2,0 0 1,10 14-1,-10-14 2,1 13 5,3-6 15,-1 4-3,-2 0 2,0 0-2,3-1-1,-2 2 0,5 3 4,0 2-10,0-3-1,1 1 1,1-1-3,2 1 2,1-1-1,1 0 0,7 4 0,-6-5-2,8 3-1,-8-4-4,10 2 1,-2 0 0,-6-1 1,7 2 0,-6-5-1,-2 3 2,1-2 4,-1 1-22,-6-2 0,2 1-4,1-1-2,-5-1 1,2 0 1,-1 0-1,-2 0-1,0-1 3,-3-1 2,1 2 6,-1-1-2,-4-1 5,-2 1-3,3-8-1,-10 16-2,1-7 6,-3-1 0,-3 1 0,-3 0 4,-1 0 3,-5 3 8,3-3-1,1 0-6,-8 2 4,3-2-4,-2 1-17,2 2-15,-3-4-16,1 2-34,-1 1-16,9-5-26,-6 3-28,6-1-152,-6 4-321,7-5 142</inkml:trace>
  <inkml:trace contextRef="#ctx0" brushRef="#br0" timeOffset="75238.3867">14135 11875 21,'2'-10'99,"-2"10"-8,0-10 6,0 10-11,-2-9 1,2 9 4,-2-9 4,2 9 0,0-9 1,0 9-3,0-9 1,0 9-7,-4-7-2,4 7-10,0 0 1,0 0-6,-3-8-5,3 8-8,0 0-6,0 0-6,0 0-1,0 0-10,0 0-10,0 0 0,0 0-2,0 0-6,0 0 2,0 0 1,0 0 7,11 17-7,-6-8 2,-1 1 11,0 5-4,0 2-2,-1 3 3,-1 6 2,3 0 5,-5 2-5,-2 0-1,-1 4-3,3 0 4,-2-2-9,-1 2-2,1 2-2,0-1 1,-2 2-5,2 1-3,2 11-2,-2-13 1,1 1-6,-1-1 1,-2 2-2,2 10 0,-4-12 0,5-2-2,-2 2 3,1-1-4,2-2-3,-4 3 9,1-4-6,-1 1 3,-1-3 0,2 2-3,-3-1 2,-1 0-4,4 0 2,-2 0-2,1 1 1,-1-1 4,-1-1 0,2 4-4,0-3 1,4-2-2,-4-1 2,2 3 0,-1-4-3,1 1 5,-2-2-2,0 5-2,3 1 4,-3-6-6,-1 2-4,2-2-1,-1-4-1,2-2-4,-2 3-2,1-3-3,1-1-7,-3-1-8,0 0 2,2-4-1,2 0 11,-1 0-12,0-2-9,0 2-4,-1-4-13,0-1 4,3-7 2,-2 9 1,-1-4-4,3-5 5,0 0 9,0 0-8,0 8-2,0-8 5,0 0-9,0 0-4,0 0-16,0 0-9,0 0-13,0 0-88,0 0-202,0 0 89</inkml:trace>
  <inkml:trace contextRef="#ctx0" brushRef="#br0" timeOffset="76323.1939">14370 11955 44,'0'0'90,"0"0"-15,-2-8-3,2 8 2,0 0-13,0 0 0,0 0-7,0 0 6,0 0 7,0 0-15,8-12-2,-8 12-1,0 0 4,0 0-6,0 0-5,0 0-1,0 0-6,0 0-1,0 0 5,-6-5-8,6 5 3,0 0-10,-13 0 6,13 0-2,0 0-6,-13 5 1,6-1-1,2 0 0,-4 1-1,1 3-2,-2 0-5,-1 4 3,-3-1-5,-1 3 3,1 0-5,1 1 1,-7 6 0,4 0-3,-2 1 1,-2-1-3,2 0 4,-1 1-2,4 0 2,-3-1-7,3 4 3,1-4-3,2-7 1,2 3 0,-2-2-2,3-3 2,3 0-1,-2-2-1,2-2 2,0-1 1,3-2-3,-2-1 5,5-4 2,-5 8-8,5-8 1,-8 2 1,8-2 0,0 0-5,0 0 3,-2-18-3,2 18 3,7-22-4,-3 6 6,1-2-11,2 0 5,3-8-2,-3 4-2,2-4-1,0 3-5,5-5 3,-3 0 5,2 5-8,1-2 6,-1 2-4,-1 0 8,-4 6-2,2 0 1,1 2 5,-2 1-2,-2-1-3,-1 6 4,2-3 1,-2 3 5,-2 1-7,-1 0 9,1 2-1,-2-1 8,2 2 8,-4 5 1,4-8-1,-4 8 3,4-5-3,-4 5 6,0 0-11,0 0 3,4-6-6,-4 6-2,0 0-4,0 0 3,0 0-3,0 0 5,0 0 3,6 16 2,-6-16-5,1 14 6,-1-7 0,4 3-3,-2 0-6,0 2 4,2 0-1,0 3 0,0-3-1,0-1-4,-1 5 1,5-2 1,-1 1-3,-1-1-1,2 1 2,0-1-1,-3-4-5,3 5 5,-2-4-4,0-1 0,1 4-3,-1-4 6,2 0-6,-2 2 5,1-4-3,-1 2-4,0-1 5,-2 1-4,1-1 2,-3 1 0,0 0 2,2-1 0,-4 0-1,1-2-1,1 2 0,-2-3-2,2 4 3,-2-10-1,0 13-1,0-6 7,0 0-6,0-7 4,-5 12-2,1-6 4,0 2-5,-5-2 5,-1 2-2,0 0-3,-5 1 1,1 2 0,-5-2-1,2-1-3,-9 2-7,2 2-9,5-5-16,-6 4-24,-1-2-10,-1 0-19,5-2-27,1-2-18,0 0-142,-6 0-294,5-1 131</inkml:trace>
  <inkml:trace contextRef="#ctx0" brushRef="#br0" timeOffset="78411.9707">6759 10727 81,'0'0'127,"-2"-6"-6,2 6-3,0 0-16,0 0-12,0 0-3,0 0-11,0 0-8,0 0-10,0 0 0,0 0-5,0 0-6,0 0 2,0 0-5,0 0 1,0 0 0,0 0-4,1 26 13,0-18-6,-1 1-2,1 0-6,-1 3 5,2-1-8,-2 4-4,1 3-3,0-1 2,1 1 4,-1 0 6,1 9-5,1-3 6,0 3-5,-1-1-5,1 2-6,-2 0 0,4-1-6,-4 1 4,2 1 1,-1-1 1,2 0-2,0 1 7,-1-2-6,1 0-1,-1 0-5,5-1 1,-2 0-3,1-2-4,-2 1 0,3-1 3,0 3-3,-2 0-4,1-4 3,1 5-5,0-2 2,-1-2 0,-3 1 1,1-1-6,-2-6 1,1 0-2,1 7 1,-3-6-2,1 1 2,-1-2-5,1-1 8,0 2-5,-1-1 1,-1-2-1,2 1-1,-2 0 4,-1 0-4,2-8 0,0 4 1,2-4 0,-4 1-2,0 0-1,1-3-3,-1-7 1,3 12 4,-2-7-1,-1-5-2,4 8 4,-2-4-3,-2-4-1,2 7 2,-2-7 1,0 0-2,2 6 3,-2-6-5,0 0 3,3 5-1,-3-5 1,0 0 3,0 0 4,0 0 1,0 0 7,0 0 4,0 0-1,0 0-2,0 0-1,0 0 1,0 0 1,0 0 2,0 0-6,0 0 1,0 0-2,0 0-2,0 0 3,0 0 0,0 0-2,0 0-4,-12-21 3,10 16-3,2 5-2,-7-9 0,4 6 1,3 3-2,-6-9-6,6 9 7,-5-7-2,1 2-3,4 5 2,-7-6 1,2 2 1,5 4-5,-7-7 3,3 2-1,4 5 4,-6-12 0,1 8-4,2-1 1,-3 0-4,0-3 2,0 1 2,0 0-1,-2 0 0,0-1-3,1-1 2,-1-1 3,1 2-3,-2-1-2,1 1-1,0 2 2,-2-4 1,3 3-1,-1 0-1,0-1 1,-1 2-4,2 0 2,3 1 3,-1 2-1,5 3-3,-8-4 0,8 4-3,-9-5-1,9 5 0,0 0 2,0 0 0,0 0-1,-6 9-1,6-9 3,1 11 1,4-2 2,0 0-5,3 1 6,-1 0-5,0 0 6,4 4-2,0-2-2,-1-1-3,3 4 6,-2-2 1,1-1-3,-1 0-7,1 0-1,-5-2-1,3 1 0,-2-3 0,1 2-2,1 0 0,-2-1-1,2 1-9,-3-2-1,0-1 2,0 0 0,-1 0-4,1-3 3,-4 0-3,4 0 2,-4 1 0,-3-5 5,7 4 6,-7-4 3,0 0 1,5 2-2,-5-2-2,0 0 7,0 0-1,9-11 0,-5 6 0,1-2 4,-1-4 1,1 2-1,0-7-2,1 1 3,2-1-1,0-2-1,-2-1 1,3-5 1,1-1-2,-3 8 4,0-1-3,1 1 2,1-3-3,-5 6 3,1-4 1,-3 9 2,2-2-3,-2 2 6,-1-1 0,0 3 5,0-1 1,-1 8 2,-2-10 5,2 10-4,-4-11-1,4 11-1,-5-4-6,5 4 3,0 0-4,-10-1 0,10 1 0,-13 3 2,13-3-6,-12 10 4,5-2-2,-3 1 4,1 3-3,-3 0-2,-1 3 2,-2 4-7,1-3-13,0 5-10,-4 0-13,0-2-11,0 0-9,-1 1-23,6-8-10,0 4-18,-1-2-30,1-2-34,-2-4-97,1 1-291,3-5 129</inkml:trace>
  <inkml:trace contextRef="#ctx0" brushRef="#br0" timeOffset="80053.3324">7194 10515 6,'0'0'174,"0"0"-7,-5-5-8,5 5-17,0 0-7,0 0-10,-4-5-17,4 5-9,0 0-12,0 0-13,0 0-7,0 0-11,0 0 1,0 0-7,0 0 0,0 0-4,1 24 0,0-11 4,2 1 0,-2 2-4,2 4-3,-2 5 3,2 1-4,-2 0-8,0 4 0,0-2-5,-1 1-5,2 0-1,-2-4 2,2 0-4,0 0-1,-1-5-4,2-3-2,0 0 1,0-1 1,-2-3-3,1-1-9,1-2 7,0 0-2,-1-3-2,0-2-11,-1 1-2,-1-6-2,4 10 1,-4-10 2,4 3 3,-4-3 0,0 0 4,0 0-3,16-17-6,-11 9 0,0-5-4,3-1 4,-2-2-2,1 0 2,-1-1-1,-1-3 1,3 3 0,-2 0 0,1 0 0,-2 0 0,-1 5 5,2-4-3,-2 5-4,-2 3 5,1 2 12,-2-1 5,-1 7 1,3-10 5,-3 10-8,4-8-1,-4 8-4,1-7-1,-1 7 2,0 0-8,0 0 3,9-2 0,-9 2 2,0 0-4,0 0 7,15 9-8,-10-4 2,2 2 0,1 2 2,2 1-3,1 1 0,2 2 3,-2-2 0,3 2-4,-1 0 2,0-2 2,2 1-1,-1-1-1,-2-3-1,-1-1 4,3 3-3,-3-1 0,0-3-4,-1 0 5,1 0 2,-2-1-5,1-1 4,-1-2 2,-3 1-3,1-2 2,-7-1-1,15-4-3,-9 2 5,3-4 0,-3 1-1,1-4-2,-2 0 2,-2-3 8,0-5-1,0 2 5,-2-3-8,3-7 4,-3-2-1,-3 3 2,1-5-3,1 0 1,-4 2-5,1 1-3,2 0 2,-4 1-3,1 5 4,1-6-6,-1 9 1,1-2-2,-1 3 0,-1-1-4,2 5-5,1 2-8,-4-1 2,4 2-10,-2 4-11,-2-4-9,3 3-25,3 6-3,-9-5-29,9 5-18,-10 0-19,10 0-147,-13 5-312,4 1 139</inkml:trace>
  <inkml:trace contextRef="#ctx0" brushRef="#br0" timeOffset="80844.1944">7264 12333 79,'-6'-5'163,"6"5"-6,-8-6-7,8 6-14,-8-6-8,8 6-9,-6-6-4,2 1-5,4 5-6,-6-6-6,6 6-4,-8-5-1,8 5-2,-5-5-7,5 5-4,-6-5-8,6 5-5,0 0-6,0 0-10,-13 0-2,13 0-10,-9 7-3,1-2 2,2 2-15,-3 0-2,1 4-4,-3 0-3,0 2-2,-2 1 2,2 2-5,2 1-1,1-2 1,-2 2-4,1-1 2,2 2-4,-1-1 5,4 1-3,-1 0-3,2 1 1,1-2 0,2-5 0,1 5-1,2-6 2,1 1-2,1 0-1,4-2 3,0-1 0,2 2-5,2-1 1,1-1 0,2-3 4,-4 0 0,6-1-1,0-4 4,1 1-4,1-2-7,-2-3-2,1-1-9,3-1-4,-3-2-7,2 0-7,4-4-3,-7 2-15,9-4-11,-4 1-13,3-3-36,-1-1-3,-3 2-13,4-3-13,-5 3-127,-7 2-289,3-1 129</inkml:trace>
  <inkml:trace contextRef="#ctx0" brushRef="#br0" timeOffset="82333.5226">2487 13699 43,'0'0'61,"-6"-3"-3,6 3 1,0 0 5,-11-4 8,11 4-1,-7-1-1,7 1 9,0 0 0,0 0 1,-6-4-3,6 4 1,0 0-4,0 0-4,0 0-7,0 0-6,0 0 4,0 0-1,-8-3-7,8 3 0,0 0-7,0 0-4,0 0-3,0 0-6,0 0-4,0 0-3,0 0-8,0 0 6,0 0-4,0 0-1,0 0-2,0 0-1,0 0 1,0 0-7,31 0 0,-20 0 3,1 0 5,2 0 7,5-2-2,3 2-6,5-2 0,2 1-1,0-3-1,2 4 2,1-3-3,0 1-1,0 0-1,2 1-1,-2-1 2,4 2-3,-2 1 5,-2-2-4,2 2-3,-4-1-1,1 1-3,1-1 1,0 0 1,3-1-2,0 1 3,0-3-2,2 2 2,-1-3-4,-2 1 4,3-1-5,-2-1 5,0 3-4,-1-2-3,-1-2 4,-3 3 7,2 1-8,-3-3-14,-9 3-9,2 1 0,-3-4-2,-1 5-8,0-2 1,-7-1-1,2 1-10,-3 2-3,-2-2 2,-8 2 2,11-1 11,-11 1-2,8-1 6,-8 1-4,0 0 0,0 0-11,0 0-4,0 0-7,0 0-14,0 0-18,0 0-3,0 0-26,0 0-83,-36 1-211,24 0 94</inkml:trace>
  <inkml:trace contextRef="#ctx0" brushRef="#br0" timeOffset="83013.2151">2716 13447 108,'0'0'104,"-7"3"-5,7-3-6,-7 7-12,3-2-12,-1 0-1,-4 4 1,2-1-12,-2 2 2,-2 3-8,-5 0-8,3 1 9,-1-2 3,0 2-17,-1 1-4,-1-2-9,-6 5 5,7-3-3,-7 2 2,7-5-5,-10 4-3,9-5-4,-2 1-1,3-2-7,1-3 14,0 3-7,3-5-2,3 1-7,-1-3 2,0 0 4,3-2-8,-2 3 14,8-4-15,-11 1-4,11-1 7,0 0 1,-11 0-3,11 0 3,0 0 0,-8 1-6,8-1-4,0 0 5,0 0-2,0 0 1,0 0-5,0 0 0,0 0-1,26 10 0,-16-6 3,0 1 3,6 1-3,2 0-3,-3 0 9,4 1-5,-2 2 0,3-3 2,6 3-2,-5-1-6,5 1 6,-2-2 2,-3-2 7,-1-1-8,7 5-1,-5-5 1,-2-2 1,2 1 1,-2-1 3,9-2-4,-12 3 0,1-3 2,1-1-11,-5-1 7,-1-1 2,-2 1-1,1 0-2,-3-5-1,-2 2 4,4 0 0,-7 0 0,2-5 5,-2 1-2,-3 0-2,1-1 13,-2-1-8,-2 2 1,0-4-9,1 2 11,-5-5-5,4 5-8,-3-3 7,0 4 3,2-2 5,-1 2-15,-1 0 5,1 1 2,0-1 2,1 2-1,0 1-1,-1 1-10,4 6-16,-3-11-27,0 7-16,3 4-32,-1-8-14,1 8-93,-2-11-219,2 11 98</inkml:trace>
  <inkml:trace contextRef="#ctx0" brushRef="#br0" timeOffset="84084.3501">4593 13366 87,'-1'-8'175,"1"8"-19,0 0-11,0-12-8,0 12-10,0 0-15,1-12-12,2 7-10,-3 5-11,6-7-10,-1 1-3,3 1-10,1 0-3,2-1-10,0 0 0,2 2-8,1 2-6,-3 1-3,3 2 1,3-1-8,-5 1 4,0 4-6,-2-1-2,3 3 0,-4 0 0,2 2 6,-4-1-11,0 6-4,-1-2 2,-4 0 1,0 5-2,-2 0 1,-2 0 2,-3 0-1,0 2-5,-3-1-2,-6 3 4,3-4 0,-2-2 1,3-1-1,-3 1-1,0-3 0,3 2 2,-4-5-7,5-1 5,-1 0-2,0-2 1,1-1 0,0 1-1,2-2-3,0-3-5,7-1-8,-11 4-8,11-4-6,-9 2-3,9-2-16,-7 1-6,7-1-11,0 0-13,0 0 2,0 0-5,0 0-3,0 0 10,14-17-3,-7 12 7,5-2 7,2-1 2,2-4 10,-1 2 8,4-2 4,3-4 0,-1-1 9,2-1 11,0-1 18,0 0-6,2-3 1,-1 0 14,0 0 9,-1 1 3,-1-3 4,0 2-3,-3 0 11,-1 1 6,-4 6 4,-2 0 16,-3 2 3,0 4 15,-4-3 3,-2 5 4,0-3 0,-2 4-9,-1 6-9,-3-11-5,3 11 3,-5-7-2,0 4-2,5 3-6,-9-4-4,9 4-6,-14 1-4,14-1-5,-16 6-5,5-1-3,1 0-4,-1 0-3,2-1-4,2 2-3,-1 1-3,2 1 1,2-2-3,0 4-1,2 1-1,-2 4 0,1 0-3,1 1 1,-2 0 4,-1 3-6,3 0 3,-4 5-2,5-4-3,-2 4 0,3 2 2,-1-7-3,2-1 0,1-1 5,0 2-1,4-2 1,-3 0-9,6-1-11,-1 1-8,-2-7-7,6 2-7,-3-2-20,1-3-10,1 1-5,1 0-14,0-3-1,1-1-7,3 1-15,2 0-31,-8-2-111,0-3-272,2 1 121</inkml:trace>
  <inkml:trace contextRef="#ctx0" brushRef="#br0" timeOffset="84412.3119">5461 13575 165,'-5'-17'194,"5"17"-10,0 0-24,0 0-13,0 0-19,0 0-14,0 0-4,1-7-19,-1 7-10,0 0-6,0 0-12,0 0-1,18 8-9,-12-4-5,-1 1-1,1 2-7,0 1 0,-1 1 2,-1 0-6,2 6 0,-2-4-5,-1 5-2,-1-1-3,1 2-4,-1 0 1,0 1-1,0 2 1,-3-2-21,1 1-21,-1 8-21,-1-6-32,1-3-26,1-1-22,-1 1-34,-4 1-112,3-4-287,-1-2 128</inkml:trace>
  <inkml:trace contextRef="#ctx0" brushRef="#br0" timeOffset="85894.25">6538 13533 54,'-4'-4'152,"4"4"-11,0 0-14,0 0-12,0 0-17,0 0-11,0 0-3,0 0-12,0 0-7,0 0-6,0 0 2,0 0-7,0 0-12,0 0 5,0 0-9,28 3 5,-16-3 1,1 1 2,4-1-2,3 0-10,8-1 2,-1-2 4,1 1-6,4 0-5,0-2 0,-2-1-7,6 0-1,-1 1 1,2 1-2,-4-3-4,1 1 1,-2 1-1,-1-1-1,-3 2-5,-9 1-3,1-1 4,-1-1-2,-3-1 2,2 3-4,-5-1 3,0 0-6,0-1 3,-4 0 0,1 0-1,-4 2 4,-1-3-14,-1 0 13,0 0-3,-4 5 0,5-12-4,-4 5 3,0-3 1,-1 4-4,-1-5-2,1-1 3,-5 0 3,4-4-8,-3 1 0,0-2 4,0 0 1,2 2-2,-1-2-4,-1-1 4,2 1 3,2 0 0,-2-1-1,0 6-4,2 2 0,-1-2 5,1 4 3,-1-1 8,1 9 6,-3-12-3,0 8 1,3 4-4,0 0-1,-6-8-5,6 8-3,0 0 3,0 0-3,0 0-1,0 0 0,-12 16-5,11-11 1,1-5 2,1 15 4,1-7-4,0 1 1,1-1-5,1 6 3,0-3-3,-1 1 1,1 4 2,4 2-6,-2-2 1,-1 2 8,2 0-5,-1 2 1,3 4 2,-3 1-3,-2-7 1,0 7 4,0-6 3,-1-2-8,-2-1 2,4 1-4,-4-4 4,3-1-4,-1 1-7,-2-2-8,0-2-1,0-1-7,2-3 1,-2 1 9,-1-6-4,3 11 7,-3-11 5,0 0-5,0 0 1,0 0 7,0 0-5,0 0 1,0 0 2,0 0 5,-23-21-2,15 12-3,-1 0 5,1-1-5,-4-4-3,1 2 6,-1-3 2,0 1-1,-1-1-1,1 2-1,-1 1 6,-1 1 0,0-1-13,1 5 12,2 1-5,-4-2 9,3 3-2,-1-1 3,0 4-3,3-1 3,0 1-6,-2 0 1,5 1 3,7 1-2,-13-1 5,13 1-6,-12 1 0,12-1 2,0 0-4,-9 1-3,9-1-1,0 0-1,0 0 5,0 0-2,0 0 2,0 0 2,21 12 0,-14-12 2,5 3-1,1-3-2,-1 0 2,6 1-1,0-1-5,0 0 11,0 0-5,0-1 1,1 1-5,-2 0-3,2-1 5,-6 2-2,4-2 4,-4 1 0,0 1-2,0-2 1,0 3 2,-3 1-2,0-1 5,-3 1-4,1-3-3,-1 2 0,-7-2 1,9 5-2,-9-5 2,6 3-4,-6-3 4,6 4-1,-6-4-4,0 0 4,0 0 3,0 0 1,-1 9 0,1-9-1,-7 8 9,7-8-5,-8 5-3,1-1 2,1-1-3,-1 2 11,-2 0-8,1 0-2,0 0 7,-3 0-7,3 1 1,0 0-4,-2 1 3,1 0 0,-1 2-4,0-1 4,-3 2-3,1-2 3,2 1 6,1 0-3,-1 1-4,1-3-2,0 2-3,3-1 2,-2-3 2,3 2 0,0-3 0,5-4-1,-8 9 1,6-7 2,2-2-5,-7 6 5,7-6-1,-4 4 5,4-4-3,0 0 2,0 0-7,0 0-5,0 0-1,0 0-7,-16-8 2,16 8-2,-7-9-6,4 4-7,-6-2-18,2 2-11,-2-2 1,2-1-5,-5 2-3,3-3 2,0 2-12,-2 1-4,1 0-12,3 4-3,-2-2-9,3 1-100,-3 1-217,9 2 96</inkml:trace>
  <inkml:trace contextRef="#ctx0" brushRef="#br0" timeOffset="86603.3201">7343 13397 39,'0'0'124,"5"-3"-13,-5 3-8,0 0-5,8-5-14,-8 5 0,0 0-10,10 0-8,-10 0 1,12 2 9,-12-2-7,19 1-10,-11 1-6,4-2 1,9 1-8,0 0 2,7-1-6,4 1-5,-1 2 0,4-3-8,2 1-2,15-3 16,3 0-1,1-1 0,8-2-6,-1 0-3,3-1-4,24-4 2,-29 4-5,34-3-4,-30 2 3,27-2-3,-27 1-4,31 1-2,-7-3-1,3 2 0,-28-1 2,33-3 5,-4 2 1,1 3-1,-29 0 6,27-5-7,-28 9-2,31-2-2,-33 0 2,1 0-14,1 5 4,-1-2 4,-6 0-8,-4 2 6,-14 0-3,-1 0 3,-4 2-5,0-4-10,-5 6-3,-9 0-12,-1 0-9,-6 0-4,-4 0-3,2 1-3,-7-1-4,-3 0-9,-1-4-18,0 0-1,-7 15-29,-2-8-3,-1 0-18,-6 0-111,-3-1-250,-1-1 112</inkml:trace>
  <inkml:trace contextRef="#ctx0" brushRef="#br0" timeOffset="87339.3786">7862 13130 49,'0'0'114,"-18"0"-5,10 0-5,8 0-7,-18 0 10,7 0 8,3 0-8,-2-2 0,10 2 0,-15-1 4,5-1 0,1 2-12,9 0-17,-16 2 0,10-1-6,-7 5-9,-2 2-9,-3 1-6,-5 7-5,1 7-3,-3-1-3,-1 0-6,-1 4 1,3 1-7,1-2 1,-3-3-6,3 2-4,3-2-2,2-1-4,4-6 3,3-1-1,-1 3-4,2-5-4,2-2 5,-1 0-6,0-3-3,5-2-4,1 0-1,-1-1-8,4-4 4,-5 8 0,5-8-2,0 0-5,0 0 2,0 0 2,0 0 2,0 0 3,0 0 1,14-15-10,-10 10 7,3 0-4,0-2 1,-2 3 2,2-1 0,-1 2 0,1 1 4,-7 2-2,13-3-4,-7 1 5,-6 2-4,16 2 4,-9 0 2,4-1-8,-1 1 4,1 0 0,2 1 2,4 1 3,-1 0 1,2 0 0,0 3 0,0-4-4,2 0 0,1 2 6,-1-1-2,2-2 0,6 1-1,-1-1-2,-5 0 4,-2-1-4,2 1 4,6-2-3,-6 0-1,-3-2-6,1 1-1,-1-1 1,1-1 3,-3-4 0,0 1 4,1 0-4,-6-1 2,2-3 2,-3-2-10,0 0 11,-3-2 2,0-3-1,-2-2 5,1 1 8,-4 0 1,0-9-6,-2 2-2,-2-1 2,-2 1-1,0-1-3,-2 7 0,1 2-3,-3-1-1,0 1-2,-1 0-8,-3 3-6,-1 2-3,2 4-3,1 2-10,-1-2-8,-2 1-5,3 2-16,9 5-9,-14-6-26,7 5-6,7 1-18,-8 1-115,8-1-254,0 0 112</inkml:trace>
  <inkml:trace contextRef="#ctx0" brushRef="#br0" timeOffset="88022.7361">10485 13191 138,'0'0'148,"4"-12"-14,-1 6-8,1-1-6,1 0-13,0-2-13,3 1-5,-1-1-7,1 2-3,2-1-8,-1 1 2,5-3-11,0 1-9,4 4-1,-6-2-10,2 4-3,2-2-2,-2 4-4,3 2-3,-3-1-4,-1 3-3,1 1-9,-4 1 7,0 3-6,4 1 2,-6 1-5,-2 1-4,2 5 4,-4 1-2,-3 2 0,-1 0 0,-3 0-2,1 1 0,-4-1-1,2-2 1,-3 2 3,0-2-6,-1 0-1,-3-4 1,0 3-2,0-3 3,-1 1-6,-1 0 0,1-1-4,-2-3-9,0-1-6,3 1-14,0-4-1,-2-1-9,2 2-13,-1-2 5,1-2-20,0 0-10,3-3-15,0 2-1,8-2-23,-14-3-69,14 3-205,-10-7 90</inkml:trace>
  <inkml:trace contextRef="#ctx0" brushRef="#br0" timeOffset="88348.6983">10947 13062 81,'-13'1'167,"0"3"-5,-1 0-19,3 2-11,-6 0-9,4 0-17,3 0-12,-1 0-7,1 2-6,3 1-8,-1 1-10,2 0-4,1 2-9,1-1-4,3 1-1,-2 2-12,2 3 4,1-1-7,2-2-1,2 3-5,0 0-1,1-2-4,3 3 2,-1-2-4,1 3-3,0-2 0,3-2-1,-1 0-10,3-1-17,-1 2-16,2-3-21,1 0-17,-2 0-11,2-3-17,-1 1-17,2-2-110,-4-2-243,-1-2 108</inkml:trace>
  <inkml:trace contextRef="#ctx0" brushRef="#br0" timeOffset="88922.944">11133 13556 35,'0'0'149,"1"-6"-15,-1 6-10,7-9-6,-2 5-11,-1 0-11,3 0-15,-7 4-10,12-4-6,-6 1-8,-6 3 3,14 0-9,-14 0-3,12 0-8,-12 0-4,12 3-5,-6 0 2,-6-3-9,9 6 6,-4-1 6,-1 1-4,0 0-5,-2 1-4,4 1-5,-4-1 8,0 3-7,0-1-8,-1 0 3,-2 1-3,1 0 5,-3-2-3,3 3-7,-3-2 7,0 2-4,-2-1-1,1-1 3,-1 1-2,-1-2-5,-1 1 9,-2-1-8,0 1-5,0-2 12,-1 1-5,0-3-2,-1 2 7,1-3-5,2-1 10,-1 2-1,4-3 2,-2 0 3,0 1 9,7-3 5,-7 3-4,7-3 0,0 0-5,0 0-6,0 0 5,0 0-8,0 0 0,0 0-6,15-20 3,-4 14-3,0 0 1,7-1-3,-4-1-1,2 1 0,-2 2-3,4 0 4,-2-2-7,0 2 2,1-2 3,1 1-2,-1-2 2,3 0-1,5-1-6,3-1 0,-2 0-2,1-4 4,1 2 1,1 0-3,2-1 2,1-1-1,-4 7-3,-1-4-5,-1 1-8,-6 4-19,-1 1-5,-4-1-11,-1 0 9,-3 5-8,-4 0-12,0-2-6,-7 3 2,14-1-15,-8-2-2,-6 3-1,0 0-16,12 3-10,-12-3-108,0 0-236,0 0 105</inkml:trace>
  <inkml:trace contextRef="#ctx0" brushRef="#br0" timeOffset="90513.1467">12111 13280 42,'-4'-5'139,"4"5"-17,-3-9-9,3 9 5,-1-10-5,1 10-1,0 0-1,0 0-16,0-10-11,0 10-7,0 0-21,4-7 4,-4 7 0,8-5-1,-8 5-4,15-1-3,-5-2-6,3 2 1,1 1-11,4-1-4,0 1 4,1 0-5,1 1-4,2 2 1,9-3-3,-1 0-5,0 0-3,2-2 5,1 2-1,3 0-2,3-1-1,0 0 0,0-2-2,14 3-10,-15-3 2,1 2 7,1-2-6,10-4 2,-12 7-8,0-1 5,0 1-5,-1-2 6,0 4-10,-6 0 5,-2 1-1,-3 2-1,-6 0 0,3-2 0,-6-1-1,2 1 5,0-2-1,-2 4-7,3-3 5,-3-1 0,4 1 2,0-2 1,6-3-1,2 3 2,-10-2 4,11-3-3,-1 0 3,0-2 2,0 0-4,0-1 0,-1 0-3,1 0 0,-1 1-4,1-1 1,-9 5 4,-1-3-3,0 3 6,-3 1-7,-1-1 0,-2 1 4,1-1-5,-3 1-3,-2 1-5,-1 0 11,-8 1-7,13-2 4,-13 2-2,10-1 0,-10 1-2,10 0 1,-10 0 5,0 0-7,8 0-1,-8 0 2,0 0 4,10 0-2,-10 0 3,10-2 0,-10 2 5,12-1-8,-6 0 0,3-2 3,1 1-3,-2 1 2,0-2 2,3 2-4,-2-2-9,-2 3 12,3-3 2,-3 2-4,1 0-1,0-1 3,-1 0-3,2 2 1,0-3-7,-9 3 7,14-2-1,-9 0-2,3 1 3,-8 1-3,14-2 3,-6 1 2,0 1 2,2-2-5,-1-1 3,-3 2-2,-6 1 2,12-3-2,-12 3 3,10-1-1,-10 1 8,6-1 8,-6 1 0,0 0 1,0 0-1,0 0 0,9-2-10,-9 2 5,0 0-2,0 0-1,0 0-4,0 0 2,0 0-1,0 0-2,-19-10 0,19 10 1,-6-4-7,6 4-5,-11-4 2,7 2 3,4 2-5,-12-7 0,7 3 6,-1 0-9,-1-3 0,1 5 2,-1-3-9,1 0 5,-1 1 4,2-2-4,-5 1 4,2 0 3,2 1-1,-3-1-2,1 0-2,1 2-3,1-1 4,-1 2 5,1-1 0,6 3 2,-12-5-3,12 5-1,-8-4 0,8 4 1,-7-4 0,7 4-2,0 0 1,-7-4-1,7 4 1,0 0 3,0 0-4,0 0 1,0 0-2,0 0 2,0 0-1,0 0 5,22 12-2,-17-10-3,-5-2-1,14 4 3,-5-1-7,1 1-5,2 0 5,-6-4-2,5 3-3,1-1 8,-1 3-7,1-1 0,-3-1-5,1 0 6,-1 1 1,3 0 4,-6-1-6,1 0 3,1 0-9,-2 0 12,-1 1 3,-5-4 0,10 4-2,-6-3 2,-4-1 0,0 0 6,9 3-2,-9-3-1,0 0 7,6 2 5,-6-2 6,0 0-7,0 0 3,0 0 1,0 0 4,0 0-8,0 0-2,0 0 1,4 5-2,-4-5 1,0 0 3,-18 14-4,9-7-2,1 0-1,-3 1 1,1 4 3,-4 2-2,-3-1-2,-1 3-3,2-3 2,-2-1 2,0 4-2,-4 2-6,8-4 5,0-2 2,1-1-1,1-2-2,3-1-7,-1 3 4,4-5-6,0-1 2,1 1-2,1-2 6,4-4 0,-7 7 1,7-7 1,-6 4 4,6-4-5,0 0 1,0 0 1,0 0 4,0 0-8,-14-11 1,14 4-1,-4-1 4,4-1 1,-2-3-3,2 0-4,-3-3 3,3 3-15,-1-4-1,-1-1-6,2 2-5,-1 3-10,1 0 3,-4 0-16,4 1-12,-2 0-15,2 2-14,-3-1-28,1 5-126,-1-3-269,3 8 120</inkml:trace>
  <inkml:trace contextRef="#ctx0" brushRef="#br0" timeOffset="91955.6566">1937 12068 30,'0'0'118,"0"0"-13,0 0-10,0 0-7,0 0 0,0 0 2,0 0-2,0 0-5,0 0-4,3 22-7,0-11-1,-2 2-3,-1 2-9,0 3-5,0 6-6,0 2-3,-1 2-3,-4 1-12,4-1 2,-3 1-1,0 5-17,-1-1 11,2-2-2,1 3-3,-2-5-2,4 3-5,-4-3 5,3-1-6,-3-3-4,3-6 4,1-3-2,-3-3-5,6-2-5,-3-1-5,0-1-3,1-2-6,-1-7 8,0 7-3,0-7 8,0 0-10,3 6 8,-3-6-6,0 0 9,0 0-7,6-20-1,-6 7 0,4-5 2,-3 0-4,0-6 7,1-3-5,-2-2 1,0 0 10,1 0-8,-1-4-14,0-1 10,0-1 3,2-1 0,-2 5 3,3-1-1,-1-1-6,1 0 7,1 6 0,0-1 1,-3 4-1,3 7-4,0-3 9,-2 6-4,5-2 4,-6 6-3,3 1-1,-2 3 2,1 0 0,-1 1-2,-2 5-5,6-10-8,-6 5 14,0 5 0,9-3-6,-9 3 4,10 0 3,-10 0-3,11-2 8,-11 2-6,14 2 6,-7 0 1,2 2-1,0 1 4,1 1-4,0 0 5,3 2 2,0 2 6,0 3 2,1 0-7,-1 3 5,3 0-5,-2 4 0,-1-3-2,1 5 0,0 2-1,-3-2-4,2 2 5,-4-7-6,4 6 8,-5-5-4,2-1-1,-1-1-6,0 2-13,2-1-22,-2-1-6,0-1-15,4 0-10,-2-2-16,-4-3-14,1 0-11,0 1-81,-4-3-200,-1-2 88</inkml:trace>
  <inkml:trace contextRef="#ctx0" brushRef="#br0" timeOffset="92262.2451">1990 12453 160,'0'0'157,"0"0"-16,0 0-18,0-10-6,0 10-16,0 0-10,13-12-12,-4 7-4,4-4-4,2 3-12,4-4-9,6-3-1,-1-2-7,5 2-9,1-1-11,0-3-21,1 1-20,2-4-16,2 0-39,-3 2-26,-2 0-91,-3-1-206,-5 2 91</inkml:trace>
  <inkml:trace contextRef="#ctx0" brushRef="#br0" timeOffset="93911.9501">15067 11592 89,'0'0'139,"0"0"-10,0 0-4,0 0-10,0 0-9,0 0-10,0 0-14,0 0-5,0 0-7,0 0-12,0 0-5,0 0-7,0 0 2,-7 9 5,7-9-1,-2 17-2,0-5-2,0 5-9,-5 0-1,0 9-3,-2-2 2,2 1 3,-1 4-7,-2-3-1,3 3-2,-1-4-1,2-1-7,-2 5 1,1-4-4,1-4 2,2 1-7,2-4-1,-1 0 3,1-1-3,0-2 1,-1 2-1,1-5-2,2-2-2,0-1-1,-1 0 0,1-1-2,0-8-1,0 12-6,0-12-5,0 9 4,0-9 0,0 0 2,0 0-1,6 3 0,-6-3-2,0 0 1,9-25-2,-3 14 2,0-4-3,-1-4 1,3 0-2,0-7-1,-2-1 0,1 2-1,1-4-1,0 0-1,-1-1 0,1-1 1,0 0-4,1 2 6,-2 0 1,3 3-5,-2 2-1,-2 1 6,1 6-1,-1 0 6,2 1-1,-4 6 6,1 1-1,1 0 4,-2-2-1,-1 6 4,-1-4 1,3 2-5,-3 3 0,3-2-1,-1-1 0,2 3-3,-1 0 0,4-2 2,0 2-1,2 1 1,1 1-3,1 0 1,-2-1-3,5 3 4,-1 3 0,3 0-2,-3-1 1,-2 4 0,2 1-7,-3-1 5,1 4 4,-3-1 0,-4 1-4,1 0 4,-1 5 1,-1 2-1,-4-1-2,-3 1 4,-2-2-4,0 3 2,-5 0-3,-5 4 2,1-2-2,-1-3 4,1-3-3,-2 1 5,3-1-5,-1-2-1,-1 0 5,3-6-7,0 3 4,1-5-1,6 1 0,-5 0 1,5-3-1,4-2 0,-12 4-2,12-4 4,-9 1-5,9-1 5,0 0-2,0 0-6,0 0 1,0 0-1,-6-9 2,6 9 1,0 0-1,0 0 1,13-14 1,-7 10-2,4 0 1,-3 0-2,3 2 0,0-2 3,3 1-8,-4-1 8,5 3-6,-1-1 4,1 1 1,1 0 5,3 1-5,-4 0 2,4 0-4,0 0 2,4 2 1,-3 3 3,0-3 0,-1 4-3,1-1 2,-2 1 1,-1 2-3,-3 4 1,2-4 7,-2 3-3,-3-1 0,-2 1 3,-2-2-1,-3 4 2,-1 0-2,-4 2 0,-1 0 3,-1-2 5,-5 2-1,-2 2 5,-2-5-2,-2 5 1,2-5 1,-11 5-6,3 0 0,1-2 2,-5-3-2,7-1-2,-7 0-1,6-2 1,0-2-4,-1-2 0,0 1 3,-7 0-4,6-2 2,-1 0-5,0-4-16,2 3-5,1-2-15,2-1-10,-4-2-20,4 0-14,-2-1-22,3-1-31,-1-2-34,-2-1-103,2 1-287,-2 0 127</inkml:trace>
  <inkml:trace contextRef="#ctx0" brushRef="#br0" timeOffset="103162.5196">14775 13246 25,'0'0'110,"0"0"-6,0 0-17,0 0 0,0 0-8,0 0-16,0 0 5,0 0-11,0 0-1,0 0-6,0 0-11,0 0-3,0 0 9,0 0 9,0 0-1,0 0-8,0 0 2,0 0 1,-4 27-2,-1-17-7,4 2 3,-2 4-2,2 1-3,1 1 1,-2 1-1,0-1-5,2 5-4,-2-2 1,-1 3-13,1 1 9,0-1-5,2-6-1,-2 1 1,0 0-5,2 0-4,-2-2 1,2 0-5,0 0 2,0-5 2,0-2-4,0 0 0,0-1 2,0-1-4,-2-1 6,2-7-8,-1 12 3,1-12-1,0 10 1,0-10 3,0 0-1,-3 5-13,3-5 5,0 0 1,0 0-2,0 0 1,0 0-3,-17-9 6,17 9-6,-7-11 1,3 4 0,-3 0 0,3-3-1,1-1-3,-1-2-1,0 1-6,1-3 5,3-2-5,0 0 6,0-3 16,2 2-14,0-2 5,3 1-9,0-7 7,3 3 0,1-1-6,-2 5 6,2 2-3,1-9 3,0 8-2,1-4-4,3 5 5,-5 0 3,2 0-2,-2 0-1,2 3-2,-2 0 6,-1-2-8,1 3 9,-1 3-2,1-5-6,-4 6 9,0-1-9,3 1 3,-4 1 12,1 1-12,-1 2 0,-1 0 0,2 1 1,-1-1 7,-4 5-8,7-7-1,-7 7-1,10-5 4,-4 5-3,-6 0 7,9-3-3,-9 3-1,15 0-1,-8 3-10,2-2 16,-1 4-6,2-1-5,-1 3 15,-3-1-5,1 2-5,-2 0 4,2 3-3,-3 0 8,-1 0-10,-2 2 6,2 2 2,-6 2-3,2-1 4,-2-4-4,-3 3-1,-2 1 3,-1 1-10,1-2 3,-4 2 9,-1-2-10,4-1 5,-5-2-6,3-2 11,-1-1-1,4-2-16,-1-2 24,-3 3-10,3-4-5,1-1 1,-1 2 1,2-4 3,0 2 1,7-3 1,-13 1 3,13-1-9,-14-1 2,14 1-3,-9 0 4,9 0-2,0 0 9,-11-2-6,11 2-3,0 0 0,0 0 2,0 0-12,-7 4 12,7-4-2,0 0-2,5 12 4,-5-12-2,7 11 6,-3-2-1,0-2-6,-2 3-1,3 0 0,-1 0-1,2-1 3,0 1 5,-3-3-6,5 5-2,-4-2 1,1 0 3,2 0 2,-2-1-1,1 2-2,-1-1 6,3 0-10,-3-2 2,2 3-4,-1-2-9,-1 2-11,1-1-5,0-1-13,2 0-2,-3-1 1,2 0-12,0 1-16,-3-1-12,0-4-10,1 4-96,-3-1-206,0 0 91</inkml:trace>
  <inkml:trace contextRef="#ctx0" brushRef="#br0" timeOffset="104528.5631">15190 13606 31,'0'0'92,"0"0"-6,0 0 0,12 3-1,-12-3-21,0 0 18,2 5-6,-2-5-3,5 10 2,-3-5-5,0 2-4,-2 3-1,2-2 4,0 4 2,-2-1-8,0 1-7,0 3-2,0 2-6,0 1-2,-2 0-6,0-1 1,2-1-3,0 1-7,-2-6 7,0 8-12,0-7-2,-1 0-5,3 0-2,-2-1-2,0 0 3,0-1-8,2-3 0,-2 0 3,-2 0-2,4-7-6,-2 10 10,2-10-10,-2 7 4,2-7-1,0 0 0,0 0-6,0 7 8,0-7 1,0 0-7,0 0 1,0 0-2,0 0 5,0 0-6,-4-27 1,4 16 3,2 1-4,-2-2-4,2-6-2,-2 2 8,0 1 0,2-4-17,2 5 15,-2-3-1,0 0-5,0 0 11,2 0-6,-1 2 1,-1-1 1,2 2-1,0 2-1,-1 0 1,4 2-6,-3-1 8,-1 2-6,3-1 1,-1 1 4,-1-1-1,3 3 2,-2 0-4,1 1-1,-3-1-1,3 0 2,-2 2 0,2 0 5,0 0-1,-2 0-8,3 1 4,-3 1-3,1-1 3,2 1 1,-7 3-1,13-5-4,-4 3 4,-9 2-2,14 0 4,-14 0-10,13 2 10,-7 1-3,6 1 0,-7 1 2,1-1 4,1 4-7,0 0 4,-2-1 1,-1 4 0,0-2-1,-1 2-1,-1 2 2,-2-2 2,2 2-2,-4-2 4,0 4-8,-1-3 6,-1-1 0,0 2 3,-1 1-5,-6 1-8,6-1 9,-6 0 4,0 0-4,2-2-3,-2 1 5,-1-5-1,5 0-2,-4-3-1,2 3 1,3-4 7,-1 1-7,0-1-1,1-3-5,-2 2 8,8-3-4,-13 1 6,13-1-7,-9-5 1,9 5 4,-7-7-5,7 7 0,-2-9 2,2 9-2,2-9-4,-2 9 1,7-13 5,-2 8-2,1-4 1,1 4-3,-1-1-2,4 0 1,-3 2-4,2-3 4,2 3 2,-2-1-3,0 2 0,0-3 4,2 4-1,0 0-1,-1 0 3,-1 0-1,1 1-1,4 0-1,-5 0 2,4 2 2,-3-2-6,3 1 5,-1 1 1,-2 1-9,1 1 7,-1-1 3,-1 3-1,-1 0-5,1-1 1,1 1-2,-2 4 4,-3-1 2,1 2 5,0-1-9,-2 2 7,0 0 3,-3 0-4,1 0 0,-2-1 5,0 2-5,0 0 6,-2-1 0,-1 0-1,-1 0 1,0 0 4,-2-1 0,-2-1-4,1 3-4,0-3 3,-7 1 1,4-2-2,-4 3 3,3-3-3,-5-2-1,3 0 0,2-1-2,-3 0-3,1-4 0,1 3 1,1-4 3,-8 1 3,8-1-5,-2 0-1,0-1-5,0-2-14,3 1-9,-3-1-17,0-2-15,3 1-25,1 0-12,-1 0-27,2 2-42,-3-1-88,0 2-271,-1-2 121</inkml:trace>
  <inkml:trace contextRef="#ctx0" brushRef="#br0" timeOffset="113582.9891">1092 14178 103,'0'0'99,"0"0"-1,0 0-4,0 0-15,0 0 0,0 0-8,-6-6-10,6 6-7,0 0-8,0 0-13,0 0 3,0 0-7,0 0-4,0 0-3,0 0 3,0 0-2,0 23 8,0-6-6,-2 0 7,2 2-2,-2 0-10,0 6-1,1 3-8,-2-1-3,-1 1-1,2 1 10,0 0 5,0 1-13,1-1 6,1 1-6,-1-2-5,1 0 6,0-2-5,1-8 2,-1 2-4,1-4-18,1-5-10,-2 2 3,2-1-2,0-1 3,-2-1 1,4 0 1,-3-3-7,-1 0-2,0-7 13,3 11-6,-3-11 1,2 5 11,-2-5 4,0 0 0,0 7 16,0-7-3,0 0-5,0 0 2,0 0-3,0 0-7,0 0-1,-8-37 10,6 20 4,0 0-16,-2-12 2,3 12 3,-1-8 3,0 6 1,-2-7-7,2 1 8,-1 0 1,2 0-6,-2 5 1,0-5 1,1 2 0,0-2-6,1 7 3,1-9 2,1 8 0,-1-6 7,0 6-5,2-2 1,-2-4 2,2 6-11,3 0 9,-3 2 2,1 2 4,1-2-9,0 6 3,-2-5 7,1 6-3,1-1-2,0 1-6,2-2 15,-2 6-13,1-5-1,-1 5 3,-4 6 11,10-14-25,-4 9 9,3-2-3,-9 7 21,13-9-22,-1 6 5,-2 1 3,1-1-3,1 1 7,-12 2-12,20 0 9,-8 2-4,-2 1 3,1 1 8,-3 2-10,1-2-4,-1 4 9,0-1-1,-1 3-8,-3 1 9,0 2-2,0 2 4,-3 3 2,-2 0 3,-1 1-9,-2 0 3,-1 0 0,-3 3 5,1-4 4,-3 6-5,2-8 2,-4 1 4,1 0 2,2-2-10,-4-1 5,2 0-1,0-2 6,-3 1 0,3 0-12,-3-2 13,5-3-14,0 1 10,0-2-2,0 1-1,1-3-2,1 2 3,1-1-6,6-6-6,-10 11-3,5-5-1,1 1 4,4-7 1,-2 11 3,2-11-4,0 14 5,0-14-8,4 14 8,0-8-10,-1 3 9,3-3-1,4 3 3,-4 0 2,1-1-7,3 0-2,3-2 5,-3 2-1,-1 0 5,5-3-6,-5 3 0,3-1-1,-1-1 2,2 1 1,-1-3-5,-1 2-4,0-2-2,-2 1-1,4 0-8,-3 0-6,0 1-16,1-1 1,-1-1-1,-1 1-8,1 0-7,0 1-5,-3 0-1,0 2-3,-3-3-14,0 3-43,0 1-130,-4-9 57</inkml:trace>
  <inkml:trace contextRef="#ctx0" brushRef="#br0" timeOffset="114359.8927">1587 14509 83,'4'6'74,"-2"3"-10,3 3 4,0 3 0,0 1-5,-1 1-2,0 8 7,0-6-1,1 5-9,-4-4-7,3-1 1,-4 1-4,3-3-9,-1 1 1,-1 0-18,1 1 12,-1-2-15,-1-2 10,0-4-10,2 0 1,-2 0-4,2-1 0,-2-1-8,0-1 3,0-8 5,-2 9 1,2-9-3,-2 10-6,2-10 4,0 7 5,0-7-1,0 0-1,0 0-4,-9 6 3,9-6-2,0 0 9,0 0-4,0 0 1,-16-12 4,12 5-7,-3-1 3,2-2-3,0-2-8,-1-6 1,2-1 1,-1-9-5,-1 1 0,1 2 4,3-1-2,-3-2 1,5 3-1,0 6 5,2 1-5,1-2 3,-1 4 0,-2-3 2,2 7-3,1-1 3,-1 1-1,2 1 0,-2 1-1,-1 3 0,2-3-10,0 2 9,-3 0-6,0 8 1,4-11 17,0 7-20,0-1-1,-4 5 6,4-8-8,-4 8 1,5-5 5,-5 5-7,4-4-2,-4 4 1,0 0 3,0 0 1,0 0-1,16 7 1,-16-7-2,7 5 1,-1 0 0,0 2 2,2 2 1,-1-1 3,1 2-4,1 3 6,2 2-4,-2-2 6,0 3-12,1-1 11,1 7 2,-1-8-3,-2 3-2,3 1 3,-3-4-3,-1 2-2,2 0 6,-1 0-2,-2-3-3,3 1 1,-2-2 2,-2 0-1,-1-3 7,2 1-13,-2 0 13,-1-1-7,2-1-14,-3-1-3,0 0-9,1-1-1,-1 1-14,-2-7 5,2 10-20,2-5-14,-4-5 8,2 8-18,-2-8-10,3 6-3,-3-6-13,0 0-68,0 0-181,0 0 81</inkml:trace>
  <inkml:trace contextRef="#ctx0" brushRef="#br0" timeOffset="114733.2792">1560 14770 19,'0'0'121,"0"0"-13,5-7-12,-5 7-14,0 0-2,0 0-5,13 3-6,-13-3-4,13 2-7,-3-2 2,1-2-1,2 0-4,-2 0-6,5-3-4,2-1-2,-1 1-2,0-4 5,1 1-12,-1 1-6,-1-4 3,2 1-3,-1 0-1,5-4-11,-5 5-13,2-3-19,-4 1-22,8-7-13,-9 9-19,-1 0-21,-2 4-88,-2 2-194,-4 1 87</inkml:trace>
  <inkml:trace contextRef="#ctx0" brushRef="#br0" timeOffset="130332.9453">18516 4106 80,'0'0'75,"-5"3"0,5-3-5,0 0-7,-11 1-12,11-1-1,-9 0-9,9 0-2,0 0 4,-14-4-1,14 4-4,-12-6-15,8 5 7,4 1 6,-9-6-6,4 1-1,1 1-9,4 4 0,-8-11-7,4 4-9,2 0-5,-1 0 19,3 7-11,-3-13 2,2 7 12,1 6-21,-2-13-3,0 6 3,2 7-3,0-13 2,0 13 13,2-9-6,-2 9-5,0 0-2,0-11-1,0 11 7,2-6-7,-2 6-5,0 0 15,5-7-8,-5 7-7,4-4 4,-4 4 1,7-2-4,-7 2 4,0 0-2,13 0 2,-13 0 0,0 0 5,14 1 3,-6 0-9,-2 2-4,3-2 12,-2 2-3,1 2 4,-2 0-3,1 2-6,2-1 4,-4 2-2,3 1 1,-3 2 11,0 1 1,0 2-2,-1 5 8,-2-1-1,-4-2-6,1 4 12,-3-2 5,-2 7-9,2-5 1,-1 6 8,-7-3-9,5-5 1,-6 4-11,0-6 8,1 1-4,-3 3-1,0 1 4,2-7-4,-4 5-6,1-4 0,3-3 2,-2 2-3,2-2-4,-2-3 6,3-1 4,0-2-5,1 0 4,2 0-2,3-2 2,-2 0-7,0-1-1,2-1 2,6-2 10,-13 2-10,13-2 1,-10-2 0,10 2 2,-10-5-2,6 1 2,0-1-10,4 5 5,-4-11 5,4 11-8,-1-12 2,1 12-6,1-13 6,2 7-1,-3 6-3,6-11-2,-3 5 3,1 2 13,-4 4-13,7-9 2,0 6-2,-7 3-1,9-5 8,-6 3-12,-3 2 1,11-5 4,-4 5 20,-7 0-19,13 3 0,-4 0-4,2 0-4,0 1 3,-2 0 4,2 0 4,-1 1-8,1 2 6,1-2-3,-3 1 3,3 1-3,-1 1 3,4 0 0,-2 4-2,-2-4 7,-2 1-2,6 0-3,-5-1 5,2-3-5,-1 3-8,-2-1-5,3-1-11,-1 1-5,-2-1 5,1-2 4,1-1-16,-4-3-8,0 0-11,3 0-14,-10 0-23,14-2-65,-8-3-170,1 0 76</inkml:trace>
  <inkml:trace contextRef="#ctx0" brushRef="#br0" timeOffset="131392.7366">18743 3696 84,'-3'-4'90,"3"4"-14,-1-10-6,1 10 12,-4-8-2,4 8-13,-5-10 5,1 6-9,0-1-4,4 5-14,-10-9-3,7 6 0,-3-2-8,1 0-3,-2 2-3,7 3 1,-12-9-1,6 6-8,0 2 0,-4-2-3,-2 1 3,2 0-7,0 2 8,-3 0-20,4 3 19,-5 0-14,3-1-7,-1 1-1,-1 0 9,2 0-3,-2 2 6,4 1-6,-2-2 2,-2 2-6,3-2 11,-2 4-11,1-1-3,0 2 5,-1-3 2,-1 4-3,2-2 4,-2 5-3,0-1 4,-2 2-10,0 1 17,1-1-14,2 3 1,-1-2 5,-3-1-3,4 2-1,-2 0-3,-3 1 3,0 4 4,6-5 5,-3 0-5,1-2-3,-4 6 1,3-6 10,2 3-4,3-2-4,-3 2 1,1 0 3,2-1 4,0 1-2,-1 1 3,0 0-1,2 0-1,-2-3-3,3 3 4,-1-1-8,1 0 4,3 0 4,-1 0-11,0 3 5,1-3 4,-1 1-9,1 0-1,1-1 7,3 0-9,-1 0 16,1 1-9,0-1 0,0 2-4,1 1-1,1-2 4,1 2-4,0-1 7,1 5 0,-2-4-1,4-1-4,1 5 3,-2 0-5,3-5 8,-2-1-7,2-1-2,1 1 3,-2-1-6,4-1 8,2 1 3,-3-1-3,1-2-14,-1 0 12,2-1 1,2-1-3,-2 2 4,2-2-9,-2-2 9,-1 0-6,0-3 10,-1 1-9,7 1 6,-7-1-6,2-3 2,0 2 1,0-5 0,1 3 2,0-3-1,-1 1-6,4-2 6,0 0 1,3-2 5,-2-2-13,0 0 5,2 1-3,-2-5 6,2 2 4,-4 0 1,11-5-11,-9 3 7,1 0 1,-1-1-6,1-1 9,-3 2 4,2-2-6,-3-2 6,1-1 2,-1 2 7,1-2-4,-2 1 2,0-2-1,1-2 4,-2-2-1,3 3 3,-4-3-5,3-5 11,-3 5-7,-1 0-5,0-7 9,-3 6-1,-2-2 0,4-5-6,-2 1 1,-3 5-7,-1-6 6,-1-1-6,-1 2 0,-1-3-5,0 0 1,-1 0-4,-1 0 16,-1-1-3,2 2-1,-3-2-4,-1 0-1,0 3-4,2-3-5,1 5 5,-2-2-2,-1 0-7,1 5-7,-2 3-6,2-2-1,1-6-7,-2 8-5,1 1-2,2 1 2,-2 3-9,1-6-13,-2 2 9,3 4-6,-2 2-10,2-2-11,0 3 8,-1 0-2,-1 0-5,2 3-10,-1-4 4,1 3-3,-1 1-10,-2 0-8,5 6-8,-5-10-14,0 6-78,-2 1-205,-4 0 90</inkml:trace>
  <inkml:trace contextRef="#ctx0" brushRef="#br0" timeOffset="133352.9526">20034 3841 124,'0'0'135,"0"0"-28,0 0-6,0 0-5,0 0-26,0 0-5,0 0-3,0 0-5,0 0-2,0 0-7,0 0-6,0 0-7,0 0-5,3 22 1,-3-22-3,-1 12 6,-1-2-7,1 1 2,0-1 1,1 2 8,-3 5-2,1 1 4,-2 1 2,-1 5-9,-2 0 13,2 1 10,1 1-7,-1-1-7,0 3-3,1-1-3,2 2-4,-2-3-4,4 0 3,0 0-9,0-2 1,3-5-1,-2 8-5,1-10-1,3 2 10,-1-1-11,3-1-1,-1-3-5,1 0 1,0-4 0,2-1 0,-1-1 1,0-1-4,2 0 5,-1-2-5,0 0 4,2-3-2,-1-2 2,1 0-2,0-5 0,0 2 0,5-6 0,-3-1 5,0-2-3,2-1 0,-2-2-2,6-5 2,-8 4 3,8-5-8,-4-3 1,-2 0 0,-1 0-1,2 0-3,-4-1 1,0 0 2,-3 0-8,-1 6 5,1 2 4,-2-3-6,-3 3 1,3 0-5,-1 1 3,-1 5-2,-2-1 1,2 2-2,-2-1-3,0 1-9,0 5-8,-1 5-9,2-14-7,-2 14-11,0-10-8,0 10-8,1-6-12,-1 6-11,0 0-19,0-10-10,0 10-8,0 0-5,0 0-73,0 0-221,0 0 97</inkml:trace>
  <inkml:trace contextRef="#ctx0" brushRef="#br0" timeOffset="134000.1617">20756 4163 28,'0'0'144,"0"0"-10,0-9-15,0 9-22,0 0 1,0 0-18,0 0-6,0 0-12,0 0-3,0 0-8,0 0-6,0 0-7,16 14-3,-12-7 7,-2 3 11,2-2-7,-3 5-1,3 2-3,-4 2 3,0 0 14,-1 0 1,-3 2-10,0 1 0,-1-3-9,1 1 1,0 0-4,-1-1-6,0-2-3,1-1-1,-1-3-4,3 0-3,-2-2-1,1-1 0,1-3 3,2-5-2,-2 9-2,2-9 7,-2 5 7,2-5 3,0 0-4,0 0-3,0 0 3,0 0-11,0 0-2,-9-17-11,9 7-6,-2-2-8,4-4-6,0-1-5,1-1-14,1-1 8,2 2-2,-2-3-4,2 2 2,2 2 2,-2 1 10,1 0-1,-1 5 1,2 0-3,-3-1 3,-1 5 3,2-1-5,2 2 3,-2 0 3,2 1-3,0 1 2,-8 3-1,15-2 7,-5 2-3,2 0 4,0 2 0,0 0-2,-3 3-1,2 0 3,0-3 0,-1 5 2,0-2-2,0-1 4,-1 1-5,0 4 11,0-4-10,0 4 0,1-3 5,-3 3-4,-1-2 6,0 0 1,3 1-5,-4-1 0,1 2-1,-3-4 4,0 2 17,2 1-20,-4-2-11,2-1-8,-3 3-5,0-8 1,0 12-23,0-12-8,-3 12-14,1-6-15,-3 1-22,1-2-106,-4 1-230,3-2 101</inkml:trace>
  <inkml:trace contextRef="#ctx0" brushRef="#br0" timeOffset="134292.1445">21167 4255 69,'0'0'122,"0"0"-8,0 0-18,7 7-8,-7-7-5,1 11-15,2-5 7,-1 1-16,2 3 0,-1 0 8,1 2-8,-2 0 1,2 0-14,1 3-5,0-1-1,-2-1-5,-1-2-3,0 0-5,0-1 2,0 1 0,-1-2-15,-1 1-5,0-5-7,2 3-13,-2-8-15,0 11-2,0-11-25,0 8-13,0-8-38,-6 5-69,6-5-187,0 0 83</inkml:trace>
  <inkml:trace contextRef="#ctx0" brushRef="#br0" timeOffset="134510.7925">21248 3916 48,'0'0'126,"0"0"-12,0 0-16,0 0-4,0 0-6,0 0-18,0 0-16,0 0-14,0 0-24,0 0-18,0 0-21,0 0-27,-5 26-63,1-20-121,2 1 54</inkml:trace>
  <inkml:trace contextRef="#ctx0" brushRef="#br0" timeOffset="135174.657">21752 3905 67,'0'0'120,"0"0"-13,0 0-12,0 0-3,0 0-5,-18 16-13,13-7-1,-2-1-12,2 4-4,-1 0-3,3 4-1,-2 2 8,1 8-5,2 2-6,2 0 0,0 1-10,0 1 12,1 3-19,2-2 2,-1 3 2,1-2-10,-1 1 10,1 1-11,-2 0-4,2-2-4,-1 0 4,2 2-2,-3 0 5,-1-5-10,-1 3 1,-1-1-4,-1-2 4,0 0-9,-2-3-14,-1 1-11,-2-2-9,-1-2-12,3-4-18,-2-1-7,0 0-15,-2-1-14,1-2-29,-1 0-64,1-6-200,0 1 88</inkml:trace>
  <inkml:trace contextRef="#ctx0" brushRef="#br0" timeOffset="135939.7616">21535 4511 26,'-2'-4'198,"2"4"-20,-2-8-18,2 8-4,-2-10-21,2 10-9,0 0-16,0 0-14,3-11-9,-3 11-14,7-8-3,-1 4-10,0 1-7,4-2-3,4 1-10,4-1-2,1 1-10,3 2-9,5-3-5,-5 1-13,6 2-2,-1-1-4,-6 2-10,6-2-2,-6 1 5,-2 2-2,1-2-7,0 1-5,0-2 12,-2 0 0,0 1 0,-1-2-2,0 3 4,-3-1 2,-2 0 3,0-1-1,-4 2 2,0-3 6,-8 4 8,11-2 17,-4-2 4,-7 4 14,5-4 1,-5 4-4,0 0-5,4-7-2,-4 7-3,0 0-3,0 0-8,0 0 1,-23-2-5,23 2 0,-14 5-1,1 0-1,4-2-6,0 3 0,-2 2-5,2-1 1,-1-1 6,4 2-6,0 0 1,-1-2-1,2 5-1,1-4 3,2 0-4,-1 1 0,3-1-5,-1 0 2,1-7-6,0 12-5,1-5 7,2-2-11,-1 2 3,-2-7 0,7 5 7,-3-2-3,-4-3 3,11 2 1,-11-2-2,12 0-6,-12 0 9,13-8 7,-6 6-5,2-4 4,1 1-5,0-1 9,-3-1-8,-1 3 0,-1 0 4,2 0-1,-1-1-3,-6 5 8,9-5-6,-4 2-2,-5 3-1,12-4 2,-12 4 1,12 0 2,-12 0-2,17 3-2,-7 2 5,-3-1-9,2 1 9,1 2-1,-4 2 1,2-1 2,-3-3-12,-2 4 4,2 0 7,1 0-3,-3-2 3,-1 0 2,2 1-7,-3 0 5,1-1-1,-1 0-7,-1-7-4,0 12-5,0-12-6,-1 7-1,1-7 2,0 9 0,0-9 6,0 0-3,0 0 6,0 0-10,-8 1 10,8-1-7,0 0-7,0 0-4,-10-18 9,9 11 1,-2-3-4,2 1 4,-1-3 0,4 1 11,-1 0-3,2 1-5,1-2 5,0 4 1,0-1 16,1 0-14,2 1 3,-1 0 3,2 4-4,-2 0-8,3-2 8,-1 2 3,3 0-6,-2 1 4,2 1-7,-1 0-3,1 1-19,2 1-5,-3 0-10,2 0-5,0-1-16,1 1-14,1 1-90,-2-2-188,1-1 84</inkml:trace>
  <inkml:trace contextRef="#ctx0" brushRef="#br0" timeOffset="137595.4575">22572 4429 41,'0'0'136,"0"0"-2,-5-7-19,5 7 1,0 0-18,0 0-4,0 0-14,0 0-10,0 0-2,0 0-12,0 0-11,0 0 1,0 0-2,0 0-4,14 14-10,-11-8 1,0 2 3,0 3 6,0-4-4,-2 3-2,-1 1-5,1 0-3,-1-2-2,0 3-8,0-4 2,-1 2 4,0-3-3,-1 2-4,2-9-1,-2 8-2,2-8 0,0 12 10,0-12-6,1 7-7,-1-7 7,0 0-3,0 0-3,0 0-1,0 0-6,0 0 3,0 0 0,0 0-1,-4-26-1,5 15 2,1 4-8,0-5 1,-2 2-1,2-2 4,-1 1-1,1 1-2,1 2 7,-1-1 1,-2 1 9,0 8 0,4-12-5,-4 12 1,2-10-6,-2 10 0,3-6 5,-3 6-7,6-3-3,-6 3 2,0 0 1,11 0-6,-11 0 2,11 2-2,-4 1 8,-1 1-10,1 0 2,-1 1 2,-1-1-1,3 5 2,-3-1-2,3 1 2,-2-2 1,0 0-1,1 0-6,-3-1 9,0 1-2,2 2-3,-1-1 5,-1-2-6,0 0 2,1-2 3,-3 0 3,-2-4-2,6 7-4,-6-7-3,7 5 5,-7-5-2,6 3-3,-6-3 3,0 0 1,12-3 7,-12 3-5,9-5-3,-4 2 0,-1-2 0,0 1-7,0-2 10,1-2-3,-3 4-3,2-5 6,0 2-3,0 1-2,1 0 4,-3 0 8,2 1-1,-4 5 3,5-9 0,-2 5-2,-3 4 0,0 0-7,7-8 3,-7 8 2,4-2-4,-4 2-5,9-2 5,-9 2-4,0 0-2,0 0 6,16 4-6,-13-1 1,1 2 2,-4-5-3,7 7 2,-5-2 2,2 1-9,0 0 7,-1-1-1,1 2 0,-1-2 2,1 1 0,0 0-3,0-1 5,0 1-2,-2 0-2,3-1 5,-5-5-7,6 7 6,1-4-3,-7-3 2,11 1 4,-11-1-6,17-2 3,-9-3 0,2 0 5,0-2-7,0 1 2,1-2 2,3-5-3,-3 1 4,3-5-7,-4 1 5,3-1-3,3-5 2,-2-5-4,0 4 3,-3-4 2,-2-1-4,1-3 0,-1 0 1,0-1-4,-2 0-2,0-1-3,0 2 15,-5 2-10,2 0-1,-1 4 15,-3 1 5,1 7 8,-1 1-2,2 4 0,0 2-2,-2 2-2,0 1-4,0 7-1,0-11-7,0 11-6,0-6-7,0 6-4,0 0 4,0 0-1,0 0-1,0 0 6,0 0 0,-7 39-4,6-20 5,-5 6-7,1 1 8,-2 3-2,1 1 1,-2 1 3,0 0 0,1 2-5,-3-2 3,1 0 4,-2-1-7,1 0 5,3-2 2,1-2-1,3 2-1,1-10 1,1 2-1,0-2 4,3 3-5,0-3 5,0-1-5,1 0-3,3-2 0,-2-6-4,3 0 4,-3-1-4,1-3 2,2-1-1,-1-4 11,-6 0-10,17-2 6,-7-2-5,5-7-1,-2 1-1,1-1 1,-1 0 0,1-3-5,-2 2-1,-2-2 8,3 3-2,-4 0 5,-2 1 7,0 2 5,-1 3 5,-2 1-2,-4 4 4,8-9-7,-8 9-5,5-3-4,-5 3 5,0 0-6,0 0 8,0 0-7,0 0-1,11 11-4,-10-6 13,-1-5-8,4 13-4,-3-4 0,1-1 1,-1-3-1,0 3 4,1 0 3,-1-2-6,1 4-3,0-3-4,2-2-5,0 4 5,-2-4 2,4 1-6,-2-2 6,3-1-7,-1-1 15,4-2-5,0 0-2,1-2-1,1 1 6,-1-4-2,0-1 1,-1 0-1,3-5 3,-4 2-4,4-3 3,-2-2-1,-1 0 0,1-3 2,-2 2-3,1 3 2,-5 0-3,1 2 6,0 1 3,-1 2 6,-3 3-3,-2 4 1,4-7-5,-4 7-2,5-7-6,-5 7 2,0 0 2,0 0-1,0 0 1,0 0 0,0 0-6,0 0 4,-3 28-1,-1-17-2,2 0 4,-3 4-3,1 3 2,2-1-2,-2 9 0,-1-2 8,3 4-7,1-2 1,-4 3 3,1-2-3,4 2 0,-3-1-8,3 4 10,-2-3 6,-2 4-9,2-1 6,-3 0 3,-3-1-4,0 5-2,1-2 2,-2-3 2,-1-1-3,2 1-1,-2-2 8,0-2-5,-1 2 1,-2-4-1,-2-2 0,1 1-3,-3-2 7,6-5-5,-2 0 2,-4 1-2,2-4 2,0 0 1,0-2-2,-1-2 2,3-5-2,3 2 11,0-5-1,0-1 0,10-1 2,-18-2-3,8-4 0,2 0-2,3-5 3,-3 1-5,3-1 1,-1-4 1,3-2 3,1-1 2,0 0-2,2-1 3,3-6 16,-1 7-1,0 0-2,0-3-3,6-4-2,-4 6 1,3 2 0,-3-3-7,3 1 2,1-4-3,5 0-2,0 1-2,0 0-5,1 1 3,-3 4-5,6-3 0,0 1-2,-4 3-4,6-4 8,-4 6-11,5-4-1,5-1-9,1 2-7,1-1-6,0 3-10,-1 0-4,1 0-12,2 1 2,-2 2-16,4 0-7,-1-1-4,1 1-13,1 4-8,-2-1-7,4 1-4,-5 2-4,2-2-13,-4 1-10,-6 2-132,-2-2-289,-1 1 128</inkml:trace>
  <inkml:trace contextRef="#ctx0" brushRef="#br0" timeOffset="139017.0453">24541 4399 38,'0'0'170,"0"0"-17,4-8-19,-4 8-10,1-6-6,-1 6-3,5-9-6,-2 6-12,-3 3-9,0 0-7,1-13-7,-1 13-10,2-8-3,-2 8-8,0 0-4,-3-10-11,3 10-2,0 0-8,-6-7-5,6 7-9,0 0 2,-17 3-10,7 1-3,-8 3-3,0 3 0,-2-1-6,-9 2 3,1 3 1,-1-1-4,1 3 6,0 0-9,1-4 9,4 6-5,1 1 5,4-7 0,4-1-2,2 0 0,0 3-5,3-1 1,2-3 3,1-1 0,4 2 0,-1-5-2,2 2 7,1-8-6,0 11 2,0-11 4,6 8-2,0-6 4,2-2-2,3 3-1,1-6 3,5-4 1,1-3-5,-2-2 2,9-1 4,0-3-1,-1-1 3,3-3-1,-5-1-1,0-1 2,1 1-5,-4-1-3,1-3 8,-1 0-8,-3 2-2,0-3 6,-1-2-3,-1 0-1,-2-1 3,0-1-4,-1 1 2,-4 3-8,2-3-3,0 0-5,-3 0 12,0 2 1,0-1-7,-3 0 3,0 10-1,1 2 5,-4 0 10,0-2 0,0 6-1,0 1 0,1 1 16,-1 3 0,0 7-2,-1-14 5,1 14-6,1-8-3,-1 8-6,0 0-1,0-9-6,0 9-1,0 0 0,0 0-1,0 0-1,0 0-1,-5 29 2,2-11 3,1 7-7,-5-1 5,2 4 0,-2 0-2,3 5 0,-2-1 1,0-3 5,1 5-6,1-2-2,2-1 7,0 1-5,4 0-1,-2-3 9,2 1-5,1-5 4,2 1 2,2-3-6,-1-6-2,0-1 2,3-1-3,-2-4-2,-1-1 4,3-2 2,0-1-1,1-3-3,1 1-8,-1-3 7,2-2-8,1-2-3,-1-2 1,4-4-13,1 0-1,-1-3-1,5-5 0,-6 4 4,4-6-1,-6 4 0,1 2 9,-2-1 2,-2 1 11,-1 0 14,-3 3 11,-2 3 7,1-3 10,-2 4 2,-1 0-5,-2 5 2,8-7-14,-8 7-3,4-5-8,-4 5-2,0 0-2,0 0-1,0 0 0,0 0-5,6 16 4,-3-8 4,-2 1-7,0 2 2,2-1-7,-1 1 5,2-2-7,0 4-7,1-2-3,-1-2 1,2 4-5,0-4-6,-1 2-4,2-2 5,1 2-9,-2-5-1,1 2-1,-1-5 4,2 2 2,1-3 7,0 2 5,1-4-5,0 0 4,2-1-5,-1-2-5,1-2-1,-1-2 7,4 0 4,-3-4-5,-2 2 8,3-3-8,0 0 9,-2-3 1,-2 0 2,-1 0 4,-1 5 10,0 0 11,-2-1 10,0 3 2,-1 0 2,1 0 5,-2 3-7,2 1-6,-5 4-10,4-9-3,-4 9-3,5-3-6,-5 3 7,0 0-5,14 2 2,-14-2-1,9 8 2,-2-1-7,-1-2 3,2 4-1,0-2 1,-2 4-4,4-2 4,1 3-4,-3-2 4,2 2 3,1 1-2,2-2-2,1 4-4,-2-2-9,1-2-5,-5-1-12,1-1-14,0-1-7,0 1-14,1-4-13,-2 3-17,-3-3-14,3-1-23,-6 0-98,-2-4-245,0 0 109</inkml:trace>
  <inkml:trace contextRef="#ctx0" brushRef="#br0" timeOffset="139262.4689">25246 3955 99,'2'-7'100,"-2"7"-13,0 0 1,0 0-16,0 0-7,0 0-9,0 0-8,0 0-11,0 0-16,0 0-16,0 0-11,0 0-13,0 0-13,0 0-25,0 0-37,0 0-103,14 1 46</inkml:trace>
  <inkml:trace contextRef="#ctx0" brushRef="#br0" timeOffset="139583.3432">25659 3524 109,'0'0'107,"0"0"-11,0 0 7,0 0-9,-1 25-11,1-15-5,0 1-3,0 1 5,0 6-1,0-1-2,0 8-3,0 3-12,-1 1 0,2 0-6,-1 7-7,-1 10-4,0-10 0,-1 7-5,0 3-2,3-9-8,2-1 3,-3 8 0,-2-11-9,4 2-3,-1-2 0,-1 1-4,2-3 3,0-1-4,0-1 2,0-5-3,1-4-6,-2 1-22,-1-4 0,0 0-23,2-1-15,-1-3-9,0-2-21,2 0-31,-3-11-113,0 11-242,0-11 108</inkml:trace>
  <inkml:trace contextRef="#ctx0" brushRef="#br0" timeOffset="140093.1893">25932 4321 79,'0'0'174,"0"0"-15,0 0-20,0 0-10,0 0-13,0 0-11,0 0-10,0 0-5,0 0-7,0 0-7,0 0-5,13 0-5,-5 4-6,1-1-6,3 2-5,0 0-7,5 3 0,0 0-5,-1 1-2,-2 1-5,3-2-2,-2 0-2,-3 1-3,3 0-6,-1 4 2,-5-5-3,-1-2-2,1 3-5,-2-3 4,1 3-12,-4-4-6,-2 2 6,1-2-8,0 3 5,-3-8-4,0 9 0,0-9-14,0 0 4,-4 12 8,4-12-9,0 0-2,0 0 4,-12-3 2,12 3 5,0 0-3,-11-12-1,7 3 7,1 1-4,5-1 1,-2-3 3,2 2-1,1-1 3,-1 1 7,3 0 7,-1 0 5,1 2-1,0 0-1,1 0-2,2 0 1,1 0 2,-1 3-2,2 0-3,2 1-3,-1 1 1,3 2-1,-1-2 0,1 3-4,3 0 13,-3 3-12,4-2-1,-3 3-3,1 1 1,0 2-1,-4-5 2,4 5 0,-4 0-1,-2-1-2,1 2 2,-2-1-4,4 3 5,-3 0-2,-3-1-1,2-2-5,0 3-9,-4-6-11,1 4-4,-2-1-27,1-1-11,-2 0-18,2 1-15,-5-7-24,1 8-103,-1-8-246,0 0 108</inkml:trace>
  <inkml:trace contextRef="#ctx0" brushRef="#br0" timeOffset="140552.3093">25754 3963 2098,'-12'1'8,"-1"-1"-14,0 0 7,2-1-10,0 1-24,11 0-5,-12 0 6,12 0 7,-10-1 9,10 1-1,-10-1 4,10 1 9,0 0 7,-10-2 12,10 2 14,0 0 8,-9-3 7,9 3 2,0 0-6,0 0-4,0 0-1,0 0-10,0 0-3,13-13 2,-2 8-6,7 0 1,4-1-6,7 0-2,3-1-5,4 2-9,-3 1-14,5 0-3,1-4-15,-1 7-14,-2-3-10,1 1-18,-4 1-17,5-1-9,-2 3 0,-3-3-8,4 1 4,-1 2-19,-2 3-114,-2-4-258,-3 1 115</inkml:trace>
  <inkml:trace contextRef="#ctx0" brushRef="#br0" timeOffset="142870.3239">26877 3805 19,'0'0'95,"0"0"-4,12 1-15,-12-1 0,0 0 6,6 8-4,-5-2 5,1 2 2,-1 1 1,0 0-2,-2 8-1,0 0-6,1 3-2,-3 4-11,0 2 5,2 4-12,-1-1-4,-2 1-8,2-1 5,0 3-11,0 0-3,-1-2-2,3-3-6,1 2-3,3-4 4,-4-6-14,2 1 4,2-2 12,-2-1-18,-1-4 4,1-1-3,0 0 0,-1-2-5,0-1-7,2-4 1,-3-5-9,2 11-4,-2-11 2,0 6 7,0-6-2,0 0 6,0 10-1,0-10 2,0 0 0,0 0-2,0 0-4,0 0-4,0 0 5,-7-21-7,7 21 14,-2-13-6,2 13 0,0-15-6,0 6 1,6 1 7,-5 1 0,3-3 8,1 1 1,2 1 2,0 2 1,3-3-15,3 1 8,-3 1 0,8 2 9,-1-3-11,0 3 2,3 1-1,-1 0-2,1 0 6,-2 4-6,3-1 2,-1 3 0,-3 0-3,-3 0 0,-3 3-4,1-2 4,-2 1 3,0 1-9,-1 1 11,1 0-13,-3 2 7,-2 0 1,-1-3-3,-2 4 2,2-1-2,-3 3 12,-1-2-9,0 0-3,-2 0 3,1-3 0,-3 1-4,0 2 2,-4 0 3,3-3 3,-3 0 1,-2 1-5,4-5 1,-4 4 4,3-2-2,-4-1 2,2-1-4,0 0 3,1-2-4,8 0 1,-15-1-3,15 1 9,-13-6-5,9 3-8,4 3-1,-6-9 0,4 3-2,2 6 6,3-11-6,-3 11 3,9-15 0,0 5 0,5 1-3,0 0 1,3 2-1,1-1 4,2 3-7,-1-2 2,-1 2 2,0 1-2,2 1 3,-7 1 2,6 2-2,-7 0 8,-1 0-9,1 1 1,-3 2-4,-3 0 3,4-1-8,-5 3 6,2-1 1,-3 2 0,0-2 9,-4-4 5,2 11-10,-1-5-3,1 1 4,-2-7 11,-2 12-18,2-12 6,-1 10 0,2-3-2,-1-7 3,0 9-2,0-9 5,2 11 1,-2-11-6,0 7 2,0-7-7,0 0 6,3 8 1,-3-8-9,5 3 5,-5-3 4,11-1-1,-11 1 3,14-2-9,-5-2 0,0 1 8,1 0-1,1 0 2,-3-4 0,1 5-7,1-4 8,-2-1-6,1 0 8,0 0 4,-3 2 4,2-2 2,-3 2-3,3-3 9,-2 4 3,-1-3 1,-1 2 5,0 0-5,0 0 2,-4 5 2,6-7 1,-2 3-4,-4 4 17,4-5-9,-4 5-7,0 0-6,6-5-1,-6 5-1,0 0-2,0 0-5,0 0-2,12 7-1,-12-7-2,5 7 0,-2-3 7,-3-4-6,7 11 1,-5-5-5,2-1 2,0 2-1,0 1 3,-1-3-5,-1 2 5,3-2-1,-1 0-2,1 4-2,-1-3-3,0-1-6,1-1-1,0 2-5,3-2-1,-1 2-5,0-5 0,1 3 0,3-2 3,-1-2-3,3 0-5,-2 0 4,2-2 5,5-3-13,0-1-3,0-4 1,-2 2-4,5-8-9,3-1 6,-1 0-4,1-3-1,0-3-9,-1-3 7,0-1-12,7-10 5,-3-1 0,-4 9 1,0-13 5,-1 13 1,-3 0 0,-2-1-1,2-1 9,-3 5 7,0-2 1,-5 5 7,-3 4 26,-4 1 11,-1 2 18,-1 5-3,-2-1-4,-2 1-1,1 3-9,-1 1 4,-2 1 0,4 6-9,-12-5-1,7 2 1,-3 0-9,8 3 6,-15 0-4,4 3 3,3 2-5,-3 2 3,-1 2-7,-1 2 4,2 3 2,-2 8 5,-1 2-4,2 1-1,5 1 6,-6 2-3,3 0-2,5 1 4,-2 1-7,4 0 5,-1 1 2,1-1 7,2-1-17,3-3 8,0 0-2,-2-5 2,5 4 2,0-5-3,0-1-1,4 6-1,-1-8 3,-2-3-2,4 1-4,-1-5 3,1 2-3,0-2 1,1-4 7,4 3-6,-5-3 2,3-3-2,2-1-1,3-2-3,0 0-3,1 0 0,1-4-5,-1 0 4,1-3-2,-1 2-11,0-2 2,1-2-8,-4-1-1,2-1-4,-1 2 3,-1-1 6,-3 0 2,1 1 7,-6 2 6,0-1 3,-3 3-3,0-1 22,-2 1 4,1 0-6,-4 5 2,2-8-1,-2 8-5,0 0-1,0 0-3,-12-9 9,12 9-7,-10 0-3,10 0 0,0 0 1,-19 8 3,12-4-4,0 3-2,2-1-1,-1-2-8,0 4 8,2-1-7,-1 2 8,0-3-4,4 5-1,-2-2-1,3-1 3,0-1-3,2 3 17,1 0-15,3-2 1,0-1 1,10 4-3,1-5 0,10 4-2,4 0-7,4-4-5,2 1-7,17 1-8,-4-1-11,1-5-3,4 2-7,2-1-6,-3-3 5,2 0 0,-3-2-2,-2-3 5,-1 3-7,-13-3 10,0 0 3,-5 3 11,-2-3 12,-14 2 32,-2 1 27,-3 0 24,-1-2 18,-4 0-3,-1 1-4,-5 3-5,3-7-6,-3 7 5,0 0-9,-3-11-9,3 11-8,-9-8-2,1 4-2,1 1-6,-4 0-5,1 1 0,0 0-6,1-1 1,9 3-5,-15 0-2,7 3-4,0-1 10,8-2-11,-15 7-3,6-3 1,3 1 1,-3 1-7,1-1 0,4 1-3,-2 2-1,1-3-3,0 5-2,1-1 1,1-1 0,1-2-2,2-6 8,-2 12-13,2-6 2,0-6 3,3 10-1,-3-10 2,1 9 0,-1-9 1,0 0-1,5 5 3,-5-5 0,10 0 1,-10 0 0,16-8 0,-5 1 3,0 1-1,1-6-2,5-1 2,-4 0 2,6-5-1,-1-3 1,-2 1 0,0 0-1,0-7 2,3 4 2,-6-4-4,2-4 5,2 1-4,1-2-4,-5-2 2,-2 1-4,2-1 0,0 2 2,-2 1-1,1 2 5,-2 0-4,-4 3 2,0 9 7,-1-1 3,-4 6 3,3 1 5,-4 4-5,2-1 4,-2 8-3,1-10-7,-1 3-2,0 7 1,0 0-3,3-8-4,-3 8 0,0 0 3,0 0 1,0 0-3,-15 20-3,11-10 4,-4 1-5,2 6 4,-3-1 2,1 8-1,-1 2-2,2 1 2,0 1-3,2 0 6,1 2-11,-1-2 1,3 1 0,-2-3-14,5 0-16,2-6-1,-2-1-11,0 1-4,2-2 0,1 0-21,1-1-11,1-2-7,-1-3-14,4-1-13,-4-2-118,1 0-254,-1-4 112</inkml:trace>
  <inkml:trace contextRef="#ctx0" brushRef="#br0" timeOffset="143244.6477">28083 3967 123,'0'0'129,"-7"0"-10,7 0-8,0 0-14,0 0-5,0 0-9,0 0 11,0 0-7,0 0-12,37 0 1,-18 0-7,9 3-5,3 0-7,-1-1-4,4 1-7,0 1-3,-1-2-1,2 2-6,-1-1-10,1-2-17,0 2-12,-1-3-16,0 1 6,0 2-24,-1-3-16,1-3-4,3 2-16,0-3-18,-1 1-107,3-3-214,0 1 95</inkml:trace>
  <inkml:trace contextRef="#ctx0" brushRef="#br0" timeOffset="145692.6081">30507 3563 13,'0'0'144,"0"0"-5,0 0-13,-3-8-10,3 8-11,0 0-19,0 0-9,0 0-3,0 0-15,0 0-7,0 0-2,0 0-5,0 0-1,0 0-12,-2 29-2,0-17-2,2 4 0,-4 7 10,-2 4 4,0-1 9,0 4 6,1 3-6,-3 1-4,2 1-8,-3-1 1,3 14-3,-1-2 2,3-13-8,4-1-5,-3 0-5,3-3 3,3 2-8,0-4 4,-1 1-3,2-3-6,-2-5 0,0-2-2,1-2-2,3 0 2,-2-1-3,-2-6-2,2-1 1,0 1 3,2 0 1,-1-1-7,-1-4 2,2 0-2,-6-4-3,15 2-12,-4-3-1,2-1-1,-1-2-5,6-4-1,-1-1 1,-1 0-3,2-3 5,0 1 1,-1-1 0,0-2 4,-3-1-1,1 2 2,-2-1-1,1 0 3,-5 2 9,0 2 5,-4 3 14,1 1 10,-3 1 5,1 1 9,-4 4-3,6-9-4,-6 9-7,3-3-7,-3 3 1,0 0-2,0 0-3,0 0-1,0 0-1,0 0-2,0 20-3,0-10-3,0-2 2,-1 3 0,0-1-4,0-1 4,-1 3-3,2-3-1,0 2-2,0 2 0,0-2-2,0-1 3,2 1 2,-1-3-1,-1-2-1,0-6-2,4 12-2,-1-6 0,1 4 1,-2-6 4,-2-4-3,7 8 0,-1-6 2,-6-2 1,13 4-4,-7-3 4,5-1 1,-1-1-6,0 0 6,1 0-3,-1-3-3,1 1 3,-1 1-1,0-3 3,-1 3-2,-2-1 3,3-2 10,0 0 2,-5 1-15,-5 4 5,12-3 8,-7 0 4,-5 3-3,9-3-2,-9 3 0,5-4-4,-5 4 1,0 0-8,6-4 2,-6 4-4,0 0-1,0 0-4,0 0 0,0 0 0,0 0 3,9 6-3,-9-6 4,0 0-4,5 8 3,-5-8 0,3 4-2,-3-4 0,6 4 3,-6-4-2,4 5-6,-4-5 1,5 7 1,-5-7 2,4 2 2,-4-2-7,4 5-12,-4-5 4,8 5 0,-8-5-2,6 2 6,-6-2-1,0 0 7,0 0-2,13-2 1,-13 2 2,10-6-1,-6 1-5,1-1 8,1 1-3,-1-2 4,2-2-3,-2 1 3,-3-3-2,2 1 2,-4-1-1,2 3-3,-2-2 2,-2-1-4,0-1 7,0 5-5,-3-2 3,-2-1-1,0 2 1,1-1-1,-1 2 2,-4-1 1,4 3-1,0-1 4,-1 0-5,-2 1 2,6 0-2,-1 1 7,5 4 2,-8-6-5,8 6 3,-5-3-5,5 3-5,0 0-2,0 0-6,0 0-3,0 0 5,0 0 2,0 0 4,0 0-3,26 5 5,-16-1-2,1-1-1,3 2-10,1 1-10,4 0-4,-4 0 1,3-2-3,2 1 7,0 0 5,9 3-3,-1-1 2,3 2 8,1-4-3,3 1-4,4-2 8,-3 1-2,2-2-1,0-1 2,0 3 2,-1-2-2,-2-2-6,-1 2 13,2-3-5,-7 0 2,0 0 3,-8 0-6,-6-3 2,-1 3 17,-1 0 19,-6 0 14,-7 0 17,13 0 3,-13 0-5,9-4-4,-9 4-8,0 0-2,3-5-5,-3 5-5,0 0 1,0 0-6,0 0-3,0 0 0,-20-9-5,14 8-2,6 1-1,-10-3-5,10 3 2,-11-1-3,11 1 0,-8-2-8,8 2 1,-10 4 2,10-4 0,-11 5-3,5 0 6,-2-1-4,-1 2 3,2 0-4,-2-2 1,0 4-1,0-2 1,1 1-4,-2 0 4,1 0 1,1 1 2,0-3-4,1 2-4,1-3 3,-1 1-7,3 0-9,-3-1 2,7-4 6,-5 8-6,1-5-6,4-3 3,-4 5-2,4-5 3,-3 6 8,3-6-6,0 0 1,0 8-1,0-8 11,0 0 3,0 0-5,7 8-1,-7-8 1,9 4 8,-2-4-5,-7 0 6,13 0-6,-4 0-2,-9 0 4,16 0-3,-5-3 3,-3 3 0,2-1 0,-10 1 0,18-1 3,-9-1-5,0 1 1,-9 1-4,15-2 5,-5 2 3,-1-2-10,1 2 11,2 0-4,-3-2 1,3 4-2,-1-4 7,2-1-5,-1 3 0,-1 0-4,1 0 3,2 0 0,-2 0-2,4-2 5,-1 2-3,3 0 5,-5-2-5,3 1 1,3-2-5,3 2 1,3 1-1,6-3 5,-2 1 1,1 0-4,1-1-5,-2 1-3,3-1-2,-3 1-7,2 2 3,-10-3-1,0 3-5,-2-1 1,3 1 8,-4 1-7,-6-2 3,-1 1 4,-1-2 1,-10 2-2,14 0 7,-14 0 2,10-1 17,-10 1 7,9-1 4,-9 1 3,0 0 5,0 0 2,9-1 3,-9 1-3,0 0-2,0 0 1,6-4-2,-6 4-9,0 0 0,0 0-3,0 0 2,0 0-4,-13-12-1,13 12-1,-8-7-3,2 6-2,6 1 0,-11-5-1,2 2 0,0 1-2,3 1-3,6 1 5,-19-2-8,12 2 3,-4-3 1,-3 6 1,1-1-3,0-1 1,0 0 0,2 2 0,-3 0 2,1 1 2,3-1-2,-1 0-6,2 2 4,1-1-3,0-2 0,2 2 2,-1 0-9,5 0 6,-5 0-1,7-4-7,-5 5-1,5-5 6,-2 8-2,2-8 1,0 0 0,-2 8-5,2-8 2,0 0 4,12 7-1,-12-7 0,11 0 5,-11 0-2,20-3-2,-9 3-3,2-4 0,7-1-1,-3 0-2,7-6 1,-6 3-4,2 0 4,6-6 0,-5-1-4,2 2 4,0-4-3,-2 1 1,0-1-1,2-5-8,-6-2 1,4 5-5,-5-8-6,1 2-1,2-1 1,-6 0 4,3-1 2,-6 1-20,2-1 13,-5 0 3,2 3 3,-3-1 7,-2 8 3,-3-1 6,4 0 3,-5 2 0,-2 3 11,2 2-8,-3-1 12,1 2 5,-1 4-6,1-1 0,2 7-1,-7-12-1,5 8-3,-4-1-2,6 5 6,-6-9-3,0 6 1,6 3-6,-7-3-4,7 3-3,0 0 2,-11 1 1,11-1 3,-9 5-5,3 2 10,-1 2-7,2-2-1,-3 3 2,-2 7 3,2 1-2,-3 5-2,1 1 5,3 3 5,-2-1-7,3 2 6,-1 0-2,0 1 1,3 1-2,2 1-1,-1-2 1,-1 1 2,4-1 2,0-2-3,2 1-16,0-2-15,1-5-9,-3 4-9,4-6-20,2-1-7,-4 0-6,6 0-3,-3-1-9,-1-3-7,4 3-96,-3-9-209,4 1 93</inkml:trace>
  <inkml:trace contextRef="#ctx0" brushRef="#br0" timeOffset="148193.0279">19706 5046 42,'9'-1'97,"-9"1"-7,11 0 6,-3-1-18,-8 1 9,15-2-12,-4 4 0,-1-4-9,2 1-5,0 0-9,-2 0-2,3-1 1,-1 2-3,2-1-5,-2-1 1,2 2-4,-1 2-9,5-1 8,-1-1-5,-3 2-6,-3-1-4,1 0 0,3 0-3,-2 2-7,1-2 2,0-1 1,3 0-6,2 3 10,0-2-3,1-1-3,2 1-1,0-1-4,6-1 10,-1 2 2,2 1-3,-1-2-3,4 0 5,-1 0 0,1-2-7,1 2 3,0 0-1,2-1-9,-1 2 9,2 1-3,2-4 0,0 7-5,-1-2-1,1-1-2,0 3 2,-1-1 2,3-1-5,-3 2 4,3-1 3,11 1-2,-14 0-6,1-1 6,2 1-2,12-2-1,-1 2 1,-1 0-6,1-1 9,0 1-7,-11-3-4,16-1 6,-2 1-2,0 2-2,-1-2-5,1 2 2,1-1 6,-4-3-6,0 3 5,3 1-3,-16 0-3,17-2-3,1 2 9,-2 1 0,-3-2-3,0 3 4,-11-1-3,-1-3 1,18 3-3,-6 0 5,0 0-8,-1 0 9,-14-3-2,3 1-7,1 1 3,11-1 3,-16 2-4,4-5 10,-2 4-5,13-1-6,-14-1 0,3-2 6,-1 3 0,15-2-7,-16 2-1,-3-2-4,2-1 17,0 1-7,2 2-4,-2-2 9,0 0-3,0 0-4,-1 1-4,2-1 7,0-1-6,1 0 3,-3 0 2,0 2 1,2-1-5,-4 0 5,-1 1 2,1-1-7,-1 0 3,1 0-5,-2 1 6,4 1 3,-3-4 3,0 2-5,2 1-2,3-2 1,-1 0-2,1 2 6,1-3-1,2 0-2,10-2-4,-13 3 1,14 0 0,-13-2 1,2 4-2,11-1-2,-12 1 3,0-4-2,-2 2 8,15 2-5,-16-4-2,1 2 2,15-6 0,-13 7 2,0-2-2,11 1-2,-13 0 0,3 0-1,-2 1 5,15-1-5,-16 2 6,2-2 1,12 3-1,-12-1-2,-2-1 1,4 0-1,9 5 5,-12-5-2,-1-1 1,15 1 3,-15-1-6,0 2-2,2-2 6,12 0 0,0 0 1,-13 0-1,2 2-4,11-2 5,-11 1-1,12-1-5,-1 3 6,-1-4-4,1 3 0,0 1 0,0-1 2,-11-1-3,-2-2-1,15 1-3,1 1 3,-14-1 1,12 4-3,-1-4-2,0 0 8,-3-2-10,3 4 11,-11-1-4,15 1 2,-4 0 1,4 0-2,1 3-4,-2-3 8,-1-1-6,0 1 3,0 0-1,-1 1 0,-13-2-2,14 0 4,0 3 0,0 0-1,-2-2-2,1 0-2,1 1 3,0-1 8,-3-2-9,4 3-1,-1-1 3,2 0-3,-2-1 3,2 2 1,-3-2-4,2-3-3,-2 5 0,3-3 6,-15 0-2,12 3 3,4-6-1,1 3-2,-19 2-3,19-4 11,-2 2-9,2 0 3,-4 2 4,-2-5-2,-11 3 3,11 3 0,-10-1-13,-3-3 18,15 5 0,-18-4-4,17 2-1,-14 0 1,0-1 5,1-1 0,13-1-3,-1 1 2,-13 2-1,16-3-5,-16 2-1,12-2 0,-10 3 5,12-4-3,-2 2 2,-10-1-5,11-2-2,-10 3 2,10-1-1,-14-2 0,15 2-2,-13 0 3,17-3-6,-17 3 2,1-2 3,14 4-2,-16-2-3,2 1 3,11 0-2,-11-2 0,12 2 1,-14-2 0,-1 4-4,4-2 2,-3 0 0,1 0-6,-1-2 0,0 2 2,2 2-3,-4-2-5,3 0 0,-4 0 7,1 0-5,-2 0 3,4 0 2,-4 0 1,0-2-1,-2-1-1,1 3 1,-1 0-6,3 0 5,-6-4 5,3 4 2,0-2 0,1-4-8,1 6-3,-3-2 10,3 2-1,3 0-4,-4-4 7,5 3-4,-4-1 1,1 2-1,-1-1 2,0-1-3,4 2 3,-6 0-2,4 0 1,-3-2-2,-1 3 0,3 2 1,-1-2-1,0 2 4,2-1-9,-2 1 6,-2-2 0,3-1-1,-1 3-2,2-3-10,1 2 9,-2 0-2,3 1 5,-4-5-2,4 4 0,-1-2 0,0 0-2,-1 1 2,-2-1 6,1 1-1,-1-1-3,0 0-4,-3 0 5,0 0 3,1 0-6,0 0 1,-2 0 5,-2 3-9,1-3 6,2-3-2,-3 3-1,3 0 7,-2-1-2,2 2 14,-5-2-2,3 1 2,0 0 0,2-4-8,-1 4 1,1-4-3,-31 4 1,59-5-2,-32 2 2,-27 3-1,63-5-1,-34 6-6,-29-1 1,62-1 4,-32-1-2,-30 2-1,57-2 4,-57 2-6,41 0 4,-41 0-1,41 1-1,-41-1-1,0 0 5,39 0-6,-39 0 0,0 0 0,0 0 3,0 0 1,39-1-5,-39 1 1,0 0 6,0 0-2,0 0-5,0 0 5,0 0-4,0 0-6,0 0-2,0 0-16,0 0-2,0 0-16,0 0-2,0 0-6,0 0 3,0 0-2,0 0-14,0 0-9,0 0-4,0 0-15,0 0-16,0 0-109,0 0-236,0 0 104</inkml:trace>
  <inkml:trace contextRef="#ctx0" brushRef="#br0" timeOffset="149588.1355">27645 5752 141,'-3'-7'154,"3"7"-13,0 0 5,0 0-3,-2-9-1,2 9-10,0 0-5,0 0-12,-4-7-13,4 7-4,0 0-11,0 0-11,0 0-11,0 0-10,0 0-4,0 0-8,0 0-3,0 0-7,0 0-4,0 0-1,0 0-5,0 0-5,0 0 0,-5 24-2,5-14 0,-1 0-3,-2 1 0,1 1 3,0 3-6,0 2-1,-2-2 0,0 5 0,-1-2-1,0 0-3,1 0-2,-1 1 6,0 6-1,2-7-3,-1 3 1,2 3-8,-2 0 8,3-5-2,0 1 0,-1-2-1,2 2 4,0 0-1,0-2 0,3 2 2,-3-3-5,2 0-3,1 0 3,2 2 2,-1-4 1,1 2-7,-1-6 7,1 0-1,2 0-1,0-2 0,-1 2 4,2-4 4,2 1 2,-1 0-4,-1-2 1,2-3 1,0 2 1,2-1 3,-3-1 5,3-1 2,0-2 0,-1 0 4,0 0 2,-1 0 2,3 0 2,-4-2-5,2-1 9,1 1-1,-2-2-1,3 1 7,-3-4 0,0 1-3,0-1 1,1 0-2,-2 0-2,1-3-3,0 2 0,3-6 1,-1 2-3,0-2-7,0 2 2,2-4-2,-2 0-7,1-1 0,1-2-2,1-3-2,-4 5 1,4-4 0,-1-1-6,-1 0 3,2 1-5,2 0 1,-11 5-3,5 1 5,-1-2-5,1 1-1,-2 0 1,-2 2-1,3 0-2,-4-3-2,-1 1-1,-1 4 2,0-1-7,-1 1 2,-1-1-6,-1 3-1,2-1 1,-3 1-3,0 1-6,0 9-5,0-13-6,0 5-7,0 8-6,0-9-4,0 9-11,0 0-11,-4-12-9,4 12-19,0 0-21,0 0-5,-2-6-14,2 6-10,0 0-8,0 0-15,0 0-133,0 0-328,0 0 145</inkml:trace>
  <inkml:trace contextRef="#ctx0" brushRef="#br0" timeOffset="151645.1667">28868 6072 100,'-1'-10'155,"1"10"-17,-5-7-5,5 7-13,-6-9-7,6 9-2,-7-5-10,4 0-6,3 5-10,0 0-6,-4-7-8,4 7-3,0 0-7,-2-5-8,2 5-7,0 0-2,0 0-7,-5-5-5,5 5 0,0 0-5,0 0-5,0 0 2,0 0 0,0 0-5,0 0-11,-5-5 6,5 5-4,0 0-3,0 0 2,0 0-15,0 0 15,0 0-3,0 0-9,0 0-5,0 0 10,0 0-5,0 0-11,0 0 10,0 0-11,0 0 1,0 0 1,0 0 6,0 0-4,0 0 5,0 0 1,0 0 0,0 0-3,0 0 6,0 0-19,0 0 20,0 0-5,0 0 8,0 0-10,15 12 6,-15-12-7,0 0 9,0 0 2,0 0-1,0 0 4,0 0 4,0 0-6,4 5-6,-4-5 3,0 0 6,0 0 3,0 0-3,0 0 2,0 0-3,0 0 12,0 0-6,0 0 2,0 0 2,0 0-1,0 0 1,0 0-13,0 0 7,0 0-10,0 0 10,0 0-1,0 0-2,0 0 5,0 0-7,0 0-1,0 0 2,0 0-3,0 0 3,0 0-2,0 0-5,0 0 6,0 0-2,0 0 2,0 0-3,0 0-4,0 0 4,0 0-3,0 0 3,0 0 5,0 0-8,0 0 5,0 0-4,0 0 1,0 0 6,0 0 2,7 3-6,-7-3-5,0 0 7,0 0-6,0 0 5,0 0-2,0 0 3,0 0 5,0 0 1,0 0-3,0 0 1,0 0 0,0 0-2,0 0 2,0 0 0,0 0-5,0 0 0,0 0 3,0 0-4,0 0 0,0 0 0,0 0 0,0 0-3,0 0-1,0 0 2,0 0 7,0 0-8,0 0 1,0 0 2,0 0-1,0 0 1,0 0-1,0 0 5,0 0 2,0 0-1,0 0-8,0 0 16,0 0-4,0 0 2,0 0 1,0 0 3,0 0-1,0 0 4,0 0 5,-17-17-1,17 17 2,-7-3-1,7 3-2,-8-5-3,8 5-1,-12-2-1,12 2-5,-14-1-1,4 1-4,-2 1 2,2-1-2,-2 2-1,-1-2-3,3 7 2,-1-2 0,-1-2-3,1 4-1,-5 0 3,4 0-3,-2 1 2,-3 4-4,5-5 4,1 5 1,-4 3-3,0-3-1,2-1-3,2 2 2,1 2 3,-1-1-6,2-1 0,2 3 1,0-4 1,3-1-6,0 2 0,0-1-1,3 0 0,-2 1 3,2-1 4,0-3-1,2 3-5,0-4 3,0 3 2,2-5-1,0 4 0,2-3 2,-1-2-1,2-1 3,-1 2 1,0-2-4,0-1 4,2 1 0,0-1 2,-7-3-3,17 0 2,-7-3 4,2 3-7,1-5 3,-1-1-2,4-2 0,-1-4 0,2 3 2,4-7 2,-2 0 1,-5 1-5,7-2 1,-4-4 1,0 1-1,0-3 0,1 0 5,1-2-10,-6 2 4,-2-6-2,6 3-9,-4 1 4,-1-2-15,0 1 5,-1-2-2,1 3 6,-3 0-1,-3-1 2,3 2 0,-2 6 8,2-1-9,-5 2 5,3 0 6,-3 3 7,-3 2 0,2 2 5,-1 0 0,1-1 4,-3 5-2,0 6 1,0-12-6,0 12 1,0-8 3,0 8-7,1-7 1,-1 7 3,0 0-7,0 0-2,0 0-1,0 0-1,0 0 5,0 0-6,0 0 3,0 0-3,0 0 0,0 0-1,0 0 3,-14 16 1,11-7 1,-3 1-2,2 1-4,-1-1 3,0 5-2,-1 2 4,-2 0 2,2 1-8,-1 2 5,-2 5 0,2-6 2,-1 0-1,3 1 4,-3 5-6,-1-2 2,1 1 2,4-4 0,-2 5 4,0-7-5,2 2 1,0-2 3,2 2-4,-1-3-3,5 1 1,-4-1 4,4 0-2,-1-1 1,1-4 0,3-2 2,-1 2-7,0-3 5,1 1-4,1-1-1,-1-1-1,2 0-6,-3-1 2,5-3-4,-1 1-5,2 0-8,-3-3-9,1 1-9,2 0-9,2-2-6,1-1-10,1 0-15,2-1-13,3 1-13,-6-1-19,4-1-33,-6-1-86,3 1-269,-1 0 119</inkml:trace>
  <inkml:trace contextRef="#ctx0" brushRef="#br0" timeOffset="152377.9633">29500 5753 27,'0'0'84,"0"0"-2,0 0 2,0 0-11,0 0 2,4 3 0,-4-3-1,0 0 5,0 0 8,0 0 0,0 0 0,0 0 0,0 0 4,0 0-6,0 0 2,0 0-8,0 0-3,0 0-1,0 0-13,0 0-4,0 0-6,0 0-4,3 6-5,-3-6-5,0 0-6,0 0-2,0 0-1,0 0-5,0 0-2,0 0-3,0 0 0,-3 11 1,3-11 3,0 9-1,0-9-1,-2 9 3,2-9-2,-4 14 12,2-3 5,-1-2-2,-1 3-1,1 1 6,-3 3 7,-1 1 0,-1 0-1,-2 6-7,3-7-1,-2 6-6,-1 5-1,2-1-2,1 1 0,-1 2-5,-2-3-2,2 1-3,3 0-2,-3 0 1,3-1-6,-1-2 6,1-1-7,2-3-1,3-1 0,0-2-3,1-1-2,1 1 0,0-1 0,2-1-4,1-3-3,0 0-5,2-2-10,3-1-7,-4 0-4,4-2-8,1-1-12,-2 0-17,5-2-13,-4 0-18,4-3-16,-1 0-33,6-1-14,-4-2-23,-2-2-136,0 0-340,1 0 151</inkml:trace>
  <inkml:trace contextRef="#ctx0" brushRef="#br0" timeOffset="153328.6672">27604 5508 121,'-2'-5'162,"2"5"-15,-7-9-9,3 5-1,4 4-12,-5-8-12,5 8-12,-4-5-14,4 5-8,0 0-10,-8-2-11,8 2 4,0 0-1,-13 9 3,5-3-1,-1 0 5,0 2-8,-4 1-1,-1 3-3,2 0-5,-2 1 1,-2-1-3,2 2-5,-4 6-4,-1 1-1,-3-1-3,4 4 2,-2-1-3,-2 0-1,2 1 4,-2 1 7,0 1-4,2 0 0,-1 0-8,0 1-6,3 0 1,0 1-2,3 0-5,-1-1 0,7 2-1,-2-2-2,2 2-4,0-1 2,2 1-1,0-1-4,2 2 2,4-1-2,-1 0 0,2 3-6,3-5 7,-1 1-4,4 0-1,0 0 1,3-1 1,2-3 0,1 2-2,-2-3-11,3 3-10,5-2-6,0 0-11,3-2 8,2 0-13,0-2-11,4-2-19,1 0-11,2-1-15,0-2-11,2-2-19,0-2-2,0 0-28,1-4-157,-1-2-335,3-2 148</inkml:trace>
  <inkml:trace contextRef="#ctx0" brushRef="#br0" timeOffset="154374.3463">29879 5650 58,'0'0'136,"0"0"-10,-4-5-4,4 5-10,0 0-5,0 0-3,0 0-5,0 0-1,0-9-14,0 9-13,0 0-4,0 0-5,0 0-10,0 0-8,0 0-8,0 0-1,0 0-6,0 0-1,0 0-3,0 0-6,0 0 3,0 0-7,14 19-4,-9-11 8,4 1-8,3 2 3,0 1 0,1 0-1,4 2 0,-2 0 7,8 1-8,1 2 2,-1-2 5,-1 2-2,5 0-5,-4-1 1,1 2-4,2 0 4,-2-1-2,2 1 3,-1 2-6,-2 1 14,2-2-5,-4 5-11,2-4 6,-2 2 0,-3 4 2,-1-2 1,-2 4-4,-4 2 6,0-3-3,-2 0 3,-4-1-3,-3 3 0,-2 0-1,0 0-1,-4-2 5,1 2 0,-2 0 0,-2-2-6,1-1 3,1 1 1,-1-8-5,0 0-2,0 6 3,-1-8-4,1 0 4,0 0-3,0 1 1,-2-3 3,3 0-6,-3-1-1,2-2-17,0-2-13,-1 2 1,0-2-12,-1 0-21,-4-2-7,3 0-20,-3-1-24,0-1-7,2 0-38,-6 0-100,4-4-275,-1 1 122</inkml:trace>
  <inkml:trace contextRef="#ctx0" brushRef="#br0" timeOffset="160976.3478">20276 8978 8,'0'0'125,"0"0"-11,0 0 1,0 0-16,0 0-4,0 0-7,0 0-17,0 0 2,0 0-3,0 0-13,0 0-12,0 0 8,0 0-8,0 0-6,0 0-5,0 0 6,0 0-8,0 0-9,0 0-2,0 0-1,0 0-8,0 0 7,0 0-2,0 0 5,0 0-2,0 0 1,0 0 4,0 0 7,0 0-3,0 0-3,0 0-4,0 0-4,0 0-3,0 0-1,19 5-1,-19-5 3,11 2 4,-4-2-3,-7 0 0,13 0-1,-6 1-2,4-1 0,0 0 2,-2 0-9,1 2 4,3-2-3,-2 0 1,1 0 5,1 0-9,-3 0 3,3 0-4,-2 2 8,-2-2-5,3 0-1,-3 2-3,-2-2 0,1 1-2,3 0 6,0 2 2,-4-1-3,4-1-1,-2 1 1,0 1-4,2-2 3,-1 0-1,1 2 1,1-3 1,1 2 0,1-2-3,-1 2 6,2-1-2,3-1 4,0 2-5,-1 0 5,3-4 3,2 0 6,-2 0 1,2 1 0,6-1-4,-6-1-1,0 2-3,-1-2-1,9 2-5,-9-1 3,6 2-2,-8 0 0,3 0 1,-2 2-1,-2-4-1,3 2-2,0 2 1,-1-1-2,0 1 0,0-1-2,1-1 2,-2 0 2,3 0-3,-2 1-2,1-1 2,-1 3 1,2-6-6,0 6 4,-1-6-1,2 6 2,-2-3-5,7 0 9,-1-3-6,1 3 4,0 0-4,0-1-2,-1 0 0,2 2 2,1-2-3,-2 1 2,-9-2-3,4 2 4,-1 0-3,-4 2 3,2-1-1,-1-1 0,-2 1 2,1 2-4,-2-3 6,-2 4-4,1-3 2,-2-1-2,0 4-1,3-2 4,-4 1-4,6-3-1,-6 2-3,1 1 9,5-3-6,-1 2 3,3-2 1,-3 1 0,0 1-2,5-2 1,-1 1 2,1-1-3,4-1 1,-4 2-1,8-2 2,-3 2 0,0 0-2,-4-1-2,4 0 4,-7 0-2,2 0-2,7 3 7,-8-3-7,-2 0 2,3 3 0,-2-1-3,1 0 0,-1 1 3,-1-2-1,0 2 3,0-3-3,3 4 4,-3-1-4,2 0 4,-2-2 0,1 0-3,8-2-1,-7 2 0,-2-1 3,4 3 1,-3-3-5,9 0 5,-3-3 0,2 1-2,-8 2 3,1 1-1,8-1-1,-7 1-2,-1-1 3,1-1-3,5 1-1,-8 0-2,1 0 2,1-1 2,-2 2 4,0-2-5,-1 1-1,-1 1 4,0-1-5,-4 1 1,1-1 1,3 0 2,-1 0-2,2 0-1,0 0-1,1 3 3,1-3 2,0-3-4,2 6-1,-2-2 3,2-1-1,0 0 2,6 1-1,0 0-3,-8-1 0,7 0 5,-5 0-1,-1 1-4,0 0 1,1 1 2,-1-2-1,-3 2-1,1-2-1,2 2 4,-3-1-2,-3 1 1,-2 1-1,6-2-3,-1 0 3,0 2 1,-5-3 0,6 4 0,-5-4-2,0 3 3,0-1-1,4-2 5,-4 0-7,4 2 1,-3 3 0,4-5 2,0 1 0,1-1-3,0-1 2,3 2 0,-1-1 1,5 1-2,-6-1-1,9-2 0,-3 3 3,1-1-2,-7 0-3,0 1 1,1-2 5,-2 2-4,1 2-2,-1 0 3,0-3-2,1 1 7,-2 0-5,0 1 3,-1-2-3,1 1-1,-6-1-1,5 0 6,-3 0-2,3 4-2,-5-4 0,2 1 0,-2 1-3,5-2 3,1 0 0,-1 0 2,1 0 3,-1 2-3,3-2 1,0 0-5,9 1 3,-1-1 2,-10 0-3,3 2-2,7-4 0,-2 2 3,0 2-3,-6-2 3,7 0-3,-7 0 2,1 0-4,-1 0 5,0 4-3,0-4 2,0 1 3,1 3-5,-2-1 3,1-3-4,1 2 7,-1-3-7,1 4 2,-1 1-1,8-3 0,-7 0 4,6 1-3,-7 0 1,9 1-3,0-1 1,-1-2 4,1 3 0,0-3-1,0 2 2,1 0-2,-2-2 1,1 3 1,-2-3 1,-2 0-2,3 2 1,-2 0 3,2 1-3,-1-3 2,0-3-2,0 1-1,-1 2 2,1-2 2,0 4-3,-8-4-1,8 2 0,-7 0-1,1 2 2,0-2-2,-2-2 1,1 4-1,-2 0-2,1-2 2,2 1 0,6 1 2,-8 1-3,-1-1 3,4 0-5,-3-2 7,2 2-6,6-1-1,-8-1 3,0 2 0,1-1 1,0 2-4,-1 1 5,1-7 0,-1 6 0,-1-3-1,2 2-1,0-2-1,-3 0-1,0 2-1,2-2 2,-3 3-6,2-3-7,-7 0-4,2 0-5,-1 0-9,-2 2-4,3-7-18,-3 8-12,0-3-14,-3 2-4,-1-2-20,-7 0-26,14 0-146,-14 0-299,11-2 133</inkml:trace>
  <inkml:trace contextRef="#ctx0" brushRef="#br0" timeOffset="162858.4472">26257 9196 48,'0'0'143,"0"0"-12,0 0-11,0 0-10,-4-4-11,4 4-13,0 0-4,0 0-13,0 0-8,0 0-2,0 0-6,0 0-3,0 0-4,0 0-8,0 0-1,0 0-4,16 0-6,-16 0 3,0 0 9,15 1-4,-15-1 1,12 1-4,-6 0-6,3 0 7,1 2-8,-1-1 1,3-2 2,-1 2-6,4 1-1,-2-1-3,5-1 0,0 1-1,3 1 3,-1-2 6,2-1 4,7 0-5,3 3 0,-1-3 2,-1 2-6,6-4 4,-3 4 1,-1-1-1,0 0-5,-1 2 0,0 2-4,-2-4-1,-8 0-2,7 4 1,-5-3-2,-2 2-4,0 0 2,4 1-3,-2-3 0,-1 3-3,-1-3 2,5 5 3,1-2-2,1-2-3,2 3 1,-2-3-10,4 0 8,0-1 3,3 1-7,5-3 10,9 2 0,4 0 0,-2-1 2,1-1-1,-1-2-2,-13 1-1,14 0-5,-1 1 2,-15 0 0,1 1 5,2-3-1,-1 3-2,-1 0 0,-1-1-1,-3-1-2,0 2 0,-2 1 2,0 1-1,-1 0-6,0-1 4,-1 0 3,-7-1-2,-1 1-3,10 0 4,0 0-3,-1-1 3,2 0-2,0 1-1,3-1 3,-1-1-1,1 0 5,-1 5-10,3-5 5,-1 1-3,-1 1 6,-1 2-7,1-3 4,-1 3-3,1-1 0,0-3 0,0 0 3,-3 4-2,2-3-2,-2 3-4,2 1 7,0-5-2,-2 3-1,1 0 0,-3-1-2,0 0 3,2 2 2,-1-2-2,1 1-2,-4-3 2,3 4 7,-2-3-7,2 0-1,-4 2 0,-1-2-1,2 0 2,-5 3-1,4-3 2,0-1 1,-5 2-3,5-2 1,-6 1-2,8 2 4,-9-3-1,12 3-2,-6-3-2,-5 0 5,1 2 0,6-2-4,-7 0 0,0 2 3,0-1-2,1-1 2,-3 1 0,2 1-5,-3 0 1,4 1 4,-3-3-3,2 1 2,-2 2-8,1-1 4,3 1 1,1-1 0,3 1-6,-4-1 2,6 0 1,-2-2-7,-5 3-2,5-1 6,4 0-11,-6 1 3,4-1 9,-3 1-1,1-1 2,-3 1-3,-6-1-1,11 1 8,-9 0-8,-1-2 6,1-1-3,2 4 5,-2-1-4,2-2 5,-3 3-8,1-6 10,2 4 0,-1 0 2,1-1-5,1-1-1,-3 2 6,11-2-1,-11 1 0,8-1-4,-6 0 4,5 1 0,0-2-2,-5 1-2,-1 1 1,1-2-3,5 1 5,-7 0 0,1-1-1,-1 1 2,0-2-3,-2 2 4,0-1 1,0 1-3,-5 0-1,1 0 2,-1-2 2,1 0 0,1 0-3,-4 2 3,3-1 2,-1 1-2,2 0 6,-3-1-9,7 0 3,-2 0-1,-3-3 0,4 4 0,2 0 1,-3 0 3,-2 0-8,5 0 6,-7 0-6,8 0 8,-1 0-2,-4 0-1,2 0-9,-5 3 4,1-2 4,-1-1 2,0 1 3,-1 0-10,-1 0-1,1-1 8,-6 1-2,3 1-4,-9-2 2,11 2 9,-4-2-12,-7 0 2,9 3-7,-9-3 6,9 0-7,-9 0-2,9 0-4,-9 0-6,0 0 7,7 4-8,-7-4-2,6 5-4,-6-5-5,11 3 7,-5-1-8,0-2 1,1 3 4,1-1 3,2 0-11,1 1 5,0 0-3,-4-2-3,0 0 4,-7-1-3,11 2-15,-11-2 9,10 0-22,-10 0-7,8 0-6,-8 0-9,0 0-15,0 0-79,7-3-196,-7 3 88</inkml:trace>
  <inkml:trace contextRef="#ctx0" brushRef="#br0" timeOffset="165708.4333">20244 9036 40,'0'0'136,"0"0"-8,0 0-13,0 0-7,0 0-15,0 0-1,0 0-9,-14-17-8,14 17-7,0 0-5,0 0-7,6-13-8,-6 13-8,4-7-2,-4 7 3,6-6 2,-4 1-11,-2 5-2,9-7 0,-5 4-4,-4 3-4,8-10 8,-4 6-15,1-1 1,3-3-1,0 4 0,-1-4-6,0 1 4,1 1-2,2-2-3,-4 0-1,3 1-2,0-3 3,1 1-1,2-3 0,2 2-1,0-2 0,1 0-2,0 2 0,2-3 4,0 3-2,-2-1-3,2-1 2,-1 3 4,1-2-5,-1 2 10,0 0-4,0 1 1,0 1-8,0-2 4,-4 3-5,4-1 1,0-2 2,2 6 2,1-4 0,-1 2-4,0 0 0,1 2 2,6-5 7,5 2 5,0 1 5,5-2 0,-2 2-6,5 0 8,2 2-6,-3-1 2,4 3 4,12 1-7,-13 1-3,-3 3 0,0 0-3,16 1 2,-16 2-5,0 1-3,14 3 3,-16-1-3,-1 2-1,-1 2-2,-5 1-1,-1 2 7,0 0-6,-5 1 2,-8-2 1,2 7-2,-7-8-4,-2 2 3,-2 1-4,1 2 3,-3 0-1,-5-3 3,1 0-3,-1 2 3,-1-4-4,1 2 0,-1-3-3,1-1 3,0-2-4,0-2 1,-1 0-8,1 0-2,0-4 5,2-5 3,-2 11 0,2-11 1,-3 6 4,3-6-2,0 0 4,-3 7-2,3-7 0,0 0 5,0 0-4,0 0-2,0 0-1,0 0 6,-15-11-5,15 11 2,-2-10 1,2 10 3,-2-10-4,2 10-3,0-12 3,0 12 1,3-15-2,0 10 1,0-4 2,4-2 1,2 2-8,1-3 6,4 0 3,1 1-5,10-3 0,0 0 0,4-2-1,3 3 2,3-1-1,1-2 0,14 1 3,2 1-2,2 1 2,-3 0 6,1 3-7,-2-1 5,1 4 3,-14 3 0,18-4 1,-16 5-4,14 1 1,-16 2 1,4-3-5,-3 6 3,-1-3-2,1 2 0,1 2-1,-2 0 0,-2 1-3,2 1 0,0-1-1,1 4 1,-5-1 3,-1-1 2,-2 3-2,-1 2 1,-2 1-4,-9-4-1,1 3 0,-4-1-1,3 2 4,-4-1-2,0 3 1,-1-3 0,-1 2-2,-3 0-2,0 2-2,1 0-1,-3-3 0,-3-1-3,1 2-7,1 3 7,-4-7-8,1 0 3,0 3 0,0-2 2,-2-1-4,0-1 5,-1-1 2,0-8-3,0 11-3,2-6 0,-2-5 4,0 0 1,-3 12 6,3-12 0,-1 6-5,1-6 0,0 0-5,-10 2 4,10-2-1,-11 0-8,11 0 5,-11-5 4,11 5-2,-11-7 3,3 2-4,3 0 7,0-4 5,2 1-3,-2 1-1,4-5 5,2 4-2,4-4-6,0 1 2,5-3 9,2 0-2,4 2-3,-1 0 3,10-8 4,1 2 1,2 1 8,1 2 0,3 2-2,-1 0-2,3 0 5,0 4 0,-2-3-1,1 4-2,2-4 4,-3 5-6,0-1-2,-2 1-1,2 2 2,0-1-5,1 4 5,-1 2-5,1-1 7,0 0-1,-1 2 4,3 1 0,-3 1-7,0 2 4,1-1-1,1 3-7,-3 1 3,1-2-3,0 2 3,-2 2-2,1 2 0,0-3 5,-1 2-4,-1 3-2,-1-2-4,0 0 0,-4 0 2,0 1-2,-1-2 1,0 3 4,-7-1-2,0-1-2,1-1 1,1 7-5,-4-6 4,0 1 5,-2 1-3,3-2 1,-5-4 0,0 4 2,3 2-7,-4-7 1,1 6 1,-1-4 3,-1 3 0,-3-4-4,0-3-1,-1 4 4,1 0-3,-1-3 0,-4-1 4,0-5-4,4 12 2,-4-12 2,-2 7-6,2-7 0,0 0-2,-7 9-5,7-9 2,-10-2 2,10 2-1,0 0 0,-17-7-1,17 7-3,-14-9 4,9 3 2,5 6 2,-8-17 4,4 5-4,2 2 0,0-2 1,-1 0 4,5 0 0,1-1 2,-1-3-3,3 2 4,0-3-4,4 2 3,2 2 2,-1 0 0,4-1-1,1 1 3,3 1 1,3-3-5,2 3 1,1-2-5,3 3 3,1 1 2,1-1-3,-1 2-1,2 1 0,0 0-5,1 1 6,3 2 2,0 1-3,-2-2 0,0 2-4,0 1 3,-1 3-3,3-1-1,-2 2 3,-3-1 3,2 1-4,-2 2-1,1 0 4,-4 3 0,-4-3 3,4 3 1,2 1-2,-7-1 4,6 2-3,-6 0-2,-2 0 6,1-1-3,1 2 1,-2 0-5,-1 0 2,-1 0-2,-1 1 2,-2-2 1,3 3-2,-3-1-4,1 0 6,-6-1-1,4-2-2,-5 0 7,1 4 1,0-4-3,1 8 2,-4-4-2,0-4-1,0 4-1,1-2-2,-3-1 4,-1-1-2,0 3-1,0-3-1,-2 2 0,-1 1 4,2-5-2,-2-5-2,-2 12 1,2-12 0,-4 12-2,2-6 4,2-6 1,-8 9 0,3-7-3,0 3 1,-1-2-1,6-3-1,-11 4 5,6-2-6,5-2-2,-12 3 2,12-3 2,0 0-1,-15-6-6,10 3 2,5 3 1,-9-9 0,7 3-5,-2-4 3,4 10 2,-1-14-2,1 5-2,4-2 3,-2-1-6,3 3 6,4-3-3,1-3 0,2 1 2,1 3-2,2 0 2,2-1-2,4-5 0,-3 6 4,8 0 1,-1 0-4,3 0-1,2 1 1,-1 3 1,4 0 3,-1 2-4,4 0 1,0 1 0,0-1 1,2 5 1,0-3 2,-2 1-4,1 2 0,-1 0 1,1 0 1,-4 2-4,0 1 7,-1-1-2,-2 0-1,-9 3-1,0-2 2,6 4-2,-7-2-1,1 2 1,-2 2 4,8-1-5,-8-1 2,-1 1 1,1 1 3,0 2-1,-1-2-3,0 3 1,-1-3 2,0 3 0,-1-2 0,-1 2-5,1 0 3,-3 0 3,0 1-2,1-2 0,-3 2-1,-4-1 1,3 1-1,-3-3 2,-1 4-5,-2-3 11,0 0-9,0-3 0,-1 2-2,-3-3-5,2 2-12,-4 0-7,0-1-6,0-1 0,-2-1-14,-3 2-7,1-4-25,-6 1-18,3 0-29,-7 0-130,-1-2-276,-2-1 122</inkml:trace>
  <inkml:trace contextRef="#ctx0" brushRef="#br0" timeOffset="168772.2645">26774 9196 123,'0'0'123,"0"0"-7,-2-8-4,2 8-9,0-9-18,0 9-4,3-12-3,-1 5-7,-2 7-9,6-13-8,-4 6-11,3-2 3,0 1-1,-1-1-6,3-3 3,-1 4-11,0-1-4,3-3 1,-1 2-10,2 0 9,-1-1-2,4 0-6,-5 2-4,3 0 2,2-1-6,-3 2 3,1-1-5,2-1 2,3 2-3,-5 1-2,2 2-4,1-4 2,2 2 6,1 0-3,1 2 6,-5 2-7,7-3 6,-2 2 4,3 1-10,-1 1 3,1-1 2,5 0 0,3 3-6,-7 0 0,8-1-4,-1 4 6,-1-3 4,-1 4-8,-8-1-1,2-1 7,-3 3-10,-2 1 1,0 0 1,-5-1 1,0 0 0,0 2-2,-2 2-2,0-1 5,0 2 0,-2-2-4,1 2 4,-3 1 4,3-2-10,-2 1 5,1 1-2,-2-3 6,0 2-4,-1 2 4,2-2-3,-3 0 0,-1 2-12,1-3 3,-2-1-7,0-1-5,-1 1 9,0 0 2,-1 2-2,-2-4-2,1 1 1,-2 0 7,-2 0-3,1-4-5,-2 1 7,7-4-1,-10 7-4,5-6 6,-1 2 1,6-3 4,-11 0-7,11 0 6,0 0-5,-11-6 1,11 6-4,-4-9 6,1 4 1,3 5 5,4-15-6,-1 6-3,1 4 6,-1-7 1,4 7-4,-1-5 2,3 2 4,-3-1 2,3 3-4,1-5-2,1 6-1,-1-1 1,3-2-1,-2 1-2,4-3 1,-3 3 9,4 0-9,1-1 4,0 1-6,4 0 5,0 2 12,6-3-3,1 1-15,0 2 15,2 1-3,-3-1 3,6 3-9,-5-1 15,3 2-8,-2 1 3,0 1-1,-2 1-5,1 1 6,0-1 3,1 1-2,-3 1-3,4 3-2,-1 0 3,-3 0-5,-6-1 1,6 4-4,-6-1 0,-1 1 2,-2 0 0,1 2-8,-3-2 9,-1 2-4,-1 0-1,-1-1 1,-1 2 4,-3-3-6,-2-1 5,4 6-2,-2-5-3,-3-1 3,0 3-6,0-2 6,0 2-7,-2-2-10,1-1 7,-4-1-6,1 0 12,0-2-7,-1-6 0,-2 15 1,0-10 0,2-5-1,-8 12-4,4-7 0,-1-2-5,-2 2 3,-2-2-2,-2 2 3,0-2-1,1-1 1,-2-1-2,0-1 4,-2 0-2,2-3 3,2 1 8,-1-1-13,0-1 12,4 1-2,-1-3 7,2 0 6,2 0 0,0-5-1,1 3-3,3 8 1,2-18 2,0 7-3,2-1 12,3 0-9,4-2 4,1 1-6,-1 2 10,7-2-5,0 1 2,-1 1-2,8 0 0,1 0-7,-2 1 8,-5 2-8,8-1 4,1 2-1,1 2-2,3-2-4,0 4 4,0 2-4,0-3-4,0 4 7,5 0-1,-1 0 0,-2 0 2,2 3-4,-1 2 0,-2-1 1,-1 1 2,-3 0-7,-1-2 5,-2 4-5,-6 1 1,0-2-3,-1 4 2,0-1 6,-5 1-5,0 2 7,0-1-23,-6-2 24,2 3 2,-1 4-8,-3-5 4,1 0-2,-3 1-1,1 1-3,1 1 5,-2-2 1,2 3-5,-1-3-1,-2 0 0,3-1-2,-3 2-1,1-4-2,0 2-2,-1-1-1,0-1 1,0 0-7,-1-1-6,0-3 4,-2-5 6,4 9-8,-2-4 0,-2-5 5,0 0 2,-4 12 1,4-12 5,-8 5-8,8-5 4,-10 3 3,2-3 0,8 0 6,-14-3-6,5 1 4,2-1-1,-4 1 5,2-4-3,2 0 5,-2 0-2,3 0 6,1 1-2,1-5 0,0 3 4,4 7 0,0-12 12,0 12-16,4-15 4,0 5 1,1 1 7,4-1-5,-1 1 9,6 0-7,0 1 2,3 0 0,4-1 1,6-2-7,-2 2 0,-5 4-3,9 1 1,-3-3 0,4 2 1,-1 3 2,2-1-6,-1-1 6,1 0-5,-1 3 2,3 2-3,-1 0-2,1 3 3,-5-2 2,1 2-2,0-1 0,0 3-2,-1-1 0,-1 0 1,-5 1-3,5 1 4,-8 1 1,2-1-3,-4 3-3,4-1 5,-3 0-2,0 2-4,0-2 5,-4 0 1,2 4-5,-3-3 4,-1 2 1,-4-3 2,1 3-5,-3-3-5,2 0 2,-4 2 3,1-2-4,-3 0 1,2-1 4,-4 3 4,2-2-6,-2-1-2,0 2 0,0-10-6,-4 15 1,-1-8-1,-1 0 0,0-2 0,-2 1-5,2-2 5,1-1-7,5-3 11,-13 4-9,6-3 8,7-1-6,-11-1 10,11 1-13,-11-3 8,11 3-3,-8-8 0,4 1 0,-1 3 1,1-7 6,4 4-5,-4-2 0,4 0 4,0-1-1,4 0-3,-2-2 6,3 1-1,1-2 6,2-1 9,-2 5-5,3-6 4,-1 4-6,3 0 7,1-2-7,-5 4 2,7-2-3,-1 0 5,-3 4-9,1 0 6,4-1-4,-1 1 0,1 3-3,3-4 4,3 3-6,-1 3 4,2 2-1,6 0 3,1-2-4,2 1 2,-4 2-7,2 1 4,-1 3 6,3-2-4,-4-2-4,2 7 3,-12-2-3,11 2 9,-1 0-4,-7 1-5,-2 0 2,2 0 0,-4 2-4,2-1 7,-3 0-3,3 2 0,-4 0-4,-2-2-2,-2-1 2,-5 2 2,4-2-6,-4 3 7,1-3-3,-6 0-2,4 2 3,-4-2 3,-2-2-9,-2 2 2,4-3 10,-5 0-6,1 0 7,-6-1-5,4 1 1,-1-2 4,-1-1-12,0-1 6,-2-2-8,1 2-3,9-2 5,-17-2 10,17 2-10,-12-5-6,3 1 2,3-2 17,2 2-5,0-1 6,0-3-10,-1 0-10,5 0 11,0-2-2,0 0 3,-2-2-3,4 2 0,0 1 6,0-2 2,3 0-1,-3 1 0,2 0 11,-1 1 1,4 1-5,-3-1-5,3 0-3,-3 1 7,3 3-3,2-3 0,-4 4 4,4-1 0,4 0 6,-1 1-7,1 1-6,7 0 5,-2-1 3,0 2 2,2 2-3,3 2-3,-6 0-1,4 1-1,-1-1-1,0 1-1,0 4 5,1-3-10,-4 4-4,2 1 10,0-1-3,-2 1-4,-2-1 3,1 3 4,-1-1-1,0 2-9,0-1 5,-1 0 5,3 4 1,-1-4-6,-3 1 3,1 1 6,-1 1-7,1-3 5,-5 0-1,0-4-6,0 3 4,-2-2 0,-1-1 4,-1 1-10,-1-2 3,0 0 3,0-3-8,-4-3 2,4 8 5,-4-8-7,4 7 5,-4-7 1,0 0 4,0 0-3,0 0 1,0 0 5,0 0-6,0 0-5,0 0 9,0 0-3,-25-12 4,21 7-2,0-2 4,-1-3-3,-2 1-9,3-1 6,1-3-2,-1 3-3,4-2 2,0-4 8,0 1-3,0-3-4,0 3-3,4 0 6,-3 1 10,3 3-10,-2-2-6,3 1 2,-2 0 4,1 2-4,2 0 4,1 0-2,-3 1 12,6 1-5,-1 1-1,1 0-5,0 2-1,3-2-1,5 2 2,-4-1-1,4 2-1,1 1 0,0 1 7,-1 0-3,0 2 4,4 0-2,-1 0-7,-2 3 2,2-1 1,8 3 5,-11-3-7,2 1-1,-1 2 2,0 2 2,2-1 0,-3 1-5,-3 0 0,2 0 0,-2-2 1,-6 4-3,2-2 4,-4 0 1,-1 0-8,2-1 10,-4 1-8,1-2 8,-3 1-6,-2-6 5,2 14-3,-2-8 3,0-6-4,2 10 3,-2-10 2,-2 11 0,0-4 2,2-7-3,-3 9 1,-1-5-3,4-4 5,-7 9-6,5-3 2,2-6 2,-7 9 2,1-4-2,1-1 2,-1 0 0,-4 0 2,1 3-7,0-3 2,-2 2-2,0-3 7,2 2-2,-3-2 2,1 1-3,1 0-6,0-1-23,-1 1-6,4-1-14,-2 0-11,-2-1-19,0 3-17,1-2-122,0-1-232,1-1 103</inkml:trace>
  <inkml:trace contextRef="#ctx0" brushRef="#br0" timeOffset="170792.6126">24618 7552 56,'-10'-3'115,"1"0"-3,0 2-14,-3 1-1,-2 0-10,-2 3-2,-5-1-1,2 4 2,-2-4-2,-5 3-14,0 4-9,-1-2-3,1 5-11,-1 0 6,-1 1-8,2 0-4,-2 3-3,0-1-7,0-1 0,1 3-2,1 3 2,1 1-10,-2-1 3,-1-1-2,3 5-1,2-2-5,2 1 0,-2 5 0,2-1-9,2 0 4,1 1-6,2-4 7,2 8 0,1-6-1,1 3-6,3-2 0,2 0-1,3-2-1,3 0 2,1-3 1,3 2-4,4-1 5,-1-4-8,6 3 6,-5-4-7,10 2 8,-4-3 2,3 4-4,2-2-1,-2-4 3,3 3-6,1 1 8,1-2-10,-6-3 4,2-3-12,-2 0 10,-1 0 10,-1 0-10,-3-2 2,0-1 2,-2-1 0,-3 0-9,0-2 2,0 2 7,-5-7-5,5 5-5,-5-5 13,2 8-3,-2-8 2,0 0-4,-10 8 12,10-8 4,-11 4-7,1-2 11,0 0-8,0 0-4,-2-1-1,1-1 6,0 2-3,1-2-4,0 3 1,0 0-9,1-1 7,0 1-3,2 1-4,1-1 2,-2 0 6,-2 3-5,4-1 0,-3 3 0,1-1 1,-2 0 1,1 0-5,0 3 3,0-2 2,0 0-5,-3 3 3,1-2 0,2 0-5,0-1 5,-1 1-4,0 1 2,1-3-1,-1 2 6,1-2-9,1 1 6,0 0 2,-1-3-3,4 2-3,0-3 2,1 0-1,4-4 1,-8 6-4,8-6 5,-6 6 2,6-6 1,0 0 3,-4 4 1,4-4 9,0 0-2,0 0-1,0 0-1,0 0-7,0 0 4,0 0-2,0 0 2,7-30-1,-5 19 4,1 1-3,-1 2-4,2-5 2,-2 3 5,-1-3-2,-1 2 4,1 0-5,2 0 9,-5-4 2,2 5-2,0 0 2,0 1-2,0-1 0,0 3-2,0 7-3,-2-14-5,1 6 3,1 8-5,0-10 2,0 10 0,0 0-4,0-11-5,0 11 2,0 0-2,2-8-5,-2 8 6,0 0-7,10 0 4,-10 0 1,13 1-4,-13-1 5,14 8-1,-5-3 0,-1 1-4,-2-1 3,4 3-1,-1 0-5,0 2 3,-1-2 2,2 1 0,-2 2 1,3 1-4,-3-2-3,0-2-1,-1 0-3,0 1-5,-1 2-5,3-3 2,-4 2-5,-1-2-3,-1-3 2,0 1 2,1-1-1,-4-5 4,5 8 5,-5-8 4,5 6 1,-5-6 5,4 4 7,-4-4 10,0 0-2,0 0 3,0 0 0,0 0-1,0 0 0,0 0-3,5-16-2,-5 16 1,5-13-2,1 5 0,0-2 1,2 3-5,-1-2 1,2 1-1,3-1 4,2 1-2,-4 0-3,5 0-1,-3 2 2,-1 2-1,0-2 4,-1 1-5,0 1 4,-4-1-1,0 4 3,0-3-1,-6 4 1,7-7 1,-7 7-1,2-7-2,-2 7-5,0 0 4,0 0-6,-15-8 3,4 6-1,0 1 4,-1 1-1,-1 0-2,1 0 3,-1 0-7,-5 1-9,4 2-12,0-3-18,1 2-18,-1 0-23,1 0-16,-1 2-26,2 0-165,-6-1-315,5 1 139</inkml:trace>
  <inkml:trace contextRef="#ctx0" brushRef="#br0" timeOffset="172033.096">25488 7524 17,'0'0'166,"1"-6"2,-1 6-9,0 0-5,0 0-10,0-8-3,0 8-9,0 0-5,0 0-11,0 0-11,0 0-11,0 0-13,0 0-7,0 0-10,0 0-7,0 0-4,0 0-5,0 0-8,0 0-7,-15 14-1,11-6-4,-4 1-1,-3 6-4,2 1-1,-1 7-4,0-1-2,1 1 1,1-3-5,-2 6 0,0-5-1,4-1 0,1-1-7,1-1 6,2 0-3,-1 2-1,1-3 4,-2 0-4,3 0-1,0-5 0,-1 0 0,1-3-2,1 2-1,1-4-10,-1 0 4,0-7-5,3 10 0,-3-10 6,1 10 1,3-7-1,-4-3 3,0 0-2,7 1 2,-7-1-7,0 0-4,19-11 4,-12 2 1,6-2-1,-2-1-10,3-1-2,-1 2 5,0-1-2,1-3 2,0 5-1,-1-3 4,2 2-1,-6 3 1,0-1 5,-1 3 2,1 0-3,-6 3-1,4-3 2,-2 3 2,-5 3-6,10-2 4,-10 2-2,0 0 1,16 3 0,-11-1 1,1 0-1,0 2 1,1 3-1,1 1 4,-2-1-1,1 3 2,1-2-3,0 1 0,1 2 5,1-5-5,0 3 4,2 2 5,1-2-2,-1 3 0,0-5-2,3 1 3,0-2-5,-2-1 7,1 0-5,-1-2 3,5-1 1,-6-1 3,4-2-3,-2-2-1,-1 1 0,0-3-1,-2 1 3,1-3 1,-3-1 1,0-2 1,-2 1 17,2-5-17,-1-1-1,-3-2 2,0 0 0,-1 0-1,1 2-5,-2-4 3,-2 0-2,1 2-5,-3-1 2,2 2 0,-1-1-1,-1 5 1,1 1 0,-2-1-7,0 3 2,1 1-6,1 8-10,-1-13-10,1 5-7,0 8-17,-5-6-19,5 6-24,0 0-12,-1-8-4,1 8-1,0 0-123,0 0-255,0 0 114</inkml:trace>
  <inkml:trace contextRef="#ctx0" brushRef="#br0" timeOffset="172853.1943">26526 7599 112,'0'0'121,"-8"9"-2,8-9-5,-1 10-10,-3-3-2,1 2-9,0 0-11,-1 1-2,-3 1-5,1 3 1,0 3 4,-2 0-7,0 0-1,0 3-11,-7 0 2,6-1-10,0-1-5,-1 0-5,2-1-1,-2 2-8,1-3-1,0-1-4,3 0-4,-2-5-4,1 2 2,2-2-2,-2-1-5,3-2 3,-1 1-5,-1-1 4,2-4 2,4-3-3,-5 9-1,5-9 5,-4 5 4,4-5-3,0 0 0,-8 3 1,8-3-3,0 0 0,0 0-8,0 0 6,-2-22-7,4 12-8,0 0 9,1-3-1,4-3-4,-1-2-8,2 0-4,1-6 2,1 2-6,1-1 6,0 6 2,-4 2-9,4-1 8,-4 3 4,1-2-6,-3 5 4,2 0 1,-3 3 3,2-1 0,-2 2 2,-1 1-2,-3 5 1,6-5-5,-6 5 2,3-8-4,-3 8-4,7-4 6,-7 4 0,0 0-6,0 0 1,14 7 6,-9-2 0,0 0-3,3 3-1,-1 0-2,-2 0 4,3 1 1,-3 4-2,3-4 2,0 3-10,-2 1 11,2 1 0,2 0-3,-1 0 3,0 0 2,2-2-3,-2 2 2,0-7 1,1 3-3,-2-1-2,1-1 2,-1 0 0,2-1 2,-3-2 2,0-1-2,-2 0-2,1-1 5,-1-2 0,-5-1 0,12 0 0,-12 0-2,11-3 0,-5 0-1,-6 3 4,11-10-6,-6 4 9,3-5-6,-2 2 4,2-6-1,-2 1 1,2-2-4,2 1 0,-2-2 0,0-2 1,3-4 0,-3 5-2,5-4-1,-5 6-1,0-3-6,1 3 1,0-1-5,0 1-2,-1 3-1,-3 3-1,0-2-2,1 3-11,-1 1-1,0 0-14,-1 2-6,-1 0-8,-3 6-14,5-9-5,-4 5-20,-1 4-17,4-5-29,-4 5-98,0 0-256,5-8 113</inkml:trace>
  <inkml:trace contextRef="#ctx0" brushRef="#br0" timeOffset="173292.3039">27126 7272 27,'0'0'130,"0"0"-14,0 0-7,0 0-10,0 0 2,0 0-5,0 0-1,-1 28-6,0-17-11,-2 0-1,2 5 6,-3 2-7,3 7-4,-3-6-1,-1 6-7,1 2-1,1 0 7,-2 4-5,-7 0-4,6 0-3,-3 4-1,-2 9-6,1-9-1,-1-3-5,0 3-3,-6 8-2,5-11-1,-5 12-8,3-12-6,0 0 3,1 2-1,0-1-2,-2-1-6,2-2 6,2 0-8,-2-1-1,4-2 1,0-3-4,0 2-1,3-8-2,1 1-2,2-3 2,-1-1-3,2-2 4,0-2-3,0 2 12,-2-4-18,3 2-12,0-5-5,-2 2-13,3-8 3,-3 9-4,3-9 10,0 0-6,-1 8-20,1-8-17,0 0-17,0 0-14,0 0-22,0 0-17,3-25-148,-2 15-303,4-5 134</inkml:trace>
  <inkml:trace contextRef="#ctx0" brushRef="#br0" timeOffset="174202.7794">27355 7786 152,'0'0'163,"0"0"-17,0 0-14,0 0-17,0 0-10,0 0-6,0 0-13,0 0-12,0 0-4,10 11-11,-5-5-5,-2 1 12,3 1-3,-2 2-11,0 1-2,1 0-6,0 2 2,-2 2-8,0 2 0,-1-1-5,-1-5-7,-1 1 1,0 5 1,-1-3-4,1-2-1,-3 0-9,3-1 5,-2-1-4,-1 1 0,-1-3 1,2 0 0,-1-1-4,-1-2 5,1-1-3,3-4-2,-9 11 0,2-10-1,2 2 0,-1 0 1,6-3-4,0 0-1,-12 0 3,12 0-1,0 0 0,-9-10-3,7 6-2,-1-4 0,2-1 1,0-3 1,1 4-1,1-5-1,2 1-2,0-2 1,2 4 5,-1-4 4,3 6 2,-2-3-1,2 1 6,2-2 0,-1 3-5,0-1 0,-1 0-2,3 2 0,0-1 2,0 2-4,4 0-1,-3-1-1,1 1 3,-1 2-3,2 1-2,0-1-2,-2-1 1,1 5-5,-1-2 2,-2 3-2,0-2-1,1 2 0,-10 0 1,17 2-2,-7 0 1,-2 0 2,1 1-4,1 4 0,-2-2 3,1 0-1,-1 4-2,-1-2 15,1 1-15,-3 4 1,0-2 1,0 2-3,0-3 3,-1 2 0,1 4 5,-2-2-7,-1-3-1,1 3 2,-1-3 3,0 1 3,0 0-3,0-2-1,-2 1-2,1-2 1,-1-1-13,0 2-3,0-9-3,-1 12 5,1-12-8,-2 10 2,2-10 3,-1 8-1,1-8 5,-1 7 1,1-7-1,0 0 2,0 0 1,0 0 6,0 0 1,0 0-2,0 0 2,0 0 6,-11-17-6,11 17-2,3-16 1,-2 3 5,2 2-3,2-3 1,2-2 4,0 3-7,1 3-1,-2-2 1,4 0 5,-1-2-3,0 7 2,-1-4-4,2 3 0,-1-1 4,0 1-4,0-1 5,0 5 1,-1-4 2,-1 3-1,5-2 3,-5 2-3,1 0 5,0 1-8,1 0 5,1 3-6,-4-2 1,6 0 1,-2 2 0,-1 0 0,2 2-2,0-1 3,-4 0-6,5 4 8,-3-1-7,-3 1 4,4 1-2,-2 0-2,1 4 3,1 1-3,-4 0 4,5 3 0,-3 3-2,-1-5 0,-1 3 2,-2 2-2,1 1-2,-2-3 1,-2 5 0,2-1 3,-1-3-3,0 0-9,-1 2-5,-1-1-19,0-1-3,0-1-19,-3-2-17,0 0-16,0 0-24,-1 0-144,-1-2-278,-1-1 123</inkml:trace>
  <inkml:trace contextRef="#ctx0" brushRef="#br0" timeOffset="179103.1571">20299 9201 87,'0'0'118,"0"0"-6,0 0-3,0 0-15,0 0-10,0 0-11,0 0-1,0 0-8,0 0-8,0 0-8,0 0 3,0 0-3,0 0-6,0 0 0,0 0-1,0 0 0,11 17-4,-7-12-6,-4-5 3,3 9-4,-1-1-3,0-1 2,1 2-3,-1 2-1,-1 3 8,1 1-3,0 4 3,-1 5-2,-1 0-3,-1 4 0,1 4-1,-5-2-5,-2 1-4,1 0 7,-1 1-7,4 0-2,-5 3-2,0-3 4,2-1 2,0 2-8,-2 0 1,-1-4-4,3 0-1,-2 1 7,3-1-2,-3 0-6,4 4 3,-2-4 0,2 2 1,0-1-9,2 0 5,0 0-7,0-1 5,-1 1-3,-2-1 6,0-3-5,0-1-5,1 0-5,-1-5-5,-2-2-6,1 1 6,1-2-5,1-1 3,3 1-24,-3-6-5,3 1-8,1-3-9,-1 1-8,1-4 10,0-6 5,0 15-12,1-10-11,-1-5-6,2 9-11,-2-9-99,4 6-207,-4-6 92</inkml:trace>
  <inkml:trace contextRef="#ctx0" brushRef="#br0" timeOffset="180180.9463">20405 9148 70,'0'0'159,"0"0"-20,0 0-1,0 0-4,-3-12-11,3 12-6,0 0-15,0 0-6,0 0-6,-5-8-12,5 8-4,0 0-7,0 0-10,0 0-7,0 0-2,0 0-6,0 0-1,0 0-8,0 0-6,0 0 1,0 0-10,-16 17 2,12-7-6,0 2 9,-2-2-1,-5 6 2,0 1 3,-6 5 0,1-2 2,-2 4-1,-1-3-2,1 1-2,1 0 0,0 0-5,2 0-2,1-6 3,3 1-2,-6 3-3,4-4-3,3-5-1,-2 3-3,5-4 2,2-3-2,-2 1 2,2-4 1,-1 2-3,3-2 8,-2 0-8,5-4 3,-6 5 0,6-5 0,0 0-2,0 0 2,0 0-6,0 0 3,-6-17-2,6 17-4,8-21-5,-3 6-1,3-2-10,5-6-5,-3 5-3,4-4 1,3-3 5,-3 3-3,1-1-2,1-1 6,-3 2 3,3 0-2,-2 1 2,-3 4 3,1 0-2,-2 2 5,2 1-2,-1 2 4,-1-3-3,-2 6 6,2-1-4,-2 0 0,-3 3 4,1-2 10,0 3 4,-3-2 0,4 1-2,-3 1 7,-2 2 2,-2 4 6,4-9 1,-4 9 1,3-7-1,-3 7 1,5-7-3,-5 7-1,0 0 3,2-10-9,-2 10-2,0 0-5,0 0 2,5-2-2,-5 2-4,0 0-4,0 0 1,0 0 2,0 0-5,0 0 2,0 0-3,0 0 2,0 0-1,0 0 1,3 19-4,-5-11 10,2 1-11,0 1 3,-2 3 1,-2-4-2,0 8 1,2 1 2,-2 0 1,0-1 8,3 0-8,-2 2 1,2-2-1,0 2-2,-1 1-1,2-1 3,2 2-3,-2 2 1,1-4-1,2-2 3,-1 2 3,2-2-4,1 2-1,3-4 2,-2 4-1,0-4 1,1-5 0,-1 2 0,1 0-1,-4-3 4,3-1-6,-1 1 4,-3-4-1,2 2 0,0-2-2,-4-5 0,5 7-1,-5-7 2,0 0 0,0 0-2,0 0 1,-8 10-1,8-10 1,-15 3 1,2-3-1,-6-3-13,-3 3 4,1-2-1,-9-1-17,5 3-12,-4-2-8,-1-3-19,-1 5-14,-1 0-14,-1-2-13,-1 2-7,0 3-7,0-2-28,1 4-129,-2-2-298,4-1 132</inkml:trace>
  <inkml:trace contextRef="#ctx0" brushRef="#br0" timeOffset="181972.0581">31886 9661 15,'0'0'95,"0"0"-8,0 0-5,-9-8-1,9 8-1,0 0-20,0 0 0,-8-2-10,8 2 5,0 0-13,0 0-1,-9-1-12,9 1 2,0 0-12,0 0-1,0 0 14,0 0-17,0 0-1,-14 3-3,14-3 5,0 0-1,0 0 2,-6 3-5,6-3-5,0 0 1,0 0-7,0 0 8,-5 3 5,5-3 0,0 0-3,0 0 5,-6 5-1,6-5 4,0 0-15,0 0 9,-6 4-1,6-4 8,0 0-9,0 0 2,0 0-3,-6 4-13,6-4 9,0 0 9,0 0-8,-7 3-13,7-3 25,-6 5 0,1-3 0,5-2-2,-9 7-11,9-7 5,-9 5 5,7-2-5,-5 2-4,7-5 7,-4 9-9,-1-4 3,0 2-2,1 1 10,0 1 4,1 2-2,-3-1-3,-2 5-5,2 0 3,-3 3 6,0 5-9,-2 1 8,2 1-2,0 1 11,-1 3-10,0-1-6,1 2 0,1 4 3,0-1-2,1 4 6,-1-3-9,-4 0 3,5 2 1,-2-1-3,0-1-5,2 1-1,1-1 2,-1 0-1,-3-3 8,4 1 2,-3-1-3,1 0-3,0 1 3,1-5 5,1 5-5,-3 0 7,0-2-1,2-3-2,1 3-1,1 0-1,1-2-5,-2-1 2,0 0-5,2 0 2,1-4 0,1 3 1,-2-9-1,4 0 3,0-1-4,0-3-2,-4 2 1,4-4 0,0 0 2,0-2-3,0 0-2,0-9-4,0 11-9,0-11 1,0 9 1,0-9 3,0 8-8,0-8-19,0 0-12,0 0-9,0 0 0,0 0-14,0 0 0,0 0-10,-17-28-14,11 18-17,1 1-113,-9-2-240,6-3 107</inkml:trace>
  <inkml:trace contextRef="#ctx0" brushRef="#br0" timeOffset="182871.2096">31934 9650 92,'0'0'93,"-16"6"-15,16-6-3,0 0-3,0 0-8,-12 0 5,6 2 4,6-2-8,-14 5-3,5-3-9,1 3 1,-4-2 4,3 2-11,1 2 6,-3-2-3,-1 2-3,3 0 5,-7 0-2,3 3 7,-6 2-11,2-2 0,-6 4-1,3-2-4,-2-1-6,-1 2 0,3-5-2,5 4-4,-4-5 1,1 3-3,3-5-4,4 3 1,1-4-2,3-2 2,1 1 14,1 1-6,5-4 1,-11 4 2,11-4 1,0 0-9,-13-3-1,13 3 1,0 0-8,-5-10-3,5 10 1,2-10-8,-2 10-10,11-19-2,-6 11-14,6-1 0,3-5-8,-3-1-7,7 1-5,-4 0 13,5-4-19,-4 6-3,6-5 2,-5 2 2,5 1-2,-4-1 9,0 5 4,-4-2-3,-2 3 14,0 3-3,-2-3 5,0 2 8,-2 1 3,0-1 15,-3 3 2,1 0 9,-1-1 1,-4 5 5,7-6-8,-7 6 0,5-4 0,-5 4 5,8-6-2,-8 6-1,0 0-2,3-4 1,-3 4-6,0 0 3,0 0-3,6-5-3,-6 5-4,0 0 0,0 0-2,0 0 1,0 0 1,0 0-3,0 0-1,0 0 4,0 0-6,0 0 0,0 0 2,0 0 4,0 0 3,0 0 4,2 17 2,-2-17 1,0 0 7,-8 15-2,5-6 0,-1 0 4,0 0-6,-1 2-2,0-3 0,1 4 2,-1 5 0,1-2-3,2-1-3,-3 3 4,1-1-5,2-1 0,-1 2 0,1-1-2,2 0 3,2 1-7,-2-2 0,3 2 2,1-1 0,-2-3-1,3-2 2,-3 1-4,2-2-1,-1 4 3,-1-5-3,2 0 3,-2 2 1,1-8-5,-3 5-1,0-8-3,0 11 4,0-11 0,-9 9 2,0-8 0,-2 0-6,-9 2-6,-10 0-9,-1-2-12,-7-4-19,-1 3-15,-10-2-25,8-1-28,-12-4-33,-3 5-131,4-1-302,11-2 134</inkml:trace>
  <inkml:trace contextRef="#ctx0" brushRef="#br0" timeOffset="184174.3113">20275 10002 61,'9'-3'150,"-9"3"-13,0 0-9,0 0-6,0 0-18,0 0-7,0 0-13,0 0-3,5-8-8,-5 8-6,0 0-6,8-1-10,-8 1-12,0 0 1,15 0 2,-9 0-5,-6 0 0,17 0-1,-10 1-12,6 1 8,-1-1-1,-1 4-2,7-3-2,1 2-4,-2 0 0,2-2-1,0 2 2,3 0-3,5 1-6,2 2-3,2-5 1,1 3-2,2-1 0,1 1 0,2 1-1,2 1-1,1-1-12,12 0 14,-3 5-1,-10-5 2,0-1-4,13 2-1,2 2 5,1-1-3,-2-3 0,2 3 1,2 0-1,3-3-4,0 1 1,4 1 6,-3-3-5,-1 0 1,-3 0-3,1-2-12,-5 3 10,-1-3 6,-14-1-6,2-1 0,-3 0 0,-1 3-1,-6-2 1,1 1 1,-3-4 0,-8 2 2,-2 0-6,-4 0 0,-2-1 5,0 2 0,-4-2-4,0 1 5,-8 0 0,12 0-1,-12 0-2,8-1 5,-8 1-3,0 0-1,8-2-1,-8 2-16,0 0-10,0 0-11,0 0-12,0 0-21,0 0-17,0 0-7,0 0-10,-21-11-32,10 8-105,-5-1-257,-1 1 114</inkml:trace>
  <inkml:trace contextRef="#ctx0" brushRef="#br0" timeOffset="184912.7212">20519 9789 146,'0'0'209,"-7"-3"-9,7 3-21,-4-7-12,4 7-18,0 0-13,0 0-16,0 0-14,0 0-12,0 0-6,-14 1-12,14-1-2,-11 7 3,1 0-2,-6 0-10,-3-2-7,0 6-2,-7-3-3,0 4-3,-5-3-12,3 1-1,-3 0 2,3-1-6,0-1-2,2 2-3,7-4-2,-1 2-6,-1-3 0,3 1 0,-1 1 0,0-3-6,2 1 2,0 0-7,5-1 1,0 2 0,1-2-1,2-3-4,1 1-1,1 0-2,7-2-4,-10 6 3,7-2 0,3-4-2,-4 7 2,4-7-1,0 0 0,7 10 1,0-2 1,2-4 1,4 1-2,1 3 1,5-6 1,0 4-1,-1-1 0,4 0-1,-3 0-2,0 0 0,3 0 1,-2 2 0,-2-1 1,0 0-2,0 1-2,0-1 6,1 1-2,0 0-2,-1 3 4,8-2-9,-8 3 8,2-4-4,0 0 1,6 4 0,-3 0 1,-4-4 0,0 1-1,1-1 4,-1 2 0,-1-4-2,0 2 2,-1-2-2,-4-1 1,0-2 3,6 1-4,-7 0 4,0-2-3,0 0 1,-1 0 3,-3-1-2,-8 0 1,14-1 0,-6-1-2,-3-2 7,-1-1-9,1 0 4,-1 0-5,-2-4 3,1-1 3,-2 0-2,-1 0 0,0-2 1,0 0-5,0 1 1,0-1-2,0-4 2,-1 1-10,1 3-13,-1-6-14,1 1-4,1 5-14,0-3-16,1 1-12,1 2-25,2-4-21,0 5-25,1-1-36,-1 0-108,2-1-321,2 2 142</inkml:trace>
  <inkml:trace contextRef="#ctx0" brushRef="#br0" timeOffset="185900.2527">21644 10122 49,'4'5'85,"-4"-5"-6,0 0-7,0 0 3,8 4-6,-8-4 6,10 1-12,-10-1-2,12 3-3,-5-3 4,5 1-7,-1-1-11,3 2 15,4-1-5,1-1-1,-1 1-3,3-2-7,0 1-1,9 0 3,-1-1-6,3 2-2,3 2 11,-2-2-1,3 0 2,2-1-8,3 3-1,9 0-5,-11 2 3,11 1-10,-9-3-1,-3 3-2,13 2-6,-1 0 3,1-1-2,0 2-1,1-1-5,-1-1 1,1 1 2,6 0-1,-2-4-1,0 3 3,6 0-8,-2-2-1,1 3 2,4-2 1,1-2 2,0 3-6,-2-3 3,-2 3-3,-2-5-2,0 5 3,-6-1 2,1-2-7,-5 0 2,-13-1-4,1-1 6,-2 2-6,1 0 1,-5-4 1,-1 4 2,-2 0-4,-9-3-1,-2 2 3,-4 0-1,-2-2-2,-3 0 4,-2 1-8,0-2 0,-7 0-3,9 3 5,-9-3-12,9 2-3,-9-2-9,0 0-10,0 0-13,0 0-13,0 0-13,0 0-19,0 0-23,0 0-132,0 0-269,-22 3 118</inkml:trace>
  <inkml:trace contextRef="#ctx0" brushRef="#br0" timeOffset="186940.0671">25294 9810 42,'1'-6'149,"-1"6"-2,0 0-31,2-6 2,-2 6-9,0 0-15,0 0-5,3-7-11,-3 7-2,0 0-8,12-2 1,-12 2 0,0 0-8,16 5 2,-8-1-11,0-3-1,-3 3-5,4 2-5,-2 0-8,-2-1 0,1 5-5,0 0 6,-3 4 6,-1 1-7,0 3-3,-2 6 3,-3 1-1,0 0-2,-1 1 1,-1-1-9,1 1 5,-7 2-1,0-1-6,-1 1 0,2 0 0,-2-1-4,2-3-4,0-2 2,3-2 0,1 3-3,0-6 2,1 0-4,1-2 3,0-1-3,1-2-4,1-2 1,-1 0 2,1-1-4,0-4 1,2-5 2,-1 13 0,0-9-2,1-4 1,0 10-3,0-10 5,0 0 3,4 10 10,-4-10 6,4 4-1,-4-4 0,11 2 0,0-4-3,1 2-5,2-2-1,5 0-1,3 0 1,9-2-5,-1 0 4,4 2-4,0-4-4,1 2 3,3 4-4,0-2 3,16 2-1,-15-2-3,14-1 0,-1 3-1,1 0-3,-16-1 1,2 1 2,-3 1-4,-1-1 2,-6 2 0,-1 0-3,-9-1 1,-1 1-2,0 0 0,-6-2 0,-5 2-4,5-1-8,-6 1-1,-6-2-2,12 3-5,-12-3 1,7 0 2,-7 0 3,0 0-5,0 0 0,10 0-8,-10 0-11,0 0-4,0 0-12,0 0-16,0 0-6,0 0-3,0 0-17,0 0-19,0 0-25,-13-20-133,11 13-296,2 7 132</inkml:trace>
  <inkml:trace contextRef="#ctx0" brushRef="#br0" timeOffset="188914.3459">28333 10437 109,'0'0'147,"0"0"-4,0 0-17,0 0-10,0 0-12,0 0-13,0 0-8,0 0-11,0 0-3,14-10-4,-14 10-11,11 0-6,-11 0-5,15 1-2,-6 1 5,3 0-17,-1-2 4,1 3 0,7 0-7,-2 1 9,3 1-5,2-3 2,6 3-4,3-2-4,2 1 4,1 3 14,2-2-9,18 0 5,1-1-7,0 0 5,4 3-1,-1-1-2,2-2-4,3 0 0,3 3 1,-1-2-6,-2-2-1,0 3 0,0-1-6,0 1 2,-7 1-6,5-2 2,-1-3-2,-1 4 1,-6-1-5,-1 3 1,2-3-3,-2 0 4,1-2 1,1 1-7,-2-1 0,0 2 3,-13-3 3,13 0-8,-12 2 1,-2-4-1,13 2 3,-14-2 1,0 3-1,0-2-2,-6-1 1,1 0-1,-3 3 0,-9 0 3,1-5-3,1 2 6,-4 2-8,0 0 3,-1-1-5,-3 1 1,-3-2 0,-1 0-1,0 1 1,-1 2 0,3-1 1,-1 0-1,-2 1-1,3 0 0,1-1 1,0 0 1,5 2-2,0 0 1,4 0-2,5-1 2,-6 2-2,-1-1 2,2-2-2,-3 0 2,1 1-1,-7-2 0,1 1-1,-5 0 4,2-2-2,-3 2 2,0 1-1,-8-3 0,11 2 2,-11-2 3,8 0-9,-8 0 1,0 0-1,0 0 2,0 0-3,0 0 1,0 0-1,0 0 6,0 0-6,0 0 1,0 0 6,0 0-5,0 0 1,0 0 1,0 0 0,0 0-2,0 0 1,0 0 6,0 0-9,0 0 1,0 0-2,0 0 7,0 0 0,0 0 3,0 0 0,0 0 0,0 0 4,0 0-4,0 0 3,0 0-5,0 0 0,0 0-1,0 0 4,-8-19-3,8 19 1,0 0 0,0 0-1,0 0-3,0-10 4,0 10-8,0 0 6,4-6 0,-4 6 1,0 0-3,4-5 3,-4 5-3,0 0 2,6-6-4,-6 6 1,0 0-1,7-2 5,-7 2-6,8-4 0,-8 4 4,9-3-6,-2 3 4,-7 0-4,13 0 3,-13 0 4,21 0-6,-12 0 1,4 2 2,1-2-11,-1 1 13,5-1-5,-5 1 0,-1 0 3,1 2 1,1-3-1,-1 1 0,0 0 1,1 1 1,-3 1 1,1-3-4,-3 1 2,-3 0 2,-6-1-2,16 0-3,-16 0 3,9-1 0,-9 1-2,0 0 3,0 0-4,9 0-1,-9 0 1,0 0 4,0 0-5,0 0 2,0 0-4,0 0 4,0 0-6,0 0 5,-25-7 0,25 7-3,0 0 4,0 0-8,-13 1-6,13-1 0,0 0-3,0 0 1,0 0 8,-9 5-7,9-5 5,0 0 0,0 0 0,0 0 4,0 0 3,0 0-4,0 0 2,0 0 4,0 0-3,0 0 3,0 0 0,0 0 5,0 0 0,0 0-3,0 0-2,0 0-2,0 0 2,0 0 2,0 0-1,0 0-2,0 0 5,-8-10-1,4 7-3,-2-3-1,1 1 2,-1 0 1,-4 0 0,1 0-2,1-2 3,-3 3-4,-1-4 1,1 3 3,-1-2-3,-3 2 0,-3-3-1,3 2 2,-2 1 6,7-1-5,-3 2-3,3-1-2,-1 2-3,4 0 8,-2 1-8,4-2 10,5 4 2,-11-1-6,11 1 1,0 0 3,-9-2-5,9 2 2,0 0 2,0 0-1,0 0-3,0 0 2,25 12 2,-11-8 2,1 3-3,5-1-1,5 1-4,-7 1 6,4-1-2,-1-1 1,4 5-2,1-4 2,-6 3-3,1-3-1,-3-1-2,0-1-7,4 3 5,-4-3-6,0 0 5,-7-1 1,3 1-1,-3 0 5,0 1-6,1-4 8,-4 2-1,-1-2-7,-1 1 6,0-2-2,-6-1 1,7 3 2,-7-3 0,0 0 0,4 6 0,-4-6 3,0 0-2,0 0 2,0 0 3,0 0 2,0 0 0,-17 3-2,17-3 0,0 0-2,-8 1 4,8-1-6,-7 4 5,7-4-5,-6 4 0,6-4 4,-7 6-2,-2-4 2,0 3 3,-2-1 0,-5 0 7,1 3-7,-6 0 5,0 0 0,4 0-3,-6 0 0,3-1 1,2 0-2,-4 0 1,1 0-1,4-1 3,-1 2-4,2-3 2,2 1-4,-1-1 2,3 0-5,1-1 4,-3-3 0,5 5 3,3-3-5,-1 0-4,7-2 1,-9 2 0,9-2 0,-9 2 13,9-2 5,0 0 11,-9 1 7,9-1 3,0 0-3,0 0 4,0 0-9,0 0-6,0 0-5,1-14 2,-1 14-7,10-17 0,-6 7-2,1 0 1,5-4-1,0-3-1,-1 3-3,-1 0 2,1-2 1,-1 1-5,1 1-12,1-3-1,0 2-5,-5 0-15,-1 5 1,3 0-3,-4-2-7,1 3-11,0 1-16,-2 0-3,-2 8-18,3-10-14,-1 6-19,-2 4-19,0 0-25,0 0-133,0 0-316,-7-11 140</inkml:trace>
  <inkml:trace contextRef="#ctx0" brushRef="#br0" timeOffset="195775.1445">20397 12497 12,'0'0'93,"0"0"-15,0 0-4,5-4-7,-5 4-1,0 0-9,0 0-6,0 0 7,0 0-10,0 0-5,14 3 4,-14-3-6,0 0 1,11 1-6,-11-1 0,9 0-7,-9 0 5,10 0-3,-10 0-4,9 2-3,-9-2 0,9 2-3,-3-2-1,-6 0 3,13 4-2,-3-3 9,-3 2 5,3 1-11,0-1-2,-1-1 0,1 1-6,0 1 0,3-1 5,0 2-4,-2-3-1,7 2 1,-5 0 1,6-3 2,-1 2-1,4-2-2,-2 2-1,1 0 1,-1-2 0,2 0-6,-3-1-3,3 1 5,-2 2-4,0-3 2,-1 1-1,2 0-4,0-1 0,-2 2 2,1-2-2,0 0-3,3 0 3,-3 0 3,12 0 1,-3-3 1,4 2 3,1 1-2,-1-1 6,4-3 1,3 3 0,-3-3-7,0 2 4,0 1-5,1 1 4,-3 0-6,-2-2 2,-1 4-3,-3-1 4,-7 1-3,0 0-3,-2 1 0,0 2 5,-3-1-6,-2-3 1,-2 3-7,1 1 4,-2 0-2,-1-2 1,2-1-2,0 3 9,1-3-4,3 0-2,0 1 2,3-3 1,3 2-3,5-2 3,4-2-1,3-1-1,5-1 5,9-3-2,2 1 2,-14 1 4,2 0 0,0 3-1,-2-3-1,-3 1-3,1 1-3,-5 2 8,-7 0-4,-2 1-2,-2 1-1,-2-1-3,-5 1 0,0-1 2,-2 2-2,-1 1 0,-1-1 14,-2-1-19,-6-1 9,12 4-8,-6-2 2,5 3-1,0-3 6,-1 1-3,4-1-1,5 0 3,2-2-4,0 1 2,7 1 4,-1-1-6,-5-1 3,6 0-1,2 0 1,-2-1-1,-7 1 3,7-1 0,-6 2-1,-1-1-4,-1 1 1,0-1-2,-2 2 3,-2-1 0,-5 1-3,3 0 5,-3 0-2,-1-1-2,-4 1-2,2 0 4,-1 0-4,-7-2 2,11 5-1,-5-5 1,-6 0 8,14 4-8,-7-3 2,3-1 1,3 1-2,-1-1 2,4-1 1,0-1 0,6-1-2,6 3 2,-6-4-2,-2 3 0,7-3 3,-4 2-1,-1 1 1,-3-1-1,0 1-4,-1 0 1,-4 1 1,-2 0-3,-1-2 2,1 4-2,-6-2 0,-6 0 0,13-2 0,-13 2 3,11 2-1,-11-2 5,10 0-7,-10 0 0,12-2 3,-12 2-4,13-1 2,-2-1 1,0 1-1,-1 0 2,1 0-2,1 0 3,6 0-3,-6 0 0,4-1-2,-3 2 0,4-2 2,3 1 2,-1-1-1,0-2 0,-2 4-1,2-1-1,-3 1-2,2 1 5,-1-1-4,-2 2 1,-2 0 0,1-2-1,-2 2 2,1-1-2,-2 1 2,-4 0-1,4 0 0,-2 1 3,-3-2-3,0 2 1,-6-3 0,13 6 0,-8-6-2,2 3-1,-7-3 1,7 4-1,-7-4 3,13 4 2,-8-4-2,-5 0-1,9 1 4,0-1-5,-9 0 7,12 0-6,-12 0 2,14 0 1,-3 0-1,-1 0-1,3-2-2,0 0-1,0 1 0,2-1 2,2 0 0,-3 2 0,-1 0 1,-1-3-2,-2 4 1,2-2 0,1 1 1,-2 0-4,1 0 6,-1 0-1,0 0-9,-1 1-4,0-2 10,-2 2-3,-8-1-1,16 0 4,-6 0 0,-3 0-1,-7 0 0,14 0 1,-8 0-1,-6 0-1,13 0-1,-5 0 5,-1 2 0,1-2-4,-8 0 4,20 0-3,-11 0 5,4 0-3,-1 2-4,1-2 2,1 0 3,2 1 1,2 0-1,0-1-1,0 3-3,1-3 3,0 2 0,2 1 0,0-2 0,10 1 6,-9 0-7,8 1 3,0-1-2,-2 1-3,4-2 2,-3 2 1,-1 0 0,-5 1-1,4-2-2,-5 1 1,-2-1 2,2 0-6,-3 2 7,-1-2 1,1 2-2,-1-1-3,-1-1 6,1 1-2,-2-1-1,2 1 1,0-1-1,3 0 1,0-2-1,1 3-2,-3-3 3,11 0-1,-2-3-4,0 3 5,0 0-3,0-2 5,3 0-2,-3 1-2,-2-2 6,4 3-6,-3-1-6,1 1 9,0 0 0,0 0-2,-1 0 2,-7 0-3,2 1 0,0 0 0,5 1 3,-6 1-5,6-3 1,1 5 2,-7-5 0,1 2 1,7 1-2,-1-1-2,0 0 2,0 2-1,0-1 2,3 0-1,0 0 3,1-1 0,-3 1-3,3-1-1,0 0 2,-1 1 1,-1-3-3,0 2-1,-1 0 7,-1 0-2,0-1-3,0 1 3,2-2-2,-10 2 1,11 1 0,-9-1 0,7 0-4,-2 1 0,2 0 3,-2-1 0,1 1-4,0 2 6,-1-3-2,3 3 3,-2-2-3,2 2 5,2-1-7,0-1 6,3 2-2,-2 0 3,3-1-8,-2-1 5,3 1-5,-1-2 2,2 3 2,-2-5 1,3 4-3,-2-1-1,-1-3 3,3 3-4,-1-2 4,1 0 0,-1-1-1,0 0 1,1 0 1,-2 0-2,2 0 0,-2 0 1,2 3-4,-1-3 6,0 0-8,1 0-2,-5 0 6,1 0-1,3 0 9,-4 0-9,1 0 1,2 1 4,-2-1-3,-1 1-4,2 1 5,1-2-1,0 1 0,0 0-1,-1-2-1,2 2 2,-2 2 0,0-3 2,0 1 2,1 1-3,2-2 1,-4 2-2,-1-2 2,2 0-1,-3 3-4,0-3 0,1 0 3,-2 0-2,-2 0 3,1 1-1,-3-2-3,-6 2 2,6 2-3,-1-2-6,1-1 12,-9 0-2,3 2-3,-2 0 4,-1 1-4,9-3 10,-1 1-7,-6 0 1,1 1-4,-2-1 5,3 1 1,4 1-6,-4-1 1,5 0 6,-8-1-2,10 2-5,-9 0 0,7-1 2,-1 1-1,-6 2-1,1-4 4,4 3 1,4 0-3,-1-1 2,-1-1 1,0 1-1,2-1-1,3 1 1,-2 0-2,1 1-1,2-4 0,-1 3 2,1-3-5,0 3 2,3 1-2,13-4 4,-13 0-7,-1 1 3,1-1 3,1 1-1,-2-2 0,1 0 1,-1 2-1,-1-1-2,1 0 6,0 1-5,-3-1 0,2 0 4,-3 3-3,0-2 1,-2 0 4,0 1-1,-1-2-5,-2 3 2,1-3 3,-5 2 0,4-1-2,-4 1 1,6-2-1,-9 2 3,9-2-3,-4 0 3,-2 0-6,-1 0 3,6 0 1,1 0-1,-3 0 1,1-1 2,-8 2-6,9-3 7,-7 2-7,-1-3 5,7 3-2,-4 0-2,-4-2 3,4 0-6,-2 2 3,5-1 4,-3 2 1,-5 1-6,4-2-1,-1 0 5,-2 1-9,0-1 10,-2 0-3,2 0 2,-1-1 2,-1 1-4,0 0-1,-2 0 4,1 0 1,-3-2-2,5 4-1,-2-4 1,-2 2 3,-1-1-6,5 0 6,-7 1-3,3-1 1,-1 0-3,0-3 3,-3 4-5,0-1 9,1 0-2,1-2-1,-1 1-2,1 0 0,1 0-4,-4-1 2,3 2 0,-2-2-3,-3 2 4,5-1 1,-1 1-3,2-1 2,1 0 5,-6-1-6,4 1 2,-1 1-3,0 0 1,1 0 4,-6-1-2,3 2 0,-9 0-3,14-4 3,-9 3 0,-5 1-2,13 0-1,-13 0 1,11-2 0,-6 1 2,-5 1-2,13-2 4,-7 2-2,-6 0 0,14 0-1,-14 0 7,13 0-8,-5 0-3,1 0 1,-9 0 1,13 0 1,-13 0-2,11 0 2,-6 2 2,-5-2-2,0 0-1,7 1-1,-7-1 5,0 0-2,0 0 0,0 0 0,0 0-4,0 0 4,0 0-4,-23 11-15,10-10-17,-6 1-15,2 1-17,-4-3-15,1 2-24,0 0-18,0 1-125,-3-2-271,5 1 120</inkml:trace>
  <inkml:trace contextRef="#ctx0" brushRef="#br0" timeOffset="197177.3289">20370 12613 89,'0'0'90,"0"0"-7,3-8-2,-3 8-6,0 0 2,3-7 1,-3 7-9,0 0 10,0 0-8,0-8-6,0 8 0,0 0-5,0 0-4,0 0-9,0 0 2,0 0-3,0 0-5,5-6-9,-5 6-3,0 0-2,10 0-1,-10 0-7,0 0-1,13 5-2,-13-5 1,7 4-4,-7-4 0,9 3 4,-5 1-4,-4-4 0,8 8 9,-4-5-7,-4-3 3,3 10-3,0-6 3,2 3-1,-4 0-1,2 1 8,-4 1-1,2 1-1,-1 2-1,0 0 0,-4 4 7,-1 0-10,4 1-5,-3-1 1,0 1 6,0 0-9,-1 8 3,0-1-3,-3 3 3,5-2-5,-1 1 0,-2 0 0,1 0-4,1-2 3,1 1-5,-1 4 2,-1-3 1,2 3-4,1 0 2,-2 0 3,-1-2-3,2 0 0,-2 2 0,3-3 0,0 1 3,-2 2-7,1-3 1,0 1 7,0-3 0,0-4-4,-5 6 4,0-1-5,1-3 3,-1-4 10,-1 7 2,-2-3-8,2-4 0,-7 7-3,5-1-1,-1-2-3,1 1 4,0 0-3,4-6 5,-2 6-4,4-6-2,-2-2 2,4 5 0,0-2-1,0-2 1,3-2-1,0 1-5,2-4-10,-2 0-3,2 1-4,1-3-13,-1 0-1,1-1 0,-2-3 5,2 2-1,-3-7 11,2 8-6,1-3 4,-3-5-2,0 0 1,0 0 11,0 0-3,0 0 3,0 0-4,0 0 14,0 0-15,0 0 8,0 0-6,-14 0-2,14 0-4,0 0-16,-17-5-10,17 5-2,-9-3-6,4-1-10,5 4-25,-8-8-12,5 3-114,-5 2-230,3-6 102</inkml:trace>
  <inkml:trace contextRef="#ctx0" brushRef="#br0" timeOffset="198266.1839">20374 12715 86,'0'0'97,"5"-6"-8,-5 6-4,10-5 0,-7 1-7,-3 4 5,5-5-10,-5 5 3,0 0-5,4-6-2,-4 6-6,0 0 4,0 0-6,0 0-1,4-6-1,-4 6 3,0 0-7,0 0 0,0 0-8,0 0 5,0 0-7,0 0-2,0 0-6,0 0-1,0 0-9,3-6 1,-3 6-6,0 0 0,0 0-7,0 0-1,0 0-3,0 0-3,0 0 1,0 0-3,0 0 6,0 0-3,-3 24-3,0-16 6,-1 4-5,2-2 17,-3 7-9,-4-2 4,3 2 4,-2 2 0,0-2-2,-5 7-6,2 0 0,-1-4 1,2-1-1,1-4 2,3 4-7,-2-2-4,2 0 3,1 0 0,1 0-3,1-1 1,2-6 0,-2 0-1,1-1-3,0-1 3,1-1 0,1-7-1,0 10-3,0-10 8,0 9-6,0-9 4,0 0 0,0 0 4,0 0-7,0 0 1,0 0-1,12-17 2,-7 8-3,-1-1-4,5-6-3,-2-2-3,2 1-5,3-7-6,-1 1-5,0-5 0,1 5 4,2-3-3,2-2 0,-2 4 0,1-1-1,0 1 8,1 1 1,-5 0-2,2 2 5,-2 3 0,-1 2 1,-1-1-2,1 0 3,-1 1-2,0-1 6,1 3-3,-3 0 6,2-1 0,-2 4 1,0 1 7,0 3-1,-2-3 5,0 3 0,-2 0 10,1 2 2,2 0 3,-6 5 1,5-10-2,-5 10-1,2-6-3,-2 6 1,0 0-8,4-5-3,-4 5 3,0 0-7,0 0 2,0 0-2,0 0-2,0 0-1,0 0-2,0 0-2,0 0 1,-6 26 2,3-17-3,2 0-1,-3 4-4,3-1 1,0 1 2,0 5-1,2-2-3,-1 1-4,2 0 11,1 1-5,1 0 2,-1 1-4,0-2 8,2 0-3,2 0-2,-1 2 6,2-2-3,-1 0 3,-2 0-3,1 0-2,0 0 2,0 0-1,-3-1 4,-2-5-5,0 3 0,1 1 5,-4-1-4,1 2 3,-4 1-1,1-4-2,-3-4 2,-1 5 0,-1-1 3,-2-1-4,-2-2 3,0 4 1,-4-4-2,1 0 0,-1-1 1,-2 1-6,2-3 4,-3-1 4,2 0-5,-1 1-10,-2-4-9,3 4-3,-1-2-12,-9-2-4,8 1-6,2-1-13,0-2-15,0 2-15,1-2-9,3-1-23,-4 0-17,1-1-107,4-2-261,0 2 116</inkml:trace>
  <inkml:trace contextRef="#ctx0" brushRef="#br0" timeOffset="199606.9859">20410 11681 24,'0'0'109,"0"0"-3,0 0-16,0 0-1,0 0-9,0 0-1,-14-3-1,14 3-14,0 0 3,-10 0-14,10 0-2,0 0 2,0 0-15,0 0 3,-13 1-7,13-1-3,0 0-9,0 0 4,0 0-7,0 0 0,0 0-3,0 0 7,0 0-2,0 0 15,-3 9-4,3-9-3,0 0-6,4 12 0,-4-12 7,3 11 1,-2-5 4,0 2-12,1 1 5,-2-1-6,0 4 3,2-1 7,1-1-7,-2 0-5,-1 2 1,1 5 0,0-2-1,2-1-3,-2 3 1,1 0-2,-1 2-1,0-1 0,2 1-1,-2 0 1,-1 5-6,1-4 3,2 3-2,0-3 1,-2-1-2,1 6-4,3 1 1,-2-2 1,-1-4-2,0-1 0,3 5-2,-4-4 3,2 3-1,-2-3 2,0-3-3,1 0 3,-1 2-8,-2-3 9,1 2-5,0-6-2,1 1 0,-2 1 2,-1-2-3,1 1 2,-2 3-3,0-3 3,0-3 1,-1 2-2,2-1 3,-3 2-5,0-3 1,-1 0 3,1 1 1,0-1-3,1-1-1,-1 0 2,0-3 0,1 0-1,2 0 2,-2-2-5,4-4 1,-4 10 2,4-10-1,-1 6 1,1-6-3,0 0 5,0 0-1,0 0 3,0 0-2,6 9-2,-6-9-1,0 0 0,0 0-2,14-5 7,-14 5-6,0 0 3,12-5-1,-12 5-1,0 0-2,6-1 7,-6 1-7,0 0 4,0 0-5,8-1 1,-8 1-3,0 0-7,0 0-9,0 0-2,0 0-7,0 0-3,0 0-2,0 0-19,0 0-15,0 0-10,6-3-10,-6 3-14,0 0-12,0 0-105,0 0-238,0 0 105</inkml:trace>
  <inkml:trace contextRef="#ctx0" brushRef="#br0" timeOffset="201783.0589">20378 11780 56,'-6'-3'82,"6"3"-5,0 0-10,0 0 2,0 0-2,0 0-12,-7-4-5,7 4-4,0 0-3,0 0-5,0 0-4,0 0-5,0 0-2,0 0-3,0 0 6,0 0 3,0 0 2,0 0 1,0 0 4,0 0-4,0 0 4,0 0-8,0 0-4,0 0-2,0 0-2,0 0-1,26 3 9,-26-3-2,11 2-1,-11-2-3,13 2-1,-5-2 0,-8 0-7,13 3-2,-7-1-2,3 1 6,0-1-6,-1 0-2,3 0 0,-1 1-3,2-2 2,2 2-3,-1-2 1,1 3-5,2 0 3,2 0-3,-1-2 7,2 1-8,0 0 5,-2-2-11,2 4 5,0-3-1,1 0 2,0-1 1,-2 2-1,-1-1-6,2 0 9,0 1-1,-2 0-4,3-2 0,-1-1 2,1 1-3,-3 1 3,4-2-3,-1 1 2,-1 1 6,1-2-12,-3 1 6,2 0-2,0-1 2,2 0 11,8 0-2,1-1 4,-1 0 2,0 2-5,-2 0-5,1-2 2,0 2 5,0 2-7,-6-1 1,7-2 1,-9 2-4,1 2 2,1-2 0,-1 2 2,0-1-6,-2 0 6,2 2-5,1-1 3,-2-2-9,1 0 5,-1 1-4,3-1 4,-1 0-1,-1 1-4,8-3 5,-1 0-3,-7 3 1,7-6 0,0 3-2,-7 0 2,-1 0 2,2-1 0,6 1 4,0-2-5,-7 1 2,8-3-2,-1 3 3,4 1-2,-1-3-4,0 3 7,-2-4-3,0 3-2,0 1 1,-1 0 2,0-1-5,-7 1 1,6 0 0,-6 0 5,-1 2-7,1-2 4,-2-1-1,0 2 5,-1 1-2,0 0 2,1 0-7,-1 0 2,-4 2-1,0-3 6,4 1-6,-5-1 2,6 2-2,-6-3-2,6 1 0,-5-1 0,5 1 2,1 1 1,1-2-4,7-2 6,0 2-5,-8-1 1,10 1 1,-2-1 2,3-2 2,1 3 11,-3 0-17,2-4 3,1 1-4,-2 2 3,-2 1 0,0 0 3,0-1 0,-8 0-1,1 2-5,1 0 8,-1-1-3,-1 0 2,0 0-6,-1 0 3,0 0-1,1 0 0,-3 1-2,-2-2 0,2 1 5,-3 1-4,2-1 2,-2-1 0,0 1-1,4-1 1,-1 1 1,2-1-3,-1 1 2,4-2-3,-1 0-2,1 0 7,4 1-3,-5 0 4,1 0-5,0-2 2,-2 1-5,1 0 2,7 2 0,-8-3 0,1 3 4,7 0 2,0 0-4,-6 0 2,-3 0-4,1 0 4,1 0 1,-2 0-2,0 0-1,0-1-1,-1 1-1,1 0 7,2-2-5,-3 4-3,-1-4 6,2 2 2,-4 0-5,3 0-4,0 0 1,1 2 8,-1-2-2,1 0-4,-3 1-3,4-1 7,-1 0-7,-1-1 6,1 2-2,-6-1 6,6 3-6,-6-3 3,2 0-3,3 0-2,-4 2 1,4-1 1,0 0-3,-5-1 3,0 0 0,2 1 4,2-1-8,1 3 3,0-1-1,0 0 5,0 0-3,0 0 1,0 0-4,-2-1 3,2 1 5,0-1-5,2 3 1,0-4 3,0 3-1,1-2-1,-1 0-1,-1 2 3,2-2-4,-2 0 2,-1 2-4,-1-3 2,-1 2 4,-1 0-4,2 1-1,-3-3 2,-1 1 1,1 0 0,-3 1-3,3-1 2,-1-1 2,0 0-5,1 0 2,-1 0 3,-1 1-3,1 0-2,2-1 3,-2 0 3,5 0-9,-5 2 4,7-4 5,-2 2-2,1 0-4,1 0 4,-2 0-6,2 0 6,-1 0-5,0 2 4,-1-2-6,-2 0 7,-1 0-4,2 0 0,-2 2-1,-2-2 0,2 1-1,-4 1 4,2-2 0,0 0 2,-1 2-2,0 0 3,-1-1-4,-1 1 1,1-1 4,-2 0-3,-1-1-2,1 3 4,-2-3 2,-7 0-6,15 3-1,-7-3 8,0 1-9,-8-1 2,12 1 1,-5-1 10,-7 0-8,19-1-4,-8 1-1,1 0 6,0 0-3,1-1 2,-2 1-4,3 0 2,0 0 0,1 0 0,2-2 2,1 4-1,-1-1-1,-3 0-2,4 1-2,0-2 6,-4 2-3,0-1-2,2 2 3,-2-1 0,3 0-4,0 0 3,-3 1 2,4 0-5,-2-2 3,-2 2 3,3-1-4,1 0-1,-4-1 0,4 0 3,0 1-5,-2 1 1,2-2-1,-1 2 3,1-3 1,1 2 1,-1-2 0,-1 1-1,-4 2-2,3-1 2,-5-1-1,3-1 1,-1 1-2,0 1 0,-2-2 2,1 1 0,-2 0 3,1-1-2,-2 0 0,-1 3-5,-8-3-6,14 2 1,-14-2-6,9 0-6,-9 0-7,9 0-11,-9 0-9,10 1-10,-10-1-18,0 0-17,8 0-16,-8 0-105,0 0-232,0 0 103</inkml:trace>
  <inkml:trace contextRef="#ctx0" brushRef="#br0" timeOffset="205722.9073">26224 11996 4,'10'0'54,"2"-2"-2,-1 1-7,-2 1 2,3-2 0,-2 2-5,-10 0-8,14 0 1,-5-1-7,1 1 6,-10 0 0,18 1-3,-6-2 0,-1 1-6,2 1 2,-2-1-4,2 2-5,0-2 6,-1 0-6,2 1 0,-3 1-5,3 0 1,-1-2-6,2 1 6,2 0-5,3 0 2,-1 1-7,1-1 1,0 0 3,3 2-2,-4-1-1,3-1-2,-2 0 0,0 2 7,1-2-7,0 1 2,-2 1-4,1-2 1,1-1-2,-2 3-2,1 0 1,2-1 4,-1 1 7,0-2-10,1 0 0,-1 1 3,-1-2-5,0 2 1,0-2 3,8 2 9,0-1 1,-1-1-5,-6 0 3,7-1 1,0 1 1,-7 0 4,7 0-1,-8 0-4,1 0-1,-1 1 2,0 2 0,0-2 2,-2-1-11,0 1 0,-5 2 3,4-2 2,-4-1 0,1 3 1,-1-1-12,6 1 5,-2-2 3,-1 2-4,1-2 0,1 1 2,1 0 1,-1 1-4,1-3-8,-2 1 14,3-1-4,2 1-4,-1 1-1,0-1 3,2-1-1,-1 1-1,6 0 4,-8 1-5,3-2 0,-1 0 7,0 0-7,5 0 4,-4 2-2,-3-2 8,-1 0-5,2 3 3,-1-3-10,1 0 4,-1 0 2,-1 2-1,1-1-1,-1 0-5,0-2 4,-3 2 6,-2-1-3,-1 1-2,0 1 8,5-2-4,0 1-7,-2 0 1,0-1 5,-3 0-1,6 0 3,-1 0-8,-1 0 3,2 0 4,1 0 2,-2 0 1,-2 0-7,2 0 1,-5 0 1,1 0-3,-1 0 1,1 0 1,-1 0 9,-2 0-4,3 3-7,-2-3 8,-1 1-3,2-1-4,-3 2 3,2-1-4,-3 0-2,-2 2 2,3-2 5,-1 0 2,2 1-5,0-1 2,1 0 3,3 0-6,2 1 1,2-2-1,-1 2 5,2-1-4,3-1 0,-4 4 5,3-3-4,2-1 4,3 1-7,-5-1 12,-2 3 0,2-3 0,-2 0 1,0 0-4,4 2-3,-6 0 4,1-2-2,3 0-2,-5 1-2,2-1 3,-3 1-2,-2 0 10,5 0-8,-3-1 1,1 0-5,-2 2 3,2-2-7,-1 2 8,4 0-4,2-4 5,-1 4 1,-1-2-10,7 0 3,-8 1 2,0 1-6,1-1 3,1-1 1,-3 3 3,0-1 3,2-1-10,-2 3 9,2-3-6,-2 4 5,0-4-2,1 0 4,-2 0-6,3 2 3,-4-1-6,2 1 3,-5-2 1,1 2 1,-1-1 1,1-1-11,-3 1 10,3 0-2,-4-1-3,3 0 9,-2 2-6,2-3-3,1 2 6,-2-2-1,-1 3 0,3-3-2,-2 0 3,8 1-1,-5 3-4,0-3 9,3 1-6,1-1-1,0-1 1,0 0-2,0 3 5,1-3-3,-3 0 1,1 1-4,0 2-3,-4-1 11,-1 1-5,-1-3-1,1-2 3,0 5-6,1-1 1,-1-2 3,-1 2 2,-1 1-11,3-3 8,-3 2 5,0 0-4,0-1-9,-2-1 12,3 2-2,1 0-8,-2-2 5,0 2 4,3-1-5,1 1 7,1 1-4,1-2-4,2 3-1,-1-4 4,0 1-8,1 2 6,-1-2 5,-5 1-6,2-1 2,-1 3 2,-1-2-1,1 1-2,-3-1-2,5 0 8,-3-1-5,-1 0 4,1-1 0,0 3 5,1-1-9,-3-2 8,3 0-4,-3 1-3,0 0-4,3-1 4,-5 3-3,4-1 2,-3-2-2,2 1 0,0 0 4,-5 0-1,2 1 1,3-1-3,0 2 6,-3 0-4,5-2 4,-1 1-1,-1-1-6,1 2 4,0-1-1,5 2-8,-4-2 3,-1-2 13,0 3-9,1-1-4,-1 0 1,-1 1 1,1-1-6,0 1 9,0-1 3,-3-2-3,4 3-4,-7-3 0,0 2 0,-7-2-3,18 2 7,-12-1-2,3 1 6,1 0-10,-4-1 15,-6-1-11,13 2 0,-6-2 1,2 2-1,-9-2-1,16 3 0,-5 0 1,-2-2-16,0 0 18,-2 0 1,2 1 3,-9-2-7,13 1 6,-3-1-5,-1 3-5,-9-3 16,17 0-3,-7 1-3,-4-1-6,1 1 8,-7-1 0,16 2-9,-9-4 6,-7 2 12,15 3-15,-15-3-4,11 0 11,-4 0 1,-7 0-3,9 1 5,0 0-9,-9-1 3,11 0 0,-11 0-4,11 0 10,-6 2-8,-5-2-3,14 0 14,-8 0-10,-6 0 0,16 0 0,-9 1-5,-7-1 11,15 2-5,-3 0 1,-3-2 1,-3 0-2,-6 0 1,14 3-7,-7-3 8,-7 0 1,11 2-2,-2 1 3,-4-2-5,3 0 3,1 1-7,-2 1 4,-7-3 2,13 0-4,-2 2 18,-1 1-14,-1-2-6,-3 0-1,1 1 0,-7-2 2,12 2-1,-4-1 6,-8-1-11,9 2 12,-9-2 1,10 3-3,-10-3-2,0 0 3,8 0-4,-8 0 11,0 0-12,5 1 4,-5-1-13,0 0 18,0 0-2,6 3-8,-6-3-3,0 0 4,0 0 12,0 0-17,8 3-1,-8-3 16,0 0-10,8 3 2,-8-3 3,5 2-1,-5-2 4,8 2 3,-8-2 5,5 2-2,-5-2-4,9 3 2,-9-3 0,7 0-2,-7 0 12,7 3-8,-7-3-1,0 0 6,0 0-1,11 0 5,-11 0-10,0 0 2,0 0 3,0 0-9,9 1 1,-9-1-1,0 0-1,0 0-1,0 0 0,9 0 1,-9 0-4,0 0 4,0 0-5,9-1 7,-9 1-5,0 0-6,0 0 9,9 4-9,-9-4 3,0 0-2,0 0-3,0 0 2,7 3 8,-7-3-6,0 0 2,0 0-1,0 0-2,0 0 2,-2 10 4,2-10 0,0 0-4,0 0-1,-5 12 4,5-12-6,-4 9 3,4-9-1,-6 7 2,4-2-2,2-5 0,-4 10 1,4-10 0,-6 9-2,5-4 6,-1 3-2,0-3 8,-2 2-8,-1-1 8,0 0 3,1 1 1,1 1-2,-3-3-6,2 3-1,-1 0 4,1-1-3,-1 1 3,0-1-3,1 0 1,2-1 0,-3-1-1,5-5-5,-4 11 1,4-5 2,0-6 0,-4 9-3,4-9 2,-4 9 0,4-9 0,-4 10-6,4-10 4,0 6-2,0-6 1,-2 8 1,2-8 0,0 0-1,0 10-1,0-10 3,-4 7-1,4-7-3,0 9 2,0-9 1,0 0 4,0 12-11,0-12 7,0 8-3,0-8 0,-3 8 7,3-8-6,-2 9-3,2-9 1,0 8 5,0-8-2,0 9-5,0-9 6,-2 8-1,2-8-3,0 9 3,0-9-2,-2 8 4,2-8-1,-2 7-2,2-7-1,-2 8 6,2-8-7,0 0 7,-3 8-4,3-8-5,-2 6 1,2-6 6,0 0-7,-3 9 7,3-9-4,0 0 5,-2 10-5,2-10 3,0 6 1,0-6-3,0 0 0,-2 8 3,2-8-3,0 0 1,0 0-5,-2 5 4,2-5 4,0 0-5,0 0 1,0 0-3,-3 9 6,3-9 1,0 0-3,-2 6-4,2-6 4,0 0 1,0 0-2,0 0-2,0 0 3,-4 7-1,4-7-3,0 0-2,0 0 4,0 0-1,0 0 6,-2 8-4,2-8 3,0 0-3,0 0 0,-2 8 1,2-8-10,0 0 8,0 0 4,0 0-1,0 0-2,0 0 2,0 0-3,0 0 9,0 0 4,0 0 1,0 0 4,0 0 6,0 0 2,-1 6 4,1-6-6,0 0 0,0 0-1,0 0-2,0 0-1,0 0-6,0 0-1,0 0 2,0 0-5,0 0 1,0 0 0,0 0-6,0 0 4,0 0-2,0 0-3,0 0 2,0 0-4,0 0 3,0 0-2,0 0 1,0 0-2,0 0 1,5 5 2,-5-5-3,0 0-3,0 0-1,0 0 3,0 0 0,0 0-7,0 0 0,0 0 1,0 0-2,0 0 4,0 0-1,0 0 1,4 6 2,-4-6-3,0 0 0,0 0 1,0 0 1,0 0 1,0 0-4,0 0 1,0 0 6,0 0-3,14-14-1,-14 14-1,2-9 2,-2 9 6,0-11-10,0 11-2,-2-16 8,2 9 0,-5-4-3,1 2-2,1 0 0,1-2 4,-2 2 2,0 0 0,-1 1-7,1 0 4,-2 2 0,2-1 1,0 1 2,-1 0-2,1 1 0,4 5-3,-10-8 5,8 2-3,2 6-6,-4-6 5,4 6-3,0 0 4,0 0-1,-9 0-5,9 0-1,0 0 5,0 0-3,0 0 7,0 17-4,0-17 2,5 13 4,-1-4-3,0 1 5,2-1-2,0-1-5,1 1 1,-3 2-5,2-2-4,-3-4 0,2 2 10,-1-2-6,1 1-11,-1 0 3,0-2-1,-1 2-5,1-2 0,-4-4 9,5 8 3,-5-8-4,5 4 2,-5-4 4,0 0 2,4 5 5,-4-5-2,0 0 4,0 0 17,0 0-3,0 0-7,11-9-1,-11 9-1,6-8 2,0 1 3,-2 1-2,1-1-1,-1 1-2,2-4 0,-1 3 22,0-1 1,-1 1-3,1 0-3,-3 0-2,2 2 0,-4 5-8,7-10-2,-5 5 5,2 0-4,-4 5-4,8-7-3,-8 7 2,4-7-1,-4 7-1,9-4 1,-9 4 1,6-4 1,-6 4-4,6-5-4,-6 5-1,6-1 5,-6 1-4,0 0-9,0 0-2,7-5-7,-7 5-5,0 0 5,0 0-2,0 0-5,0 0 8,0 0 1,0 0 0,0 0-3,0 0-1,-36 7-6,18-5-10,0 1-21,-4-1 8,-4-1-38,-5 3-14,0 3-26,-5-4-137,0 0-282,-5-1 124</inkml:trace>
  <inkml:trace contextRef="#ctx0" brushRef="#br0" timeOffset="206824.5784">20176 12364 41,'0'0'125,"9"-4"-13,-2 0-5,-7 4-11,15-2 4,-8 2-5,4-3-7,-11 3-11,15 0-11,-9 0-26,1 3 23,-1-2-7,-6-1 2,9 5-3,-5-1-14,-4-4 2,6 8 0,-2-3 5,-4-5-11,4 10-1,-1-4-1,-3-6-13,2 11 9,3-5-6,-1-2-4,0 1 3,0 0-5,5 1-2,-4 0 1,4 1-3,0-2-4,1 2 2,1-1-2,2-1-2,4 1-2,-3 1 2,4-1-4,-7 0-10,2-1-3,0 0-9,-3 0-17,4-1-17,-2 0-1,-1 0-11,-2-1-15,1-1-9,-3 1-9,0 1-13,-2-1-78,-5-3-202,9 2 89</inkml:trace>
  <inkml:trace contextRef="#ctx0" brushRef="#br0" timeOffset="207101.098">20703 12351 122,'-6'3'110,"4"2"-10,-2 2-7,-1-2-7,1 1-9,-2 4-7,1 0-5,-1-1-6,1 1-5,-2 2-7,0-1-7,1-1-12,-2 3-13,0-3-21,-3 5-38,3-6-37,1 0-59,-2 0-151,1-1 68</inkml:trace>
  <inkml:trace contextRef="#ctx0" brushRef="#br0" timeOffset="208320.6027">21546 11996 56,'0'0'121,"0"0"-6,4-3-4,-4 3-6,0 0-12,0 0-5,0 0-9,0 0-4,0 0-10,0 0 3,-1-11-1,1 11-7,0 0 0,0 0-8,0 0-7,0 0-2,0 0-11,0 0-2,0 0-2,0 0-2,0 0-3,0 0-2,0 0-5,0 0-5,0 0 3,0 0-4,0 0-1,0 0 0,1 28 2,-1-20 2,1 2 0,-1 1 1,0 4-4,1-1 2,-2 3-1,2-1 5,-1 0-5,2 4 4,0-2-3,0 7-2,-2-4-1,1 4 0,-1 0 1,1-5-1,-1-1-3,1 1-1,1-2 1,-1 2 1,2 0-3,-3-1 1,-2 0 2,2 1 0,0-2-7,2-1 4,-4-1-5,2-1 3,-1-2 2,0 0 1,1-3-1,0 2-4,-2-2 2,1-3-1,1 1-4,-1 0 6,1-8-2,-1 13 2,1-13-1,-2 10 0,2-10-5,0 0 6,-1 9-3,1-9 6,0 0-3,0 7 1,0-7 1,0 0 2,0 0-4,0 0 0,0 0 4,0 0-3,0 0 0,0 0-2,0 0 1,0 0 3,5-28-4,-4 22 0,-1-5 2,2 3-1,-2-4-3,0 3 2,-2-3 1,1 2-5,0-2-1,-3 0 0,1 2 0,0 0 0,0 0-5,-4 2 7,1 0-2,1 1 0,0 0-2,-1 3 0,-1 0-1,7 4 5,-15-5-5,8 2 4,-2 2-3,-2 1-1,11 0 3,-14 2-2,7 0-3,7-2 5,-11 4 0,11-4-5,-6 6 7,4-2-4,2-4 5,-2 11-3,2-11 5,4 11-7,0-5 4,1 1-4,1 2 3,3-3 2,0 0 2,1 2 5,2-1-10,-2 2 2,0-1-5,3-3-4,-3 2-3,4-1 3,-2-1-7,-1 1 3,3-1-8,-2 0 6,-1-1-8,1-3 4,-2 1-4,0 0 7,0 0-2,1-4 7,0-1-3,-2 1 1,0-1 3,2-2 2,-3-1-2,1 0 3,0-1 2,-3-2 5,1 2-9,-2-1 5,0-1 4,-1 0 0,1-1 0,-3 0 1,-2 3 2,3-1 8,-2-1-1,-1 9 0,0-12-1,0 12 1,-1-13-6,1 13 0,-1-12 0,1 12-1,0-9 4,0 9 1,-2-8 2,2 8-10,0 0-6,-1-10-8,1 10-4,0 0-11,0 0-21,0 0-2,0 0-8,1-9-8,-1 9-11,0 0-17,0 0-76,0 0-188,0 0 84</inkml:trace>
  <inkml:trace contextRef="#ctx0" brushRef="#br0" timeOffset="209402.5893">22856 11944 93,'0'0'129,"0"0"-14,0 0-17,0 0-15,0 0-3,0 0-10,0 0-1,0 0 2,0 0-7,0 0-4,-3 29-4,2-20-3,1 2 1,-1-3-6,2 4-9,0 0 0,-1 4-5,0-3 6,1 4-8,1-3 1,-1 5 0,-1 0-3,3 5-3,-1-5-3,-1 0-4,-3 6 4,2-5-2,1 5-3,0-4 0,-3-3-1,-1 3-4,1-2 1,-1-2-7,-2 3 6,-2-2-3,1 0 0,3-1-1,-3 0-3,1-3-4,1 3 0,0-6 4,0-1-7,1 2 3,0-1 1,2-2-3,-1-4-3,-2 4 8,2-1-4,0-1 8,2-7-8,-3 10-1,2-3-1,1-7 1,-1 7-1,1-7-1,0 0 2,-2 6 2,2-6 4,0 0-1,0 0-3,0 0 4,0 0 0,0 0 0,0 0-3,0 0-3,0 0 1,13-23 0,-11 14-2,-2 2 2,0-3 1,1-2-2,0 2-1,-3-6 5,0 4-2,1 2-3,-3-2 3,2 0-2,-2 4 1,1-1 1,-3 1 0,2 1 1,-1 2 3,-2-2 1,1 2-6,-1 1 5,7 4-7,-15-5 2,9 4-4,6 1-1,-11 1 1,11-1 1,-9 2 1,9-2-2,-8 5 3,8-5 4,-3 7-6,3-7 0,2 9-1,-2-9 1,6 13-1,-2-8 2,2 4 1,-1-3-1,3 3-1,-2 0-1,5 1-4,-5-2 6,3 2-7,-1-4 0,-1 3-2,5 2-4,-3-4 2,0 0-1,1 0 1,1-1 2,0 1 3,0-1 1,-2-2 0,0 0 1,-1 0 1,-1-3 0,0 1 4,-7-2-6,13 0 4,-13 0 1,12-3-3,-7-1 7,-5 4-2,8-7-2,-3 1-2,1 0 14,0-2 3,-3-1 3,1-1-3,0 0 3,-3-2-7,3 2 7,-2-1-9,0-1 4,1 2-5,-2-4 0,0 2 5,3 3 3,-3-2-14,-1 0 3,3 2 2,-3 2-7,0 7 5,0-14-5,2 9-16,-2 5-6,0-12-8,0 12-12,0 0-14,2-8-20,-2 8-16,0 0-11,0 0-11,0 0-10,0 0-80,0 0-221,0 0 98</inkml:trace>
  <inkml:trace contextRef="#ctx0" brushRef="#br0" timeOffset="210664.4059">23854 12005 70,'0'0'115,"0"0"-12,0 0-8,1-6-8,-1 6-3,0 0-13,3-6 6,-3 6-5,0 0-15,3-7 4,-3 7-3,0 0 0,4-5-6,-4 5 1,0 0 0,0 0 2,0 0-5,0 0 0,4-5-9,-4 5 0,0 0-7,0 0 3,0 0-10,0 0-7,0 0 0,0 0 2,0 0-10,0 0 10,-10 22 0,9-15 6,-1 3-6,0 0-2,-1 2 1,2 1 0,0 3 3,-1 1-4,2 2-8,-1 1 3,-1-1 1,0 7-5,2-1 1,0 1-1,0 0-2,0-1 4,0-1-4,0-5 0,0 8-2,0-7 3,2-1-3,-2 0 0,0-1-6,0 0 8,2 2-4,-4-3-1,0 0-3,2-4 6,-1-2-5,2 1 5,-1 0-7,0-2 4,0 0-3,0-1 0,0-9-2,0 12 2,0-12-4,-1 10 2,1-10 2,1 7 4,-1-7-2,0 0-2,0 0 2,0 0 6,0 0-4,0 0-4,0 0 0,0 0 4,0 0-7,0 0 5,-3-32-2,3 22 3,-2 1-1,1 0-1,-2-3-2,1 2 4,-2 0-7,-3 1 0,5-1 2,-4 0 4,1 0-4,-2 3 4,-2-2-6,3 4 3,-3-2-3,0 2 0,-1 0 3,-2 0-1,3 2-1,0 1-1,-2-1 3,3 2-3,0-2 3,8 3 0,-14-3-3,9 1 0,5 2-3,0 0 5,-11 3-3,11-3 0,-7 5-1,4-1 3,3-4-1,-3 12 3,4-4-1,1 2-1,1-1-3,-1 1 4,1-1 0,1 3 3,3-1-5,-3-2 3,2 3-9,3-3-3,1 4-4,2-3-1,-2-1-2,-1-2-4,6 2 10,-3-3-5,-2-2-1,1 0 0,0-1-2,-1 0 12,-1-2-9,-3 1 6,-6-2-4,14-3 2,-7 1 3,-7 2 1,11-7 0,-5 2 10,0-1 2,-1-2-2,0 3 11,-3-5 3,3 0-1,2 0 2,-3 1 2,2-3 5,-1 2-2,1-2-4,1-4-4,-3 5 4,2-5-2,2 2-5,-3 5 1,0-2-2,1-1-1,0 3 0,-1 0-4,2 0-2,-2 2-15,1 1-10,0-1-5,-1 2-1,3 1-23,1-1-18,-3 3-13,2-1-17,1 0-27,-3 1-97,4-3-242,2 3 107</inkml:trace>
  <inkml:trace contextRef="#ctx0" brushRef="#br0" timeOffset="212039.6287">25446 11994 81,'0'0'115,"0"0"-18,0 0-1,-3-6-10,3 6-8,0 0-9,0 0-4,0 0-9,0 0-3,0 0-19,0 0 18,0 0-4,0 0-7,0 0-3,0 0-10,0 0 6,0 0-6,0 0-9,0 0 0,0 0 10,0 0-5,0 0 13,0 0-4,0 0-1,9 22 12,-9-22-6,4 15 6,-3-6-7,-1 4 5,0 3-5,2 1-2,-4 0-2,2 2-5,-1 6-3,0-6 0,1 6 6,-4 3-7,5-2-6,-2 0 4,-3 2-6,3-4-1,0 1-2,-2-1 5,1 4-3,-2-3-3,2-1-1,4-5-1,-5 1-3,-1-1 3,2 1 0,0-1-5,2 0 1,-3-2 0,0 0-1,4-1-2,1-3 0,-2-2 0,3-1-1,-1 1 3,-1-5-5,-1 0 6,0-6-3,0 10 0,0-10 0,0 0 2,-3 8 2,3-8 4,0 0-8,0 0 4,0 0-4,0 0-2,0 0 2,0 0 3,-11-23-1,10 16-2,-1-4 0,1 1 0,-3-1 6,2 0-6,-1-1 1,2 2-1,-3-1-1,0-1-1,2 3 1,-2-1-4,0 0 2,0-1 2,0 3-2,0-2 0,-1 1-2,0 1 2,2 1 2,-3 2 0,3-2-1,-3 3-6,6 4 5,-11-7-3,7 4-5,4 3 4,-9-4 2,9 4-1,-10 1 1,10-1-2,-13 5-1,8-2 1,5-3 3,-8 9-3,3-3 4,1 1-5,-1 0 2,3 1 1,-1 0-3,2 2 6,2 0 2,-1 0-4,2 0 0,0 1 0,3-3 1,-1 1-3,2 1 0,-2-3-6,3-1 4,-1 3 2,0-5-3,2 2-6,-2-2-1,2 1 2,0-2 3,-3-1 2,3-1 3,-8-1-4,12 1 5,0-3-1,-12 2-2,13-5 1,-3-1 3,-1 0 0,0-4-2,-3 3 2,4-4 3,-5 0-2,4-3 0,-3-1-2,1 1 3,-3-1-3,-2-2 0,1 5 3,-2 0 1,1 0-1,-4 0 0,2 2 3,0-2-5,-1 3-1,0-1 1,-2 2-1,2 1-1,1 7 0,0-14-6,0 14-11,0-11-11,0 11-22,0 0-7,0-8-23,0 8-14,0 0-21,0 0-117,9-3-254,-9 3 112</inkml:trace>
  <inkml:trace contextRef="#ctx0" brushRef="#br0" timeOffset="213250.1843">26597 12131 82,'0'0'88,"0"0"-3,0 0-13,0 0-8,0 0 1,0 0-9,0 0-7,0 0-4,0 0 5,0 0 0,0 0 2,2 23-2,-2-17-8,2 0 3,-1 3-3,1 0 12,-1 3-3,3-4 2,-3 4-10,0-1 1,2 1-6,-2 5 4,2 0 2,-3 1 1,1 1-5,2-2 3,-3 2-2,0 1 0,0 4-6,0-4-4,0 4-2,0 2-2,0-7-7,-3 7 2,2-6 1,-1 3-2,1 3-2,0-7-8,1 0 1,-2 1-4,1-2 2,-1-2-1,-1 3-4,1-3 2,0 0-2,1 0-2,1-3 0,0-4 2,-1 2-2,1 0 6,0-1-9,1-2 3,-1-2 0,0-6 2,0 13 1,0-6 2,0-7-4,0 7-4,0-7 1,0 0 7,0 0-6,0 0 6,0 0-6,0 0-2,0 0 3,0 0 0,0 0 0,0 0 1,0 0-1,-5-27-2,4 18 2,1 0-5,-2-2 1,1 0 7,-1 0 0,0 2-5,0-1 1,0 1-5,-1 1 4,-2-1-1,0 1-3,-2 0 7,2 3-7,-2-2 1,0 3 4,1 2-8,6 2 0,-13-5 10,1 3-2,5 1-4,7 1-1,-15 0 5,15 0-1,-12 3-7,7-1 0,1 2 5,4-4 1,-8 8-1,7-3-7,1-5 5,-3 12 0,3-5-1,0-7-1,4 13 5,-1-4-2,2-1 4,1 1-2,1-2-3,0 1-3,2-1 8,3-1 2,0 0-5,4 0 0,0-2-2,1-2-2,2 1 0,0-2 7,-3-1-2,1 0 0,0-1 2,0-4-4,-4 2 2,1-1 2,-4-1-2,0 0-4,0-4 8,-2 2-3,-2-1 2,0-4 5,-3 4-5,2-4 2,-2-4-2,-2 1-3,-1 3 1,-1-5 4,2 0-3,-2 2 4,-3 1-3,0 2 2,2 0-2,1 2-3,-2 1 2,0 0 5,1 1-7,2 8-14,-4-11-8,4 11-3,-3-9-15,3 9-32,0 0-10,0-7-18,0 7-10,0 0-21,0 0-89,0 0-236,0 0 105</inkml:trace>
  <inkml:trace contextRef="#ctx0" brushRef="#br0" timeOffset="214482.9239">27874 12162 87,'0'0'110,"0"0"-13,0 0-1,0 0-19,0 0-15,0 0 3,10-1-6,-10 1-5,0 0-7,0 0 0,0 0-1,5 6 2,-5-6-6,4 5-2,-4-5-7,3 12 3,-2-5-4,0 2 5,-1 2-6,1 0 5,-1 2-6,2 2 0,-2 1-7,1 4 2,-2-1-3,2 6 2,0 0 0,-1-5 1,2 0-3,-2 4-5,2 1 0,-2-1 2,1-3-7,-1 4 5,2-6-4,-1 5-1,1-3-4,0-3 6,-2-1-6,1 2 2,-1-4-5,0 1 4,1-2-9,-1-2 2,0-1 7,3-2-4,-3 1 4,1-3-5,-1-7 3,-1 15-4,2-10-1,-1-5-2,0 9 4,0-9-2,0 8 1,0-8 0,1 7-3,-1-7 3,0 0 0,0 0 5,0 0-5,0 0 1,0 0 1,0 0-1,0 0-1,0 0 1,0 0 4,0 0-5,0 0-2,-7-24 2,7 24-2,-2-15-2,-1 8 2,3-3 5,-3 1 0,1-1-3,-1 0-3,0 1 7,-2 1-8,0-2 3,2 2 0,-3-1-1,1 2 2,1 1-4,-1 0-3,0 2 6,5 4-5,-8-7 0,2 4 4,6 3 1,-6-3 1,6 3-8,0 0 0,-11-1 6,11 1-5,0 0 0,-7 7 2,7-7 1,-4 11-5,4-5 9,0-6-6,0 13 3,4-3 4,-2-2-4,2 4 0,-1-3 1,2 0 0,1 0 0,-1 2-2,2-3 4,-1 3-5,2-3 6,-2 0-13,2-1 1,-1 0-5,1-2 4,-3 0-3,5-1 6,-3 1-12,0-3 1,0 1 7,1-3 6,-8 0-6,21-3 2,-9-1 2,-1 1 4,-2-3 0,3-1-7,-5-2 1,2 0 2,-1-2 5,3-4-2,-4 2 3,-1-2 1,-1 0-5,0 3 0,-2-1 5,0 3-4,-2-5 1,0 6 1,0-1 3,2 0-2,-2 1-5,1 3 4,-2 6-1,-2-13 2,4 8-2,-2 5 5,2-9-19,-2 9-11,0 0-16,0-8-12,0 8-15,0 0-6,7-4-21,-7 4-91,0 0-203,10-1 91</inkml:trace>
  <inkml:trace contextRef="#ctx0" brushRef="#br0" timeOffset="215672.0526">29631 12248 115,'0'0'119,"-1"-9"-20,1 9-2,0 0-11,0 0-14,0 0-4,0 0-4,0 0-7,0 0-13,0 0 0,0 0 11,0 0-10,0 0-5,7 25-4,-3-16-8,-3 0 6,2 2-3,-2 1 0,0 1-12,1 2 13,0 2-4,-2-1 2,0 1-8,0 1 2,-2 3-4,0 3 2,0 1-8,-1 1 5,2 0-5,-1 1 1,-2-1-3,1-1 2,2 2 1,-2-1-2,3-3-5,0-3-3,0-2 1,-2 1 2,0 0 1,1-2-3,1 0 0,-1-3-1,1 1-2,1-4 6,-1 1-8,1 0 5,1-2-3,0-2 7,-2-1-10,0-7 5,2 13-3,-2-13 4,0 7 0,0-7 4,0 0-7,0 0 2,0 0-1,0 0 2,0 0 3,0 0-7,0 0 1,0 0-1,-15-20 3,13 13 2,-2 0-6,2-3 1,-2 0 1,0 1 2,1-1-4,1 0 5,-1 1-5,-2 0-6,0-2 5,3 2 4,-3 1-6,1 0 0,0 2 1,-1-1 8,-1 0-16,3 0 10,-4 1 3,2 2-7,-1-3 2,1 4 5,5 3-6,-13-7-2,8 4-3,5 3 5,-11-4 0,5 3 1,6 1-4,0 0-2,-17 4 4,13-1 2,4-3 4,-10 7-7,6-4-1,4-3 7,-4 10-5,1-4 3,3-6-4,-1 13 3,2-5 3,4 2-3,-3-1 2,5 0-2,-2-1 3,-1 1-2,2 0 1,2-1 3,3 0-4,0-1 5,1-1-2,-3-1-3,3 0-4,2-2 5,-4 1-3,2-1 6,2-2-4,-1 0 7,1-3-6,2-1 6,-2 0 1,-1 0-10,-2 0 5,-2-4 2,0 2-5,-1-3 3,1 2-1,-3-4-4,-2 1 11,-1-1-1,1-2-8,-2 3 8,-2-2 0,0-1 4,0 1-7,0 1 8,-2-3-2,0 4-7,0-2 3,-1 2-2,3 0-2,-4-2 3,4 5-3,0 6-5,-5-13 6,5 6-4,0 7-13,-2-9-8,2 9-9,0 0-10,0-10-15,0 10-15,0 0-13,0 0-10,0 0-2,5-7-116,-5 7-226,6-3 100</inkml:trace>
  <inkml:trace contextRef="#ctx0" brushRef="#br0" timeOffset="216652.5702">30680 12289 123,'0'0'136,"-18"15"-3,13-9-27,-1 1-2,-2 1-16,2 0-3,-1 1-11,3 0-6,-2 1-2,3 1-5,-2 2-4,1-1-1,3 5-7,-1-1 3,0 0-18,2 0 0,0 4-2,2-1-2,-4 1-1,5-2-8,-2 3-1,-2 2-2,0-3-4,1 4 2,0-4-1,-2-1 1,2 0-5,0 1-2,-4-2-1,4 2-1,-2-4 8,-2 0-12,3 0-3,-1-1 13,0 1-6,2-4-10,-2-2 6,0 0 8,4 0-2,0-5-6,-2-5-3,-2 12 2,2-12-7,-2 9 10,2-9-2,2 9 4,-2-9 3,0 0-4,0 0 2,0 0 3,0 0-4,0 0 1,0 0-4,0 0 4,0 0-1,0 0-10,8-23 0,-8 23 0,3-14-2,-3 3 9,0 0-1,-3 1-6,1-2 2,0 0-4,-4-1 4,0 4 7,0-3-11,1 2 6,-1 2 4,-4-2-6,1 5 6,1-4-2,-1 3-8,0 1 7,0 1-6,3 3 4,6 1 0,-13-2-6,13 2 1,-11 2 5,11-2 1,-8 5 1,4-1-6,4-4 1,-6 8-6,6-2 7,0-6-3,0 13 5,2-4 0,2 0 12,0 0-11,0-2 0,1 4-5,1-2 1,0 0-2,2 0-12,-2 2 5,1-4-5,0 3-13,2-1 5,-2-2 3,1 1 4,1-4 1,1 1-2,-5-1 3,3 0 5,-3-2-6,-5-2 4,13 1 2,-13-1-6,11-1 20,-11 1-2,9-4 2,-3-1 10,-2 0 2,4-1 0,-3-2 2,1-1 2,0 0-2,0-1-3,-2-1-5,1-1-1,3-2 2,-6 1-4,6 1 3,-4 2 2,1 0-15,-3 1 9,2 2-4,-1-1-15,-1 3-8,2-2-27,1 2-6,-5 5-17,7-7-23,-7 7-13,6-5-87,-1 3-212,-5 2 94</inkml:trace>
  <inkml:trace contextRef="#ctx0" brushRef="#br0" timeOffset="217602.3751">31561 12963 68,'0'0'72,"0"0"-6,0 0-14,0 0 1,0 0 3,0 0-9,0 0 1,0 0-5,0 0 3,0 0-5,0 0 2,0 0-6,0 0 10,13 20-2,-13-20-2,0 11 0,0-5 1,-2 3 8,2-2-2,-2 5-5,0-1-10,-1-1 9,3 2 1,-2 4-3,2-4 1,0 4-11,-2 2 11,0 2-8,2-1 1,-2 5 4,-2 1-5,2-2 2,0 6-8,-2-3 20,0 1-8,1 5-1,1-3-3,-5-1-2,0 2-5,0 0-6,-3 1-1,1-5-2,2 3-3,0 0-1,-2-2 0,3 2-6,-2 0 7,2 0-10,-1 0 1,3 2 3,-3-4-5,0 3 0,2 0-1,-1 0 3,-3-4 0,0 3-1,-2 2-5,4-1 5,-3-4-7,0 4 1,1-4 3,0 1-4,-3-3 2,1 2-3,-2-2 1,4-6-1,-2 5 4,3-7-1,-2 0-5,-1 1-5,1-2-10,-1-3 1,2 2 1,-3 1 4,2-3-3,5-2 2,-3-3-8,2 2-12,0-4 6,2 0 1,1-1 14,3-4-13,-6 7-4,3-3 6,3-4 0,-7 4 2,7-4 1,0 0 4,-4 6-1,4-6-8,0 0-6,0 0-13,0 0-9,0 0-5,0 0 0,0 0-5,0 0-8,0 0 0,0 0-6,0 0-8,0 0-18,0 0-53,0 0-165,0 0 73</inkml:trace>
  <inkml:trace contextRef="#ctx0" brushRef="#br0" timeOffset="218588.1769">31643 12978 65,'0'0'87,"-6"15"6,1-6-12,-5 4 5,-2 1 0,1 3-1,-7 3-3,0-2-9,-5 3-4,1-1-4,0-2 0,-1 0-13,0 2 0,8-5-18,-3 1 16,-1-3-9,6 1-3,-3-2-8,5-4 0,1-1 0,2-1 1,2-1-4,1 1-2,1-4 11,4-2 1,-5 4 5,5-4-6,0 0-5,0 0-8,0 0 2,0 0-4,0 0-4,9-28-1,-2 18-7,5-4 5,-2 2-3,11-8-6,-8 6 4,3-1-7,2-2 0,-4 1-3,-1 1-4,1 0 4,-1 2 5,0 0-4,-1 1 7,-1-1-7,0 5-4,-2 0 4,0-1 1,-3 1 0,4 3-3,-6 0 3,3 0-5,-1 3-2,-6 2-5,8-5 4,-8 5 2,0 0-4,11 0-2,-11 0 2,0 0 9,4 9 0,-4-9 1,2 8-4,0-3-3,-2-5 6,1 14 3,1-8-6,-2 3 3,2 0 8,0 2 3,0-2-3,3 4 0,-4-3 2,7 5-6,1 0 5,1 0-5,-2-1 1,1 1 1,0 2 15,5-2-3,-3 1-1,3-2-4,3 4-1,-1-4-2,-3-3 3,5 1-4,-4-1 0,2 1-3,1-3 0,-1 1-4,-5-3 5,1 1-3,-3-3 5,0 2-6,-3-5 4,1 3-1,-4-2-1,3 1 0,-6-4 7,5 3 0,-5-3 2,0 0-3,0 0 2,-19 2-3,6-2-2,-9-2-2,-10 2 1,-4-5 2,0 1-2,-20 1 0,0 0 1,-3 1-3,-1-1 4,1 2-13,-2 2-5,1-1-24,1 4-12,4 0-28,3 3-18,12-2-30,1 0-35,-10-1-96,12 1-271,9 0 121</inkml:trace>
  <inkml:trace contextRef="#ctx0" brushRef="#br0" timeOffset="220292.8503">19007 13121 5,'6'-3'36,"-6"3"-9,0 0 3,0 0-5,0 0-7,10 0-1,-10 0 1,0 0 6,0 0-7,0 0 0,0 0-9,0 0 3,0 0-2,0 0 3,0 0-2,0 0 0,0 0 0,-1 12-8,1-12 4,0 0 1,0 0 6,0 0-2,0 0 3,0 0 0,0 0-4,0 0 8,0 0-4,0 0-9,0 0 2,0 0 2,0 0-3,0 0 4,0 0-8,0 0 3,0 0-1,0 0-9,0 0-6,0 0 2,0 0 0,0 0-7,0 0-23,0 0-23,-11 9-68,11-9 31</inkml:trace>
  <inkml:trace contextRef="#ctx0" brushRef="#br0" timeOffset="221480.3162">19532 12182 95,'0'0'129,"0"-10"-18,0 10-8,0 0-15,0 0-1,0 0-27,0 0 14,0 0-8,0 0-4,-2 26 7,3-16-2,0 3 1,-1-1-9,0 7-18,-1 5 14,-4 1-2,2 2-6,-2 1-4,0 1-1,-2 2-13,-1-1 4,-3-1-4,0 2 1,-3 2-5,1-3-4,0-1 0,-1-2-5,-1-2-4,2-4 4,7-4-4,-3-1 0,4-5 0,1 0-2,-1-3-4,1-2 4,0-2-3,4-4 4,-4 7-1,4-7 2,-5 4-5,5-4-2,0 0 1,0 0 1,0 0-5,2-26 6,1 14-1,4-4-1,-1-2-2,2-9-1,3 1-2,-2-1 3,3 0-3,-1-4 1,1 2-16,-1 0 8,3-4-5,-1 3-1,0-1 1,1-1 3,1 0-2,-3 6 1,3-1 5,-4-1-3,4 5 3,-5 6 2,0 0-2,-1 1 1,4 1-5,-4 1 5,-3 5 3,2 0 4,-3 4-2,1-4 12,1 2-11,-4 1 0,3 2-5,-6 4 1,8-7 4,-8 7-6,11 0 4,-11 0 1,11 4-1,-5 2 6,1 1 1,-1 2 11,0 4-1,0 2 8,4 1-3,-2 2-2,0 5 2,3 4 5,-2 0-8,-1-1 9,2 1-12,-1-1 4,0 1-7,0 1-4,-2-3 1,-2 1 4,4-3-10,-2 1 0,0 2 3,-2-6-5,-1-2 2,3 5 1,-2-4 0,-1-2-3,2-2-8,-1 1-12,-1-2-10,0-1-9,0-1-9,-2-3-17,2 0-3,2 2-23,-3-6-10,-1 2-19,1-2-16,-3-5-99,0 0-249,0 0 111</inkml:trace>
  <inkml:trace contextRef="#ctx0" brushRef="#br0" timeOffset="221775.6424">19474 12539 115,'0'0'168,"6"-11"-7,-2 5-3,-1 2-26,3-4-10,0 2-9,3-2-8,2-1-11,0 4-4,5-5-13,1 3-6,3-3-7,1 6-9,-1-1-6,8 0-3,2-3-4,0 6-10,1-3-26,2 3-32,2 0-17,-1-4-32,2 4-33,-2-1-134,2 1-261,-1-5 115</inkml:trace>
  <inkml:trace contextRef="#ctx0" brushRef="#br0" timeOffset="223363.9955">32070 12726 19,'-4'10'120,"2"0"-17,-7 6-9,3 1-5,1 0-16,-4-2 0,2 4-1,3-1-14,-3 0-1,1 0-12,0 1 3,0 0-9,1-2-2,-1 0-4,1 0 1,-2-2-1,3-3-7,1-1-1,-1 0-1,2-2-9,-2 0 6,2-5-8,2-4 1,-5 11 2,5-6 9,0-5 1,0 0 4,0 0-6,0 0 2,0 0-3,0 0-1,0 0-3,-10-17-2,10 17-3,5-20 0,-2 8 3,1-5-10,1 1-1,3-2 3,-1 0-1,2 1 4,2-5-12,-4 3 0,5 1-5,-2 2 6,4-6-8,-5 5 3,2 2 2,-2 1 0,1-2 1,-2 3-1,1 0-4,-2 2 6,4 3-1,-2-6 4,0 5-9,1 3 8,0-2-4,-1 1 5,1 1 1,1 1-3,0-2 4,3 2 1,-1 2-3,5-1 4,-9 2 1,5 0 2,-3 1-6,0 1 10,0 0-14,-4 1 5,4 3 0,-2-1-8,0 1 3,0 0 0,-3 1 1,0 0-3,-2 4-1,0-1 1,-4 2 0,0 0 7,0 0-3,-2 3-1,-4-2 5,-2-1-5,0 3 2,-1-3-3,-5 2 5,0 0 3,-1 0 0,-3-2-6,2-3 2,0 1-1,-2-1 5,5-2-2,-1 0 1,3-1 1,-3-1-4,3 1 5,1-3-3,-2 1-1,5-2 1,7 0 2,-11 1-2,11-1 1,-12-1 6,12 1-8,0 0 5,-8-2-6,8 2-3,0 0 6,0 0-4,0 0-3,0 0 3,0 0-2,0 0-2,23-10 0,-11 10 0,0 2 0,1-1-1,6 0-1,0 0 0,2 3 3,-1-1-5,0 0 5,-2 3 1,3 0-6,-4 1-1,2 0 1,-2 1 0,2 2-2,-5 0 2,1 1 5,-3 0-6,1 2 1,-1-1-3,0 3 4,-5-1 2,0-2-1,-1 3 6,-2-2 1,-1 1 0,-3-2-1,0 0-2,-2 0 6,1 1-1,-5-2 3,0-1-4,-1 2 5,-5-2 2,1-2 0,-5 0-1,-2 0 4,0 1-7,-2-4 11,-9 1-9,0-2 0,2-1-1,-2 1 0,0-3-1,-3 0-20,3-2-15,-2 0-10,-1-1-28,3-1-20,-5-1-16,1-2-39,-4 1-80,3-4-238,1 2 106</inkml:trace>
  <inkml:trace contextRef="#ctx0" brushRef="#br0" timeOffset="224927.2987">28096 11118 17,'0'0'149,"-13"-6"-9,13 6-2,-11-2-16,11 2-10,-15-5-8,7 5-11,-4 0-5,-2 0-8,-4 0-8,-3 5-3,-2-4-5,-8 6-6,-2 0-4,-2 1-8,-1 1-3,-13 3-4,-4 2-1,5-2-5,1 5 1,9-7-2,3 1-5,-4 2-2,5 2-2,2-1 2,3-2-5,2 3-3,2-1 1,6-2-2,4 1-5,1 0 2,1 0-5,0 0 4,6-2-1,0-1-6,3 2 0,2 0 3,-3 0 2,3-1-4,4 4-1,-1-3 2,3-1 0,2 3 0,-1-2-1,2-2 7,2 4-12,1-6 5,3 3 0,3-2-1,1 2-2,1-2 2,2 0-4,-1-1 1,6 2 4,-5-2-6,1 1 6,-2-1-6,-3-2 1,2 0 1,-6 0-3,-1-2 2,-2 0-4,-1-1-1,-2 1 0,-1-1 0,-5-3-3,7 5 9,-7-5-5,1 6 7,-1-6 10,0 0 0,-19 10 6,9-7 0,-3 0 3,-5 1 2,0 1-4,1-4-2,-2 2 2,3-1-1,-5 0-3,3 2 2,0-1-6,1-1 1,0 2 1,-4-3-6,2 1 4,1 0-7,-2 1 0,1 2 2,2-3 0,-2 1 1,-2 2-4,4-3 1,-2 1-3,7 1-2,0 1 3,1-2-3,1 2 0,1 0 0,1-1-4,1 1 4,0-1 1,2 2-2,1 0-3,0-1 4,-1 1-1,0 0 2,3 0-2,2-6 1,-6 11 0,6-3 6,0-8-7,-2 12-4,1-6-1,1-6 2,-2 11-5,0-5-3,2-6-5,0 0 8,0 11-2,0-11 1,0 0 3,0 8 1,0-8 2,0 0 0,0 0 0,10 0 1,-10 0 1,0 0-3,16-8 0,-8 2 4,3 0-2,-1-1-1,-4-1 6,3-2-4,-1 0 2,1 1 2,-2-1-3,1-1 1,-2 0 0,2 2 1,-3 0 2,0 2 0,-1 1 0,-1-1 1,-1 2 4,1-2 4,-1 2 3,-2 5 2,3-9-5,-3 9 3,4-7-3,-4 7-2,2-6-2,-2 6 1,0 0-5,4-4 0,-4 4-1,0 0 0,12-4 0,-12 4-2,14 1-3,-14-1 0,12 5-1,-4-5 3,1 4-1,-1 0-2,-1 0-1,0 2-5,0-1-5,0 1-1,-1 2-3,1-1-3,-2-2-6,4 3 4,-6-3-5,3 0 0,0 1 4,-1-1-1,-1 0-5,2-1 8,-1 0 4,-5-4 1,11 6 2,-11-6 3,6 4-1,-6-4 7,9 0-3,-9 0 3,0 0-4,8-6 0,-8 6 2,2-8 5,-2 8-3,-1-10 8,1 10-8,-4-12 7,0 5-7,0 2 2,-4-4-3,2 2-2,-3 2-6,-2-2 3,-1 2-21,0 2-11,-6-2 0,0 4-9,0-1-14,-1 2-11,2 2-20,3-1-9,-4 2-32,-2-1-78,1 1-232,-1 2 104</inkml:trace>
  <inkml:trace contextRef="#ctx0" brushRef="#br0" timeOffset="226043.2891">28738 11461 59,'0'0'119,"5"-7"-5,-5 7 5,5-10-6,-5 10-2,5-7 1,-5 7-3,5-7-3,-5 7-15,1-3 0,-1 3-11,0 0-6,0 0-18,0 0 3,0 0-11,0 0-9,0 0 6,0 0-8,-12 24 1,8-11-1,-3 3-5,-2 1-2,-1 0-5,-1 6 7,-2 0 0,1 1-4,3-2-6,1 2 0,1-7-6,2 3-1,1-3 0,2 3 0,-1-3-4,2 1-3,2-1 3,-1-2 1,1-3-5,2-1 4,2 0-3,-1-1 0,2-2-9,1-1 3,0 0-10,1-1-2,1-3-3,-4-1-5,4-1-3,1-1-4,-10 0 4,21-5-7,-11 4-2,0-6 4,1 0 3,-1-1 1,0-1 0,0 1 9,1-4-1,0 0 2,1 0 1,-5 0-1,2 3 1,-2-1 8,1 2 10,-3 0 0,3-1 4,-4 2-5,2 2-1,-1 2 0,0-1-8,-5 4 10,9-6-9,-9 6 4,0 0-2,0 0 1,14 9 0,-10-5-2,0 1 0,0 1 7,1 2-9,0 2 3,1 0-2,1-1 0,-1 1 0,2 0 5,2 2 1,-5-3-1,4-1-3,5 5 4,-4-8-1,1 3-1,1-1 1,3 0 0,1-4 2,-2 1-2,0-1-2,-1-2 2,6-2 1,-3-2-2,-1-1 1,-2 1 0,3-3-2,0-2 4,-2 4-1,-4-3 1,0-3-2,3-2 1,-5 2-1,-1-6-5,1 0 0,-4 1 0,-1-1-1,-1 0 1,-1 5-2,1-1-4,-4 1 2,2 0-2,-3-1-1,2 1 1,-1 3 1,-2 1-3,2 0-12,-5 0-1,1 1-6,0 1 2,1 1-3,5 4-12,-14-5-7,5 1-2,3 3-13,6 1-8,-17 0-12,17 0-12,-16 3-93,6 0-204,-1 1 90</inkml:trace>
  <inkml:trace contextRef="#ctx0" brushRef="#br0" timeOffset="226733.0022">29701 11566 21,'4'5'125,"-4"-5"2,0 13-6,0-4-12,-4 2-4,4 0-9,0 6-4,-1-1-10,-2 3 4,1-2-9,-2 2-9,-5 5-9,1-8-1,-2 8-4,2-8-11,1 1 3,0-3-6,-2 1-5,4-1-1,0-3-6,1-3-3,0-1-3,2-1 1,-2-1-2,4-5-2,-6 9-5,6-9 4,-4 4 0,4-4 0,0 0-4,0 0-3,0 0-3,0 0 3,0 0-5,0 0 1,0-30-6,4 20 4,-2-3-4,6-4 2,-3 1 1,0-2 3,4-6-3,-2 9-1,1-3-1,1 0 1,3 1-4,-2-1-1,3 3 7,-5 2 0,0 4-1,-2 0 11,1 1-2,-4 1-3,3 3 0,-2 0-5,-4 4-5,6-5 2,0 4 1,-6 1-3,0 0 3,0 0 2,11 10-5,-7-3 4,-1-1-1,0 4 0,1-3-3,0 5 0,-2 0 0,5 0 3,-5 1 0,2-2-1,4 0 0,-4 4 4,3-3-4,-1 0-1,1-3 2,-1 0 1,2-1 2,-1 1-5,1-4 4,2 3 1,-3-4-2,1 0 5,1 0-10,0-4 3,-2 0-4,-7 0 2,21-4-3,-12-1 4,1-2 2,2 1-2,-5-3 1,4 1-3,0-7 1,-2 2 3,-1-2-1,-1-1-1,1 0 0,0-1 1,-1 2-3,-3-1 1,0 4 1,2 2 2,-2-2 2,-3-1-7,3 1 4,-2 3-22,0 2 2,0-3 2,0 3-6,1 0-18,-3 7-23,2-10-19,-2 10-26,5-11-29,-2 7-102,-1-2-258,2-1 114</inkml:trace>
  <inkml:trace contextRef="#ctx0" brushRef="#br0" timeOffset="227063.2029">30390 11317 35,'-5'-7'142,"5"7"-10,0 0-26,0 0-5,0 0-8,0 0-11,0 0-10,0 0-2,0 0-7,0 0-3,-6 22-6,4-12-5,-2 2-3,-2 2 2,2 3-5,-1 1 8,-1 0-3,-1 8-5,-3-1 12,2 4-1,1-2-6,-5 0 1,1 3-6,1-1 1,-4-1-6,1 1 2,1-3-5,1-1-6,-2 3 1,-1-5-4,3 1-3,0 0 0,6-7-1,-8 6-2,6-7-9,-4-2 6,4 1-6,0 0 1,3-4-4,-3 0-6,2-2-2,1 1-11,0-4-11,1-1-6,-1 1-20,4-6-9,-6 8-25,2-4 5,4-4-18,-6 2-21,6-2-125,0 0-260,0 0 116</inkml:trace>
  <inkml:trace contextRef="#ctx0" brushRef="#br0" timeOffset="227857.2691">30475 11568 38,'0'0'119,"9"-1"-5,-9 1-11,0 0-9,14 4-2,-12 0-7,3-1-2,-1 2 0,0 1-9,1 2 5,2 0-2,-7 2-6,5 1 8,-1 1-1,-4 0-14,4 5 1,-4-1-2,0 0-7,0 0-5,-4-1-4,2 1-3,-1 1-7,-1-3 0,-1 2-9,0-5 3,3 0-2,-2 0-5,0-3-3,1 1 0,-1-2-6,2-2 1,0 1-3,2-6-2,-6 10 1,6-10 5,-4 7-3,4-7 0,0 0 0,0 0 1,0 0-5,0 0-6,0 0 3,0 0-1,0 0 2,6-29-4,0 17 0,2-3-1,-1-1-7,4 2 8,1-3-1,-5 2-5,3-1-1,0 2 6,1 0-6,-3 3 4,2 3-1,-1-6 3,-2 4-1,-1 4-2,2-1 0,-2 2 7,-1 0-1,1 2-3,-6 3-2,12-7 2,-4 6-1,-8 1-1,13 0 1,-13 0-3,12 3 2,-3 2 2,-2-4-2,2 3-2,0 1 5,-3 0-5,1 1-2,0-1 2,2 4-2,-5-3-2,3 3 4,-2-1 0,2 1 0,-3-1 2,-2 2-2,0 0 4,1-2 5,-1 1-7,0 0 1,0 1-4,0-1 3,0-2-2,1 3-2,-1-3-6,1 0-12,-3-7 2,0 12 0,0-6-7,0-6-1,2 10-4,-2-10-4,0 7-1,0-7 2,0 0 0,0 0 9,0 0 5,0 0 1,0 0 8,0 0 3,0 0 4,0 0 2,0 0 13,5-24 17,-1 13-8,0 0 2,3-4-3,1 1-1,0 0 1,1-2 0,0 3-4,2-1 8,0 3-6,5-3-8,0 1-1,2 2 1,-3 3 1,1-1-3,2-2-1,-2 5 0,1-2-2,-3 5 2,0-3-1,0 3-2,1 2 2,-1-1-1,-3 0-2,3 2 0,-1 0 1,0 1 0,1 3-3,1 0-2,-1 1 1,-5 1-1,-1 1 3,2 1-7,-3 3 2,3 2 2,-2-2 2,-3 4-7,1-1 7,0 3-4,-1 1-11,-1-1-14,-1-1-23,-1 1-3,-2 1-31,0 0-17,-5 0-29,-1-2-123,-3-1-275,-2-1 121</inkml:trace>
  <inkml:trace contextRef="#ctx0" brushRef="#br0" timeOffset="233651.5684">20468 13621 26,'0'0'75,"0"0"7,0 0-7,10-2-6,-10 2-5,0 0-12,0 0-2,10 2 3,-10-2-11,9 0-3,-9 0 1,0 0 1,15 1 12,-8 0-5,-7-1-4,14 0 1,-3 1-6,1 1-8,0-2 6,6 1-9,3 1 3,0 0-8,9-2 0,-3 1-4,4 3 0,0-2-4,4-1-2,-2 1 2,2-2-3,-1 2 0,4 1 0,13-3-4,6 2-3,1 0 3,5 1-6,-2 1 5,2-3-9,2 1 8,0 3-12,27-3-1,-29 2 3,1-3-3,25 2-6,-26 0-1,3-1 2,28 1 2,-4-2 4,-26-1-10,27-1 7,-26 1 1,30 0-9,-33-1-3,0 3 2,-1-3-1,-1 2 2,-5-2-1,-17 1-1,2-1 8,12 1-2,-17 0 2,-4 0 1,-3-2 2,-8 2-3,-1 2 5,-6-2-3,-3-2 8,-1 2-1,-2-1 1,-7 1 0,11 0-6,-11 0 12,12 0-8,-12 0-5,7-2 1,-7 2-3,9-2-2,-9 2-8,9 0-4,-9 0 0,0 0-12,0 0-17,12-3-4,-12 3-57,0 0-123,0 0 55</inkml:trace>
  <inkml:trace contextRef="#ctx0" brushRef="#br0" timeOffset="234456.6998">20842 13387 37,'0'0'106,"0"0"-23,-31 8 3,13 1-1,-6 1-5,-1 3 1,-2 3-3,-5 0-5,0-1-2,0 2-15,-3 0-1,-9 3-6,13-7 0,0 1-1,-1-1-10,4-1 2,1 1-7,1-4 1,8-2-1,1 0-10,-1-1 4,7-2-8,-1-1 1,2-1 4,2-1-4,-3 1-2,11-2-1,-10-1 6,10 1-2,0 0-3,-11-4-7,11 4 5,-4-5-6,4 5 5,0 0-9,0 0 1,9-12-4,-9 12 0,8-3-3,-8 3-2,10-2 8,-10 2-12,0 0 9,14 5-1,-10-2-5,-4-3 3,9 9 7,-4-4-9,2 0 5,-1 2-10,1 0 10,1 0-6,1 1 8,0 1-4,5 1-2,0-3 4,2 3 2,0-4 0,12 3-8,1-2 5,-1-3 2,2-2-4,4-1-1,-1-1 10,0-1-6,3 0 7,-1-2-11,0 1 2,-4-3 2,-2-2-2,-2 2 3,-8-2-6,-1-1 7,-1 2-2,2-2-2,-4-2 2,-2 0 4,-3 3-4,2-1 3,-5-3-5,0-1 1,-1 4-6,-2-1 8,1-2-1,-3 0 2,0 1-2,-2-3-3,-3 3 0,2-1 0,-1 2-10,-2 0-1,1 3-4,1-1-7,-2 0-13,4 7-11,-7-12-20,3 9-16,1-2-15,3 5-23,-9-7-65,4 3-198,5 4 88</inkml:trace>
  <inkml:trace contextRef="#ctx0" brushRef="#br0" timeOffset="235470.5873">25054 13316 109,'0'0'94,"0"0"2,6-4-24,-6 4 9,0 0-4,0 0-5,0 0-7,1 19-13,-1-19 1,1 13 7,2-3-10,-2 1 6,2 1-2,-2 3-18,0 2 4,1 0 2,-4 2-4,2 0-1,-1 1-5,-3 4 3,0 2-8,-2-1 4,1 0-4,-3 0 0,1-5 0,-3 6-6,-3-1 4,0-1-9,-1 2-4,1-2 7,-1-1-5,1-2 9,2-4-8,1-2-6,1 1 1,-3-1-2,3 0 1,3-6-4,-1 1 3,0-3 1,3 2-9,0-4 6,0 1-1,4-6 2,-4 7 4,4-7 16,-1 5-2,1-5 1,0 0-4,0 0-6,0 0 1,0 0 0,27-3-4,-12-2 5,4 0-3,3-1 0,6 2 0,-7-1-8,6-3 2,2 5 2,0-2-8,2 0 2,0 3 1,-1-1-3,1 1 4,2 2-3,1-1-1,-4 1 1,5 0 0,2 3 2,-3 0-4,5-3-14,-4 1-6,3 3 4,1-2-4,1 1 1,11-1 3,-13-1-5,0 1-12,1 1 2,-4-2-2,3 2-14,-4-2 11,-5 0-8,0 3-16,-10-1-1,-3-1-9,-2 1 2,-3 0-14,-2-1-11,-2 0-13,0-2-75,-7 0-194,0 0 87</inkml:trace>
  <inkml:trace contextRef="#ctx0" brushRef="#br0" timeOffset="236943.1698">29332 13984 109,'4'-7'99,"-4"7"-20,5-5 13,-5 5-15,6-4-2,1 1-9,-7 3 1,13-4-5,-1 1 7,-2 2-2,4-2-6,-2 2 1,2-1-8,4 4-9,1-1-7,-1-1 5,2 3-5,2 0-8,5 2-2,-4-3 2,6 3-7,1 1 3,3-1-6,4 1-4,-4-3 2,5 4-7,1-5 3,12 6 0,-11-4-6,14 4-12,1-4 1,2-1-1,3 2-1,1-4 9,2 3-3,2-2-12,-3 1 8,3-2 6,-2-1 2,0 2-6,2-1-4,-2 2 6,-2-1-4,-1-2-3,-5 4 3,1-4-6,-2 1 1,-18 1 7,-1-2 0,-1 2-2,-2-1-3,-3 1 9,-9-2-6,1 1 2,-2-1-8,-5 0 4,-1-1 1,-1-1 13,1 1-14,-4-1 2,5 0-1,-5 1 1,-3-1-1,1-1 2,-7 3 1,14-4 3,-6 2-1,-8 2 2,7-6-8,0 4 6,-7 2-1,9-3 3,-9 3-10,5-4 9,-5 4 2,6-3 3,-6 3-8,8-4 1,-8 4 5,0 0 1,0 0 1,0 0-11,2-7 7,-2 7 3,0 0-1,0 0-10,0 0 4,0 0 1,0 0 2,0 0-1,0 0 7,0 0-8,-10-12 3,10 12 5,0 0-5,-6-3 0,6 3-3,-9-4 6,0 3-4,9 1-1,-20-5 3,6 3 0,3 0-1,-8-1 3,4-1-5,-3 1-3,1-2 4,4 1 2,-4 1-6,-1-2 2,2-1 2,0-2 0,-1 3 5,5 2-5,-1-3 0,1 1 0,3 2 0,-1-2 5,-2 1-5,5 1 1,1 0 17,-1-1 7,7 4 2,-9-4 2,9 4-5,-7-5-3,7 5 1,0 0-3,-7-3-7,7 3 4,0 0-7,0 0 0,0 0-4,0 0 4,0 0-1,0 0-2,19 14 5,-11-9-11,3 1-1,3 2 5,2 0-10,2 1 10,-3-1-9,4 3-7,-2-1 0,-3 1 1,1 0 1,2-1-6,-2-1 1,-1 0 1,3-1 2,-5 1 0,-1-3-5,1 1 4,-1 0-4,-3-1 5,-1-2-3,2 1 4,-4-2 3,-1 1-2,0-1 5,-4-3-8,5 6 0,-5-6 8,0 0 5,0 0-9,0 0 1,0 0 3,-15 6-8,3-4 9,3-4 0,-2 2 3,-5 0 6,5 3 23,-3-1-16,-1 1 5,-4 1-4,2 1 3,-1-1-5,0 1-1,-2 0 0,2 1 0,-2 0-1,1 1-3,-1-2-1,1 4 3,-2-1-3,2-1-1,0 1 0,1-1-1,4 0-3,0 0 6,2-2-3,1 1-5,-2 1 4,3 0-2,0-3 1,1 2 0,1-2 0,1 1-1,0-3-1,2 1 4,5-3-2,-8 5 0,8-5 2,-5 3 4,5-3 6,0 0-3,0 0-5,0 0 9,-10-8-2,10 8 6,-4-12-6,4 12 1,4-12-3,-3 4 0,2-1 0,1-1-18,1-2-14,1-2-23,1 4-2,4-5-5,2 1-25,1 2-8,0-1-11,2 1-16,1 1-22,-1 1-86,2 2-234,-2-2 104</inkml:trace>
  <inkml:trace contextRef="#ctx0" brushRef="#br0" timeOffset="239341.5293">20439 16100 38,'0'0'74,"8"-4"-7,-8 4-4,0 0-1,0 0 3,10-1 10,-10 1-7,9-3 0,-9 3-7,10-2-1,-5-1 2,-5 3-4,12-2 0,-5 1-14,-7 1 1,13-1-12,-6 1 1,-7 0-1,13-1-5,-13 1-4,15 1 2,-9 0 1,2 2 7,1-2-13,1 2-4,-1 1-1,3-2-2,-1 2-3,1-1-2,2 0 2,2 1 3,1-2-7,-1 4 21,-1-3-21,2 2-1,0-1 5,2-1-8,-1 2 3,0-1 4,1 1 4,-2-2-5,2-1-9,0 1 0,0-1 6,0 2-3,-1-1-1,3 1-5,-2-4-2,-1 3 3,1-2 7,-1 1 6,1 0-11,0 0 0,-2-2 9,2 2-11,0-1 5,0 0-4,3-1 11,-1 0-6,0 2-2,1-2-7,5-2 8,-7 2-3,3 0 1,-2 0 0,0 0-2,-1 3 3,1 0 0,0-1-4,-2 1 2,1-3 0,-3 2 2,4 2-1,0-1 1,0-2-5,-1 1-2,1-2 9,1 2-6,7 1 11,-2-3-10,2 1 8,2-1-5,3 0-2,0-1 0,2-2 0,0 3 3,1-2-6,17-3 3,-2 4 3,-13-3-4,14 2 4,-3-1-1,4-1-2,-2 3 1,0 0-3,0 2 6,-13-1-2,12 0 0,-11 3-4,0-3 17,-2 5-13,0-4-5,2 2 0,-1 0 0,-1 2 3,0-3 3,1 3-6,0-2 2,13 1 3,-3-1 3,-8-1-3,10 2 1,1-1-2,2 0 5,-1-3-5,2-2-8,-1 4 1,1-2 2,-3 0-2,1-3 2,-1 6-2,2-3 2,-3-2-9,3 1 20,-1 1-1,1-4-2,-2 3-2,0 1 12,1 0-13,3-2 0,-2 0-2,1 2 7,0 0-1,0 0 10,0 0-9,0 0-4,0 4 1,0-8 1,0 4 2,2 0-6,3 0 9,-1 0-4,2 2 9,1-2-8,2 0-8,25-2 5,-30 2-3,3 2 0,-3-2-6,1 0 6,0-2-3,0 4 6,-2-2 2,-1-2-4,1 2-1,-2 0 5,-2-3-2,1 3-2,1 3-2,-4-3 1,3 0 3,-4 2-3,4 0 5,-1 0-2,-3-1 0,2 2 2,-14-1-1,15 0-4,-3 1 9,5-2-7,-4-2-2,1 2-1,2-1 2,-3 1 1,1 2-4,0-3 0,2-1-1,-2-2 5,0 0 0,-3 2 0,-12-1-1,14-1 3,-13 1-4,12-1-3,0-1 0,-11 1 14,11 1-3,-12 1-10,1 0 8,-1-2-4,14 5-2,-16-4 2,16 2-2,-14 2-2,-1 0-4,14 1 4,-14 0 4,13-3 5,-12 2-5,13-2 5,-14 0-5,2 2 8,12-2-12,2 2 6,-17-4-6,19 2 6,-1 1-10,-3-4 8,2 1 2,-1-1-8,-1 0 5,1 2-4,2-2 2,-3 2 5,-1-3-2,-1 4-1,2 0-5,-15-2 4,17 2-2,-16 0 5,2 0-4,11 2 2,-13 2 2,3-1 4,9-2-9,-12 3 3,12 1-1,-9-2 4,8 1-9,2-1 4,1 3 2,-3-2-8,3 2 8,-1-3 2,0 0-3,-11 1-2,11-1 6,3-3-7,-16 0 2,15 2 0,-15-2 1,14 2 4,-13 0 6,1-2-10,-1 0-3,-1 1 1,3 0-1,9 3 9,-13-2-7,1-1 0,2 3-4,11-1 3,-13 0-4,0 1 1,0-2 7,1 1-7,12 1 10,-14-1-10,3 0 6,-2 1-6,3 0 5,-3-2-1,0-1 0,0-1 2,-1 0-4,-4-1 2,1 0-3,-1 0 6,-3 0 5,-3-2-10,-5 3 5,0 0-16,-1-1 14,-4 1 3,1-1-3,1 1-3,-4-2 2,-1 1 4,-3-1-3,2 0 0,-1 1-5,3 0 6,-3 0 4,1 1-8,1-2-2,-3-1 10,0 3-7,1-1 1,-3 0-2,3-1 2,-2 0 0,-1-1 0,-9 3 3,13 0-2,-3 0 4,-4-3-9,-6 3 6,13-3 0,-3 2-5,-2 0 2,1-3 0,-2 3 5,5 0-9,-4 0 5,6 0 2,-5 0-9,2 0 8,3-1-1,1 2-5,-1 0 8,4-4-4,-4 6 2,-1-2-2,1-3 2,-3 3-1,9 0-3,-11 0 3,2 1 7,-11-1-10,14 0 4,-8 0-1,-6 0 1,0 0-3,11-1 1,-11 1-1,0 0 2,0 0-10,0 0 5,0 0-5,0 0-4,0 0-13,0 0 9,0 0-16,0 0-10,-34 3-8,24-1-13,-2 1-14,-1-1-9,2 0-12,-3 3-73,1-2-188,-1-1 84</inkml:trace>
  <inkml:trace contextRef="#ctx0" brushRef="#br0" timeOffset="241001.8137">20492 16181 49,'0'0'112,"0"0"-14,-9-4-7,9 4 1,0 0-3,-7-2-5,7 2-3,0 0 0,0 0-5,0 0-2,-8-2-12,8 2-7,0 0-8,0 0 6,0 0-14,0 0-2,0 0-8,0 0-3,0 0 1,-3 12-3,3-12 5,0 0-8,1 13-12,-1-13 11,2 13-1,-2-6-3,1 4 4,-1-3-4,0 4 0,0 0-6,1-2 12,-1 5-6,-1-1 15,1 2-12,-1 0 4,-2 3 2,3 0-3,-4 1-4,2 6-1,-2-2-1,-3 4 4,1-2-6,2 3 3,-2-1-3,-1 2 3,3-1 3,-2 1-12,0-2 4,2 5-3,3-1 8,-1 2-11,0 1-1,0 0 2,1-1 2,-1 13 25,0-14-3,0 3-4,0-2-4,0 2-3,-4 8-1,2-10-28,1 2 2,-1 0 3,1 1-5,-5 9 5,-2 0 1,5-12-5,-7 9 5,2-7-3,1-2 8,-3 10-5,2-13-1,3 3 1,-4 0-7,0 0 8,-1-3-2,6-2-1,-2-1 35,1-4-2,3 2-5,2-9-1,2 0 0,-1-1-6,2 1-1,-1-5-1,0-1-1,2 3-5,-1-5 4,0 1-4,-1-10-1,2 17-9,-2-11 7,1 0 1,-1-6-1,1 12 5,-1-12-3,-1 10-1,1-10-1,-1 8-8,1-8 8,1 8-4,-1-8-4,0 0 10,-5 8-5,5-8 3,-4 6 3,4-6-5,0 0-1,-4 7-6,4-7-5,0 0-12,0 0-6,0 0-6,-10 7-10,10-7 2,0 0 4,0 0-8,0 0-3,0 0-17,0 0 6,0 0-21,0 0-12,0 0-15,0 0-28,0 0-99,0 0-252,0 0 111</inkml:trace>
  <inkml:trace contextRef="#ctx0" brushRef="#br0" timeOffset="242157.1517">20447 16237 55,'0'0'63,"0"0"2,-1-10-10,1 10-10,0 0 6,0 0-4,0 0 4,0 0-6,4-7 1,-4 7-6,0 0-1,0 0-4,0 0 15,0 0 2,0 0 8,0 0 1,0 0-4,0 0-8,1 21 0,-1-21 4,-5 21-4,0-10 12,0 5-10,-4 0-8,1 2 7,-2-1-9,-1-1-2,-1 8 0,2-5-5,-2 2-4,-1-5-3,4-2-3,-1-2-5,2 5 2,2-7-8,0 0 3,-1-1-3,-1 1 4,2-2-3,0 0-5,2-4 2,-2 3-1,3-3 2,3-4 0,-11 5 0,11-5-5,-7 1 6,7-1-3,0 0-1,0 0-1,-10-11 0,10 11-5,-1-12 1,2 3 1,3-3-3,0 0-2,1-4-2,3 1 0,2-2-3,0 2 6,0-3-3,1 2-5,4-9 3,0 4-1,-5 5-1,5-6 2,2-1-7,-2 4 5,-4 4-1,0-2 8,1-4-12,-1 6 6,-3-2 0,-1 3 4,0-1 1,-2 3-1,0 2-2,1 1-3,-2-1 6,-4 10-5,5-14 3,-5 14-5,4-10 11,-1 4 1,-3 6 2,0 0-2,4-9 4,-4 9-10,0 0-8,0 0 4,0 0 2,4-9 1,-4 9 0,0 0 0,0 0 3,0 0 0,0 0-2,0 0 4,12 23-1,-8-14 0,-1 2 2,-1-3-6,-1 2 6,2-1-6,0 3 6,-1 0-5,3 0 4,-1 0-3,2 3 5,-3-5-1,2 3 1,-2-2-1,4 3 0,0 1 2,-2-3-6,4 2 8,1-1-8,1 1 7,1 0-6,1-4 0,-2 2 4,2 0-6,0 2 4,0-3 29,-3-2-7,-1-2-2,0 2-3,-1-3-5,0 1 4,-3-2-4,-1 0-2,0-1 6,-4-4-6,8 6 11,-8-6-4,1 8 3,-1-8-3,0 0-3,-11 8 2,2-4 0,-3 0-4,-5 0 2,-3 1-6,-2-1 4,-5 0-11,-3 3-5,-1 0-7,-1-2-19,0 2-20,0 0-19,0 0-13,1 1-17,1-1-25,3-1-26,2 2-117,-4-2-285,10-3 126</inkml:trace>
  <inkml:trace contextRef="#ctx0" brushRef="#br0" timeOffset="243331.0855">19550 15844 19,'0'0'104,"0"0"-9,0 0-2,0 0-10,0 0-21,0 0 8,0 0 0,0 0-1,-8 17-5,8-17 5,-4 16-7,3-7-5,-1 3-4,-2 1-4,4 3 3,-1 1-2,-1 2-2,1 6-6,0-1-6,-2-4 6,3 6-3,-4 0-6,3-1-4,-3 2-4,3-1 3,-3-9-7,0 2-2,1 0-2,0 1-3,0-3 2,0-3 0,1-2-2,-2-1-2,3 0-3,-1-1 0,-2 0 0,1-5 0,3-5 6,-5 12-8,5-12-2,-2 5 10,2-5-11,0 0 4,0 0-1,0 0-1,0 0 2,0 0-2,-7-19-3,6 10 2,1-2 7,-1-6-5,-1-1-11,2 0 9,0-1-4,-1-8 1,2 0 2,3-1-5,-1 0 5,-1 1-4,2-1 2,0 1 3,2-2-7,-1 4 2,2-3 10,-1 1-7,3-1 3,-1 1-6,1 0-5,1 1 5,0 4 4,-1-2-3,-1 7 1,2-3-4,-4 3 0,2 1 4,1 1-2,-4 2-4,1 3 5,0-1 2,-2 2-4,-1 3 5,0-1 3,2 0 0,-3 2-3,2 0-9,-4 5 8,8-7-4,-4 5-4,-4 2 3,0 0 0,13 0-1,-13 0-3,9 7 6,-6-2-3,4 4 14,-1 1-8,2 2 4,1 0 1,-1 5 0,0-2 0,1 2-2,-2-3-4,4 10 7,-3-7-1,1 7-2,-1-5 1,3 2 3,-2 3-2,-1-5-1,-1 4 3,2 0-4,-5-4 6,4 0-13,-2-4 4,-1 3 1,3 0 0,0-3 4,-2 2-4,2 0-3,-2-3 2,-1-5 1,0 2-1,0-1 8,1 1-14,-3-7 3,1 3 4,-1-1-2,0 0 1,0-1-6,-3-5 1,5 7-7,-5-7 3,3 5-13,-3-5-4,2 6-15,-2-6-10,0 0 7,0 0-12,0 0-6,0 0-17,0 0-5,0 0-18,0 0-11,0 0-15,0 0-66,0 0-206,-20-12 91</inkml:trace>
  <inkml:trace contextRef="#ctx0" brushRef="#br0" timeOffset="243722.0531">19431 15991 1,'0'0'142,"8"-5"-6,-8 5-10,9-3-13,-9 3-7,0 0-20,15-5 3,-4 1-2,0 2-8,3 0-3,0 0 1,3-3 2,0-1-32,5 3 3,-1-2 1,0 1 0,6-4-7,0 3 5,-5 1-17,6-4 3,-1 5-10,-7-3-4,0 1-6,0 0-9,-1 0-25,-1 0-13,-3 2-20,-2 1-32,-2-1-16,0 1-34,-6 0-67,-5 2-217,9-2 96</inkml:trace>
  <inkml:trace contextRef="#ctx0" brushRef="#br0" timeOffset="245212.8056">19296 17423 16,'-7'-8'133,"7"8"-1,-2-4-19,2 4 2,-4-7-15,4 7-11,0 0-7,-6-5-10,6 5-7,0 0-11,0 0 2,0 0-10,0 0-6,-8 19-5,5-7 2,1-2-8,-2 6 14,-1 3-5,0 1-4,0-3-1,-2 12 5,-2 3-3,4-3 0,-2 2-5,3-2 0,-2 3 29,1-3-4,0-1-13,0 1 2,1-3-4,-3-2-7,2 2-1,1-9-2,-1 2-2,2-7-3,1 0-4,-2 1-40,2-5 5,1-1 6,-1-1 1,2-6 2,-4 10 8,4-10-9,-3 5 2,3-5 3,0 0 3,0 0-4,0 0-4,-15-11-3,11 4 1,4 7-7,-10-21 2,5 10 7,-3-5-15,2-2 0,1-2 5,-2-3 5,2-5-7,0-1 3,1 2 1,4-2-5,-2 0-2,2 3 7,2-2 1,1 0-4,2 1 8,0 3 4,0 1-6,-1 5 2,2-1 6,2 2-7,2-3 7,0 6 2,-1-4-2,1 4-3,1 0 3,-2-1 0,0 3 0,-2 1 1,0 2 0,-1 1-3,-6 8 0,13-15 1,-9 10 5,-4 5-2,11-9-3,-11 9 3,12-6-3,-12 6 7,0 0-9,12-4 5,-12 4-3,0 0 7,18 0-3,-18 0 0,0 0-1,16 7 5,-16-7-15,11 10 15,-11-10-6,9 11 5,-6-3 2,-3-8-3,2 18 5,0-7 2,-2-11-9,-3 24 6,2-12 3,-2 0-7,-1 4 0,-2-1 5,-2 0-8,3-3 3,-3 3 2,1 2 4,-3-5-5,3 0 0,-1-2-6,1-1 6,-2 6 0,1-6-7,2 0 12,-1-1-4,-1-1-4,8-7 4,-8 13 0,8-13-7,-7 9 3,7-9 3,0 0 5,-5 8-4,5-8-7,0 0 6,0 0-3,0 0 6,0 0-6,-11 9 2,11-9-7,0 0 10,0 0-4,0 0-5,0 0-2,0 0 7,0 0-1,0 0-4,0 0-1,0 0 6,0 0-9,4 17 4,-4-17 6,7 12 16,-7-12-4,5 8-1,1 1 1,-1-2-2,1 3-3,0 0 6,1-1-4,-1 6-3,2-5-4,-3 2 4,5 2 0,-3 0 1,0 0-4,3 2-3,-2-6-2,0 6 5,2-3-3,1 1 0,-1 3 0,-3-5-2,3 1 1,-1 1-22,-2-4-12,2 0 0,0-1-2,-2-1-10,2 1-1,0 0-22,1-4 5,-1 3-22,1-1-8,-1-2-14,1 0-82,1-1-204,-11-4 90</inkml:trace>
  <inkml:trace contextRef="#ctx0" brushRef="#br0" timeOffset="246234.1726">19822 17671 6,'0'0'97,"0"0"5,0 0-18,0 0 7,0 0-20,0 0-9,0 0 5,-10 28-8,9-16-9,1-1 12,-2 4-6,1 0 30,2 2-8,-2 8 0,-1 0-12,-1 1 2,-1 2 2,0-2-6,1 1-7,-1 2-38,4-29-3,-12 55-5,3-28 0,3-1 4,6-26-8,-12 50 1,4-34 0,8-16 4,-13 37-4,13-37 0,-16 27-2,16-27 0,0 0-3,-14 30 0,14-30-2,0 0 3,0 0 2,-15 17-6,15-17 9,0 0 8,0 0-13,0 0 0,0 0 1,0 0-2,0 0-3,0 0-3,0 0-5,0 0-10,-29-63-18,29 42 26,2 1-5,-4-8 1,5-1 12,1-2-11,1 0 2,2 0-5,2 2 8,-1-2-1,-2 4-2,3 1 2,0-1 2,1 4-7,-5 5 11,1 0 1,1 0-7,0 1 9,-2 8-2,2-7-1,-3 4 4,3-4-11,0 6 9,-1-2 3,-6 12 9,9-17 1,-4 10-1,-5 7-4,9-11 0,-9 11 1,6-11-2,-6 11-6,0 0-1,9-10 11,-9 10-5,0 0-1,12-2-1,-12 2 4,0 0-4,0 0 9,19 14-4,-19-14 3,12 12 3,-5-2 5,0 0-4,-1 2 5,1 5 1,1-3 5,0 4-2,2 0-5,-2 0-3,2 7 7,-3-2-4,-2-4-4,2 6-4,1-1 3,-4 2-3,1-9 5,-1 9-6,1-7-2,-5-19 3,10 38-7,-10-38 9,14 36-4,-14-36-4,12 34-5,-12-34 5,12 33 0,-12-33 3,12 25-6,-12-25 7,0 0-5,17 29-5,-17-29-1,0 0-2,0 0-9,12 24-11,-12-24-2,0 0-15,0 0 1,0 0 4,0 0-13,0 0 6,0 0 5,12 22-15,-12-22-3,0 0-17,0 0-10,0 0-11,0 0-100,0 0-210,0 0 93</inkml:trace>
  <inkml:trace contextRef="#ctx0" brushRef="#br0" timeOffset="246633.1552">19688 18063 97,'0'0'111,"0"0"-7,0 0 11,0 0-14,12-2-7,-12 2 10,0 0-10,12-6-5,-2 5-2,-1-4 2,2 0-12,1-1-1,5 0-5,1-3-12,6-3-4,-7 2-4,7-3-7,-1-1-5,1 0 1,-2 2-4,2 0-5,-1-5-7,4 2 3,-1 3-10,-10 1-11,4 2-31,-4 0-10,1 0-22,-7 3-21,1 0-29,-2 3-21,-9 3-90,0 0-237,15-1 105</inkml:trace>
  <inkml:trace contextRef="#ctx0" brushRef="#br0" timeOffset="248936.4946">31415 16394 82,'0'0'82,"0"0"7,6 6-10,-6-6-3,0 4-12,0-4-2,0 0-2,9 7-1,-7-2 2,-2-5-6,5 8 1,-2-3-6,-3-5-3,4 10-1,-2-2-6,2-2-5,-1 3 7,-3 1-14,4 1 10,-2 3 4,2-3-3,0 8-4,-4-1-8,2 1-1,-4 1-1,4 4-6,0 3-1,-2-8 0,2 7-6,0 1 7,-2-1-6,-2-2-3,2 1-1,0 1 4,2 1 3,-4-1-13,2 1 2,0 0 1,0-1-21,-2 1 2,-4-1-1,-2-1 4,1 4-4,1-3-2,-3 6 2,0-4-3,4 2 18,1-2-21,-1 2 11,-1-1 1,-2 2 6,4-1 6,-5-2-9,5 2 2,-2 2-5,2-2 1,-2 1 6,2 1-6,-1-3 3,-1 2 5,-1-1 0,0-3-4,4 3 42,-1-3-9,-2-2-1,3-6 0,-1-2-4,-1 2-10,3-2-13,-1-2 14,3 3-24,0-6-14,0-1 6,0 2 4,-2-3-2,0 1-12,4 0 1,-2-11 9,0 19-13,0-12 6,0-7-4,0 14 13,2-5-8,-2-9 0,1 13 4,-1-13-8,0 11 6,0-11-5,4 15-3,-4-8 1,0-7-8,5 12 1,-1-6 0,-4-6 14,3 11-25,-3-11-13,6 11 4,-4-5-8,-2-6-1,2 9-1,-2-9-40,5 8-112,-5-8 50</inkml:trace>
  <inkml:trace contextRef="#ctx0" brushRef="#br0" timeOffset="250222.1504">31505 16358 62,'-14'-7'112,"14"7"-7,0 0 9,0 0-15,0 0-4,-16 0-19,16 0-2,0 0 3,0 0-6,-16 2-4,16-2-10,0 0-6,-11 3-3,11-3-8,0 0-3,-11 5 8,11-5-16,-11 5 1,11-5 5,-7 11 5,1-3 3,1 1-12,-2 4 9,-4 4-1,4-3-4,-5 8 0,2-5-7,-4 3 3,1-2-10,4-1-1,-7 5 1,5-6-32,2 0 2,-3-2 4,1 1-4,1-1 7,4-3-2,-2-2 5,3 0-3,1-3-1,0 0-3,3-2 7,1-4-14,-6 9 19,6-9-7,0 0 8,-6 3-4,6-3-2,0 0-2,0 0-1,0 0 6,10-30-2,-5 18-3,1-3 8,-1-1-15,3-2 0,6-4-1,-9 4-10,7-4-2,0 0 2,1 0 6,-3 2-3,-1 4 7,-3-1 0,1 0-8,3 2 8,-2 1-2,-3 4 11,1 0-10,2 1-1,-2-1 7,1 3-2,-5 0-1,4-1 0,-1 1 4,2 1 7,-7 6-4,9-9 0,-9 9-4,9-9 4,-9 9-4,6-8 8,-6 8-7,6-4 0,-6 4 4,6-6 0,-6 6-1,0 0-1,11-7 2,-11 7 0,0 0 4,10-1-4,-10 1-2,0 0-4,0 0 5,0 0-3,0 0 0,0 0-4,0 0 8,0 0-11,19 7 7,-19-7 4,5 7 4,-5-7-5,11 9 8,-9-3-2,5 1 8,-3 3-4,1 1 5,4 0-4,-4 5 4,1-2 0,1 1 3,-3 2-3,4-3-4,-2 3 3,-1-3-4,1 1-1,1 0 8,0-1-8,2 1-1,-5-3-1,5 0-1,-5-2-2,6 1 2,-4-1-9,3-2 9,-1 2-8,0-3 7,-1 1-4,-1-1-2,1 0 3,-2-3-5,2 1 10,-3-1-8,-4-4 9,6 6-2,-6-6-4,3 2 6,-3-2-2,0 0 3,0 0-11,0 0 8,0 0-5,-27 0 3,9-5 1,4 5 1,-13-4-8,1 1 1,-8-1 4,4 1-10,4-1 0,-1 0-14,0 3-17,6-2-7,4 3-6,-1-3-7,5 3-9,-6 0-20,1 0-7,3 0-16,-2 4-81,0-2-208,-3 0 93</inkml:trace>
  <inkml:trace contextRef="#ctx0" brushRef="#br0" timeOffset="251633.1624">32242 16220 14,'-3'12'98,"-1"3"0,0 4-4,1 1-1,-4-4-6,-2 9-11,2-1-7,-1 0-32,4-7 6,-2 2-15,0-1 4,-1-2 0,3 1-8,2-3-2,-3-4-5,5 1 0,-5 0 9,1-1-6,-1-2-7,5-2 2,-2-1 1,2-5-8,-4 8 8,4-8-14,-2 7 2,2-7 7,0 0 7,-5 5 6,5-5-3,0 0 4,0 0-3,0 0-4,-11-1-1,11 1-2,0 0-5,-5-12-2,3 5 5,0-2-9,2-1-7,0-2 1,0 0 1,2-8 3,2 3-11,0 0-6,4-7 7,-1-1-9,-1 9 0,3-1 9,1-2-4,-2 3 3,-1-2 7,3 2-4,0-1 1,-1 1 0,2 4-6,1-2 3,1 1 9,-1 2-3,-1-1 2,1-3-4,-2 8-5,1 0 5,3-5 5,-3 4 0,2-1-6,1-1 6,-7 2-2,4-1 9,0 4-11,-2-3 11,0 4-15,-2 0 9,-7 4-2,15-6-4,-15 6-6,14-4 10,-14 4-8,11 0 4,-11 0 1,9 4-2,-9-4 17,10 12-1,-6-2 4,0-1 0,-1 2 4,-3-1-2,4 7-7,-2 1 0,-2-8-1,0 6 6,-4 0 1,4-2-9,-4-1 6,-1 5-3,1-6-10,1-1 6,-4-1 2,-1 3-4,-1 1 6,-3-1-3,3-3-1,-2 0-6,-5-1 9,5-1-3,-5-1-2,5 0-3,-1 0 4,2 0 4,-2-5-5,1 4 3,2-4 3,0-1-2,3 0 2,6-1-5,-14 0 3,14 0-7,0 0 6,-13-2-6,13 2 11,-8-2-7,8 2-8,0 0-2,0 0 9,0 0-6,0 0 1,0 0-7,0 0 4,19-15-3,-15 15 6,8 0 2,-12 0-9,15 0-3,-4 0 3,1 0 14,-3 3-9,4-2 5,-2 2-6,-2 0 6,5 2-7,-5-2 5,3 3-3,-2-1 0,-1 0 6,0 1-1,2 0-2,-1 0 3,0 2 12,2-2 0,-5 1-6,4 0 3,-2 0-2,0 0 3,-1 1-4,-3 1 3,5-1-5,-6 1 4,0-1 0,-1-1-1,1-2-3,-2 2-3,-2-7 2,0 12 4,0-12 8,-4 12 0,-1-6 0,1-1 4,-6 2-4,3-2-5,-3 1 9,-4-2-10,3-1 2,-7 2-2,6-1 1,-8 0 1,3-4-5,-4 6 10,0-4-8,2-1-5,-2-1-8,-1 3-22,2-3-17,0 0-17,-1 0-12,2 0-25,0 0-13,0-3-110,-2 3-236,3-2 105</inkml:trace>
  <inkml:trace contextRef="#ctx0" brushRef="#br0" timeOffset="253353.9185">31837 17706 14,'0'0'53,"0"0"9,5 14 5,-5-14 6,0 0-1,0 0-2,-2 20-2,2-9 4,-5-1-5,3 1-2,-2 5-2,0 1-1,-4 1-15,1 5 9,-4 1-9,6 0 1,-1-4 1,-3 4-14,2-4 3,3-1 36,4-19-18,-14 38 0,14-38-3,-11 37-20,11-37 0,-12 31 3,12-31 1,-6 24-4,6-24-8,0 0-1,-11 30 1,11-30-3,0 0-10,0 0 1,0 0 5,0 0 4,-8 33-12,8-33 5,0 0 1,0 0-1,0 0-9,0 0 4,0 0 0,0 0 2,0 0-6,0 0 1,0 0-2,0 0-18,0 0-11,-19-44-5,17 26 15,4 3 2,-2-3-22,0-8 8,2 8-5,4-7 3,-3-2-9,3 3-2,1-2 3,-2 1 11,4 2-7,-1-2-4,2 1 13,-1 1-3,-3 5 5,8-7 1,-7 10-2,2 0 13,2-2-3,-2 2-7,4-2 16,3 4-4,-3-3 0,1 1 1,2 3 1,0 0 8,-3 0-7,3 4 7,-1-4-2,2 5 1,-4-3 4,0 5-3,1-4 9,0 1 0,-14 8 4,24-7-8,-11 2-8,-13 5 8,22-7 1,-22 7 11,18 0-11,-18 0-3,0 0 12,23 5-1,-23-5-3,11 6-4,-11-6 3,19 15-2,-13-8-11,-6-7 17,9 20-4,-7-10-6,3 5 11,-2 2 3,-3 2-8,-6-4 1,0 4 3,-1-2 0,-2 0 1,-7 5 7,1-1-10,-1-6 1,1-1 1,-6 3 0,5-4-2,1 1 5,-8 1 1,8-5-4,-1-1 0,2 2-6,-2-3 1,1-1 2,-1 0-3,5-2 6,-1 0-2,3-2-8,1 1-4,8-4 10,-16 3-3,16-3-7,-9 2 6,9-2-7,0 0 3,0 0 5,-15-2-7,15 2 2,0 0-9,0 0 9,0 0-4,0 0 6,0 0-8,-12 2-5,12-2-1,0 0 4,0 0 2,0 0 8,0 0-11,8 21-4,-2-11 1,0-2 7,1-1 3,-1 3 6,1 0-9,0 2 1,0-1-8,-1-3 16,-6-8-5,0 0 7,28 36-7,-28-36 1,18 21-1,-18-21-1,19 21 6,-19-21-4,23 19-2,-23-19 2,19 17-5,-19-17 4,25 20 1,-25-20 3,26 15-2,-26-15-7,0 0-2,26 21 1,-26-21 3,0 0-9,23 16-10,-23-16 3,0 0-21,0 0-8,21 20-6,-21-20-9,0 0-30,0 0 4,0 0-7,0 0-22,19 19-20,-19-19-70,0 0-220,0 0 98</inkml:trace>
  <inkml:trace contextRef="#ctx0" brushRef="#br0" timeOffset="254885.3032">32423 18120 28,'0'0'104,"0"0"-22,0 0 1,0 0-9,0 0-11,0 0 3,0 0-15,0 0 5,0 0-16,0 0-6,0 0-3,0 0-2,0 0 18,0 0 16,0 0-18,0 0-6,0 0 3,0 0 3,0 0 5,0 0-4,0 0-9,-13 93-7,13-93 5,-12 31-5,12-31-4,-10 35-3,10-35 1,-9 32-16,9-32 22,-10 32-9,10-32-1,-6 29-6,6-29 0,0 0 5,-3 30-5,3-30-1,0 0-4,0 0-2,0 0 7,-6 32-3,6-32 1,0 0-5,0 0 5,0 0-3,0 0 8,0 0-7,0 0-6,0 0-1,0 0 2,0 0-2,0 0 2,0 0 0,0 0-1,0 0 0,0 0-11,0 0-4,0 0-6,0 0-1,0 0 5,0 0-4,9-111 0,-9 111 1,0 0-3,4-37 3,-4 37 0,0 0 4,0-38 9,0 38-5,0 0 3,2-36-7,-2 36 9,0 0 0,5-32-1,-5 32-2,0 0-5,0 0 6,11-31 4,-11 31-1,0 0 3,15-22-6,-9 15 9,1-1-11,3 3 10,-3-2-9,3 0-1,1 0 3,-1 2 1,7-1-2,-5 2 10,0 0-13,-12 4 6,20-5-4,-8 3 6,-12 2 2,15-1-10,-15 1 9,18-3 1,-18 3-6,15 0-3,-15 0-5,13 5 11,-13-5-3,0 0 11,0 0-9,0 0-4,0 0 4,0 0 0,51 18 3,-51-18 1,0 0 0,0 0-6,20 15-1,-20-15-4,0 0 9,0 0-4,0 0 1,7 30 10,-7-30 2,0 0 1,0 0-5,0 0-2,-22 44 15,22-44 10,-20 22-5,20-22-8,-24 19 4,24-19-11,-22 17 9,22-17-4,-19 17-5,19-17-3,0 0 6,-30 20-1,30-20 8,0 0-10,-23 14-3,23-14 4,0 0-2,0 0 1,0 0-3,0 0 4,-29 9-2,29-9 0,0 0-4,0 0-2,0 0 9,0 0-4,0 0 5,0 0-6,0 0-1,0 0-5,0 0 2,0 0-5,0 0 1,0 0 2,0 0 1,0 0 2,0 0-3,0 0-2,0 0-2,0 0 5,0 0 3,0 0-10,0 0 3,0 0-5,0 0 2,63-55 9,-63 55-5,0 0 2,33-3-6,-33 3 14,0 0 1,0 0-1,0 0-15,46-4 1,-46 4 13,0 0-10,0 0 1,0 0 1,0 0-6,43 7 4,-35-7 3,-8 0 2,14 4-4,-14-4-6,13 6 3,-13-6 2,0 0 9,18 9-9,-18-9-3,7 6 6,-7-6 0,0 0-1,12 11-1,-12-11-5,0 0 6,6 10 8,-6-10 0,0 0-9,0 0-1,5 17 3,-5-17 6,0 0-1,0 0-4,0 16-3,0-16-1,0 0 7,0 0 6,0 0-10,-5 19 0,5-19 3,0 0-5,0 0 6,-6 14-5,6-14 0,0 0 8,0 0-3,0 0 2,0 0 9,0 0-2,0 0-9,0 0 4,-27 30 1,27-30-2,0 0 1,-21 18 2,21-18 2,0 0-2,-24 14 0,24-14 0,0 0 5,-32 11 0,32-11-1,0 0-1,-29 14 1,29-14-4,0 0 2,-28 8-2,28-8 2,0 0-6,-37 6 4,37-6-1,0 0 0,-34 3 0,34-3-4,0 0 1,0 0 1,-54-3 0,54 3 0,0 0-1,-44-6 0,44 6 2,-30-9-2,30 9 8,-27-10-9,27 10 3,0 0-15,-36-15-7,36 15 3,-31-11 0,31 11-1,0 0-23,-37-12 7,37 12-2,0 0-3,0 0-22,-29-9-19,29 9-10,0 0-7,0 0-15,0 0-15,0 0-67,0 0-205,0 0 91</inkml:trace>
  <inkml:trace contextRef="#ctx0" brushRef="#br0" timeOffset="258837.9633">26224 14536 45,'0'0'86,"0"0"-10,0 0-12,0 0-2,0 0-10,0 0 2,0 0-10,0 0 0,0 0 3,0 0 2,-10 9-8,10-9 10,0 0-17,0 0-1,0 0-12,0 0 9,0 0-6,6 20 8,-6-20 5,3 7 13,-3-7-2,0 10 3,0-10-11,1 9-4,-1-9 1,3 10-6,-3-4 0,0-6-2,0 11 0,0-11 14,-2 11-18,2-3 8,2 0-4,-2-1-3,0 2 2,0 1-8,1-2-3,-1 4-1,1-3-3,2 2 3,-2 0 3,2 1-10,-1 1 3,2 3-4,0-4 7,1 5-7,0-1 0,0 1 2,-1-1-6,0 1-6,3 2 12,1-2-5,-3-2 4,2 1-10,-1 0 3,2 1 0,-2-1 0,1-2 6,-2 1-15,-1 0 12,2-3-2,-4-1 0,0-1-3,1 2 2,0 1-4,0-2 7,-2-1-5,0 0 1,-1 0-1,0-1 1,2-1 3,-4 3-7,1-1 1,1 0 10,-1 0-6,1-2-4,0 1 6,-2 0-5,4 2-2,-2-11 3,0 14 3,0-7 0,2 3-2,0-1-2,-2 1 3,1-3 0,-1 3 0,2-2-3,-2-1 4,2 0-3,-2 3 2,1-1-5,-1-2 7,0-7-2,0 13-3,0-6 6,-3 1-7,3-8-1,-1 15 7,-1-7-3,-1 0 4,0-1 4,2 1-1,-3 0-4,0-2 2,2 2-5,-1 1 3,0-1-2,0-2 1,2 1-3,1-7 2,-3 13 1,2-7-4,1-6 5,-1 12-1,1-5 0,0-7-1,0 11 4,0-4-6,0-7-4,-2 11 7,2-11-3,2 10-1,-2-3 0,0-7 3,0 13-3,0-7-3,0-6 19,0 12-4,0-5 2,0 0-3,0-7-1,-4 13 0,2-5-5,0 0 4,-1-2-2,1 0 0,2-6-3,-4 11 0,0-4 2,2-1-5,0 1 9,2-7-10,-4 12 2,4-7 4,0-5-6,-1 9 4,1-9-1,0 11 1,0-11-2,-1 10-1,1-10 2,-1 11 0,1-4-1,0-7 0,0 10-2,0-10-1,-3 12 5,2-7-2,1-5-2,-3 12-2,2-4 6,-2-4-2,3-4 1,-1 14-5,0-8 4,1-6-2,-6 12-1,3-2 4,0-6 1,1 2-6,-1 0 4,3-6-1,-6 10-3,3-5 2,3-5 1,-5 9 1,2-4 4,-1 0-4,4-5 0,-6 10 1,6-10-3,-2 7 2,2-7 0,-4 6 0,4-6-4,-3 6 2,3-6-1,-3 5 4,3-5-5,-4 7 4,4-7 3,-3 5-6,3-5 4,-5 7-5,5-7 4,-2 7 1,2-7-3,-3 7 4,3-7-2,-3 8-7,3-8 8,-2 7-4,2-7 1,0 0 2,-3 8-2,3-8-3,2 9 8,-2-9-4,0 0 1,-2 8-3,2-8 3,0 0 2,-1 9 0,1-9-3,0 0 0,0 9 0,0-9 2,0 0 3,-1 8-8,1-8 1,0 0 2,0 0-4,-2 12 4,2-12-4,-1 5 7,1-5-6,-5 8 4,2-3 1,3-5-3,-4 11-1,1-6 5,0 0-6,3-5 3,-1 10 3,1-10-1,-3 11 0,1-6 1,2-5-3,0 13 5,0-13-6,0 11 2,0-2-1,0-9 1,0 14-3,1-9 5,-1 4-5,0-9 4,0 8-2,0-8 0,1 11-3,-1-5 12,0-6-12,2 9 0,-2-9 2,0 0 3,0 10-5,0-10 8,0 0-5,0 9-15,0-9-3,0 0-1,0 0 8,-2 9 1,2-9 4,0 0-2,0 0 7,0 0 0,0 0-11,0 0 13,0 0-12,-1 9 6,1-9 3,0 0 1,0 0-5,0 0 7,0 0-7,0 0 3,-4 4-1,4-4 1,0 0 5,0 0-5,0 0 3,-2 9-4,2-9 5,0 0-8,0 0 7,-3 8-1,3-8 1,0 0-5,-2 7 7,2-7-1,0 0 6,0 0 1,0 0-10,-4 5 0,4-5 3,0 0-3,0 0 5,0 0-6,0 0-3,0 0 10,0 0 1,0 0-5,0 0-2,0 0 4,0 0-2,0 0 1,0 0-5,0 0 6,0 0-2,0 0 2,0 0-3,0 0-2,0 0 9,0 0-2,0 0 1,0 0 2,-15-14-1,15 14 11,-2-8-11,2 8 2,-5-9-2,3 3 2,2 6-3,-4-9-1,2 1-1,-3 2 1,5 6 3,-5-15 1,3 9-6,-1-2 4,-2-2-5,1 2 2,-1-1 0,-1 0 2,-1 1-3,0-1 3,0 1 2,-2-1-7,0 1 4,0 0-4,0 2 2,-1-2-1,0 1 1,0-1 2,1 0-3,1 2 2,0-1 4,1 2 4,-2-1 1,4 0-3,0 2 2,5 4-3,-9-5-4,9 5 9,-8-9-3,8 9-2,-6-5 3,6 5-4,-4-6 2,4 6-4,0 0 1,-4-7-2,4 7-1,0 0-1,-5-4-4,5 4-1,0 0 0,0 0 6,0 0 3,0 0-7,0 0 2,0 0-6,0 0 7,0 0-3,0 0 2,0 0 0,11 16-3,-11-16-1,7 6 2,-3 0-3,2-1 9,-1 0-5,-1 2-2,1-2-7,0-2 10,3 6-5,-1-1 5,1 0-1,-3 3-1,3-2 1,-2 1 5,1 2-9,0-2 2,0 0-2,0 0 2,-2 1 2,3-6 2,-1 5-1,-1-2 3,0 1-6,-1-2 8,1 0-5,-3-2 0,0 0-2,1 0 0,0-1 2,-4-4-2,5 8 1,-5-8-2,5 5 0,-5-5 3,5 5 2,-5-5 0,0 0-4,0 0 0,3 5-1,-3-5 4,0 0 0,3 4 2,-3-4 0,0 0-1,0 0-4,0 0 5,0 0-4,0 0-3,0 0 4,0 0 3,0 0-4,0 0-3,0 0 6,9-12 1,-9 12-2,5-5 3,-5 5-3,6-9-2,-4 4 2,-2 5-1,7-12 3,-4 5-6,1 0-3,0-3 5,2 2 1,-2-1-2,3 1 0,-2-1 2,-1 4 1,1-2-7,0 0 7,1 1-1,1-1 4,0 0-8,-2 0 6,4 0-2,-1-2-4,1 4 0,-2-3-4,1 3 4,0-3-5,0 1 2,2 2 4,-4 0-2,2-2-1,-2 5 2,0-3-3,-2 0 2,-4 5 6,9-6-2,-3 2-1,-6 4 0,9-4 2,-5 1-1,-4 3 1,6-5-5,-6 5 8,0 0 1,5-6-4,-5 6-1,0 0-4,0 0-1,0 0 3,0 0-2,0-8 2,0 8-7,0 0 8,0 0-1,0 0 2,0 0 0,0 0-3,0 0 4,0 0 0,-18 0-4,18 0-4,-12 4 4,12-4 1,-11 3-1,3-1 7,-2 3-3,1 0-1,-4-3 2,0 2 1,-3 1-2,-2-1-1,-2 3 3,2-2-1,-2 0-2,0 2 2,2-4-3,-1 4 5,1-4-5,1 2 1,4-1-4,0 0 4,2-2-1,-1 2 2,1-3-5,0 2-11,1 2-11,-1-2-15,4-2-1,-1 0-14,2 2-5,6-3-14,-9 2-28,9-2-14,-9 2-10,9-2-104,0 0-250,0 0 112</inkml:trace>
  <inkml:trace contextRef="#ctx0" brushRef="#br0" timeOffset="266532.4799">26663 14607 112,'0'0'103,"0"0"-3,-2-10-2,2 10-13,0 0 0,0 0-4,0 0-1,0 0 3,0-8-10,0 8-8,0 0 0,0 0-20,0 0 5,0 0 1,0 0-11,0 0-6,0 0 5,0 0-11,0 0 8,0 0-11,0 0-1,0 0-14,0 0 7,0 0-4,0 0-1,0 0 3,0 0 1,0 0-6,0 0 3,0 0-4,0 0 2,0 0 2,0 0 11,0 0-1,0 0-6,8 24 0,-6-19 0,1 0-8,-2 1 15,-1-6 11,3 16-14,-3-4 2,2-1 2,-2 0-3,3 6-1,-3 0 1,1 3-5,-1-2 0,1 2 2,1 4-3,0 4-3,1-2-1,-2 0 19,3-1-4,1 0-3,-1-6 0,-2-1-4,4 3-3,0 4-1,0-6-2,3 4 0,-2-4-2,-2-1-2,0 1 0,-1-1-3,1-1 0,-3 3 0,1-3 0,-2 0-2,-1 0 0,1-6 2,-1 3-2,-1-1 2,1-2 3,-1 0-3,0-1 0,-3 2-1,1-7-1,2 4 3,1-9-3,-2 8 1,2-8-3,-2 9 4,2-9 7,0 0 6,0 0-1,0 0 1,0 0-3,0 0-2,0 0 1,0 0-4,0 0 1,0 0-2,14-20 0,-9 11-5,0 1 5,2-1-7,-1-1 9,1 0-6,-1-1-2,-1-1 0,3-2 1,-1 0-2,0 3-2,1-3 3,-3 1 0,3 1-1,0-2-3,1-1-1,-2 1 4,-1 1-1,0-1 0,1-2 0,0 1-1,-1-1 2,1 2 1,-3 2-4,1-5-2,2 1 3,-5 5 0,5-4-1,-3-1-1,0 4 2,-1 2-1,-1-3 2,2 3 1,0-1-5,-1 2 1,-1 2 3,0 0-3,0 0 0,-2 7 0,4-11 2,-4 11-3,2-7 0,-2 7 1,4-7 0,-4 7-1,0 0-3,2-6 1,-2 6 0,0 0 0,0 0-3,0 0 1,6-5 2,-6 5 0,0 0 0,0 0 3,0 0-3,0 0-2,15 11 3,-12-8-1,-3-3 1,6 9-1,-2-6 4,1 3-4,0-2-2,-1 3 3,1-1 7,0 2-6,-1 0-1,3 1-1,-4 3 3,4-4 5,0 2-9,-1 1 0,-1-1 6,2 4-1,0-3-2,4 3-1,-6-2-2,4 1 0,-2-2 4,-1 0-4,0 2 2,2 3 0,-3-4 0,2-2 2,-4 1 0,3 0-4,-1 2 0,1-3 3,1 1-1,-1-1 2,-1 1-1,0-2-1,2 2 2,-4-1-1,6-1-1,-6-1 4,2 0 0,1 0 0,0 2 2,-3-2-7,2-2 4,0 0 1,-1 0-5,-1 0 2,-1-1 1,-2-5-2,8 8 3,-4-4 1,2 1 0,-6-5 0,8 10 1,-4-8 0,0 2-2,-4-4-1,6 5 3,-6-5 0,9 3 1,-9-3 2,9 0-2,-9 0-2,10-4 1,-2 1 1,-3 0-1,0-1-1,-5 4 3,10-7 10,-6 2 2,1 0 1,0 0-3,-1 0-1,0 0 0,-1-2 0,-1 2 0,1-2 6,1 1-3,-3-1-8,-1 7 0,6-17 1,-5 8 6,1 1-6,0-1 4,-1-1-6,2 0 3,0 0 1,-2-2-1,-1 0-4,3 1 3,-2-3-4,1-1 5,1-1-4,0 1 0,-1-3-1,-1 1 0,4-2-1,-3-2 1,0-4 0,1 0-14,1 0 1,-1-3-2,3 5-1,-2-5 2,2 3 2,-4 0-1,0 0-1,0 6 0,1-7 3,-3 8 0,1 2 1,0 2-2,-2-1 0,1-1 2,0 5 0,0 2 1,-1 3 0,1 6-1,0-12-2,0 12-9,0-9-13,0 9-14,0 0-5,1-9 1,-1 9 1,0 0 1,0 0 5,0 0-11,0 0 2,0 0-1,0 0-4,19 11 4,-15-8 1,-4-3-9,5 9-2,-1-5-5,-1 3 4,0-3-7,-3-4 0,7 10-4,-2-7-1,-3 4 1,-2-7-3,4 9-5,0-4-1,-4-5-7,3 8-11,-2-4-9,-1-4-65,-3 12-185,-1-7 82</inkml:trace>
  <inkml:trace contextRef="#ctx0" brushRef="#br0" timeOffset="268288.174">27995 14954 80,'0'0'74,"0"-13"0,0 13-4,5-2-11,-5 2 7,0 0-14,10-5 13,-10 5-6,0 0-13,11 0 2,-11 0-7,0 0-4,9 0 1,-9 0-6,0 0-8,11 0 3,-11 0 5,10 2-5,-10-2 0,11 0-14,-1 0 12,-2 0 0,-8 0-1,17-3-2,-6 4-13,0-1 8,2 2 1,0-2-11,1 0 6,-1-2 1,-1 4-3,1-2-5,1 0 3,0 0 5,3-2-12,-3 4 7,0-2 1,-1 0-4,0 0 5,-1 0 2,-2 1-12,1-1-17,-1 1-2,-2-1-11,-8 0-11,11 1-8,-11-1-10,8 1-11,-8-1-15,0 0-66,10 3-161,-10-3 71</inkml:trace>
  <inkml:trace contextRef="#ctx0" brushRef="#br0" timeOffset="268702.4461">28082 15216 76,'0'0'109,"0"0"-6,10 2-9,-10-2 6,10 2-7,-10-2-15,11 1 1,-5 0-5,-6-1-8,15 4 9,-3-3-18,-1 2-1,1 0-3,7-3-1,-2 0-7,3-3-8,0 3 2,8 0-6,-7-3-1,9 1-1,-2-2-10,1-1 6,-1 1-7,0-1 2,-8-1-7,0 4 5,2-1-8,-6-2-6,-2 4-7,-2-1-14,-1 1-10,0-2-24,-4 3-15,-7 0-8,12 0-6,-12 0-12,0 0-20,0 0-61,0 0-184,0 0 82</inkml:trace>
  <inkml:trace contextRef="#ctx0" brushRef="#br0" timeOffset="270340.2281">29051 14851 67,'0'0'108,"0"0"-5,0 0-9,0 0-6,0 0-10,0 0 0,0 0-7,0 0-2,0 0-6,0 0-1,0 0-6,0 0-5,0 0-7,0 0-1,0 0-7,0 0-1,0 0-4,0 0-1,0 0-9,0 0 1,0 0-8,0 0 1,0 0 4,0 0 12,0 0-5,0 0-3,-15 19 2,13-11-1,1-2-4,0 5 8,-1-1 1,-4 3-10,3-3 2,-1 6 2,-1-2-5,1-1 4,2 3-2,-3 0-1,0 1-6,1-3 2,-1 3-3,1-5-1,1 1-1,2 2 0,-2-1-4,0-4 3,3 1 8,-1 1-12,-1-1-3,1 1 1,0-3 1,2-1 3,0-2-3,-1-6-1,-1 13-1,1-13 7,1 10-7,-1-10 3,3 6-3,-3-6 5,0 0-1,6 7 0,-6-7-3,6 0 1,-6 0 0,0 0-1,16-10 2,-7 5 3,-2 0-4,2-3 0,-1 0-3,2-1 3,4-1-3,-1-2 2,-5 3 0,2-3-1,3 1-2,-2-2 5,-2 5-2,0-4-2,-1 4 1,0-2-4,-2 2-3,2 0 5,-5-1 4,5 1 0,-3 4-6,-1-2 2,0-1 1,1 3 2,-5 4-4,6-8 2,-2 7-1,-4 1 1,0 0-3,7-8 2,-7 8-6,0 0 1,3-4 0,-3 4 0,0 0 3,0 0 0,8-4-2,-8 4 4,0 0-4,0 0 3,0 0 0,9 8 7,-9-8-8,6 4-1,-6-4 3,7 8-1,-3-4-3,-2 1 0,3 0-5,-5-5 6,3 13 3,-1-6 1,1 2-7,2 0 4,-4-1-1,1 1 3,0 1-3,1 0 2,2-3 1,-3 4-1,2-2 3,-1 0 1,2-1 0,-1-2-3,1 2-1,1 1 4,1-4-5,-2 0 6,1-2-4,-1 1 1,2 0-1,1-2 1,-1-1 1,1 2 5,-8-3-2,15-2 3,-5 1 0,0-2 9,2-1 0,-2 0 2,-1-1-3,1 0 0,-1 0-6,-1-2 1,-1 0 1,0 0-5,-2-1 3,0 1-1,3-1-1,-5 2 3,-2-2 6,1 1 0,1-3-4,-2 3 0,-1 7-5,0-17 2,0 9 0,-4-1-2,4 9 1,-4-16 0,-1 6-8,1 0 8,1 2-4,-3-2 2,3 1-7,-3 0-12,2 0-15,-2 0 1,3 2-12,-3-2-20,3 2 6,-1-1-3,-1 1-16,1-1-7,1 2-12,-2 0-3,5 6-6,-5-9-5,2 4 0,3 5-8,-6-4-77,6 4-205,0 0 91</inkml:trace>
  <inkml:trace contextRef="#ctx0" brushRef="#br0" timeOffset="271401.0822">29840 14762 80,'-3'-5'77,"3"5"0,0 0-13,0 0 6,0 0-16,0 0 2,0 0 11,0 0-7,0 0-3,0 0-1,0 0-11,-8 18 9,5-13-7,3-5 6,-3 9-5,3-9-5,-2 12 7,2-5-12,0 0 3,-2 3-6,2-1-4,-2 2 5,1 2-1,0-1 3,1 0 3,0 3-1,0 1-6,0-1 13,-3 1 1,-1 1 3,2 1-1,-1-1-4,-1 3-4,0-2-2,-6 2-4,6-2-2,-2 1-3,3-1-2,-3 0-1,3 0-5,0-5-3,3 4 0,-4-2-2,4 0-4,0-2 2,-2-5-4,2 4 2,0-6-4,0-6 2,2 11-2,-2-7-2,0-4-1,0 0 4,0 11 9,0-11 4,0 0 5,0 0-1,2 6 4,-2-6-6,0 0-6,0 0-2,0 0-2,0 0 1,12-18 0,-12 18 0,4-6 2,-4 6-1,4-7 4,-4 7 0,5-5-5,-5 5-1,0 0-3,5-7-4,-5 7 3,4-3-1,-4 3-2,0 0 0,10-4-3,-10 4 0,8-4 0,-8 4-3,9-3 1,-4 2 0,-5 1 0,14-2-3,-8-1-1,1 2 2,4-1-2,-2 0 0,0 1 1,2-1-1,0 1 0,0 1 0,3-3 1,-1 3 0,5-1-1,-4 0 0,4-1 3,2 2 0,2 0 1,-3-1-4,4 1 6,-4 0-6,4-1-2,-1 2 3,-4-2 0,5 0-3,-3-1 2,1 2-3,-2-1 0,2 0 7,-2-1-8,-7 2 3,3-1-3,-3-2-1,1 3 2,-4-2 2,-1 2-2,0-3-2,-8 3 5,11-1 3,-11 1-5,10-1 3,-10 1-3,6-2-2,-6 2 3,0 0 1,0 0-5,9-5 4,-9 5-10,0 0-12,0 0-13,0 0-15,0 0-17,0 0-10,0 0-7,0 0-13,0 0-25,0 0-31,-29 7-152,18-6-331,-1 1 147</inkml:trace>
  <inkml:trace contextRef="#ctx0" brushRef="#br0" timeOffset="274909.8574">20501 17100 5,'0'0'68,"0"0"-12,0 0-2,0 0-10,0 0-5,0 0-1,0 0 5,0 0-14,0 0 11,2-6-16,-2 6 6,0 0-12,10-3-1,-10 3 4,8 0 4,-8 0-2,9 0 13,-9 0-11,0 0-2,12 0 6,-12 0-4,7 3-4,-7-3-7,9 0 19,-9 0-9,13 0 9,-5 2-15,1-1 3,-9-1 9,20-1-10,-3 1 7,2 0-5,1-2-2,10 2 2,-4-4-9,5 1 4,1 0-9,3-2 1,-1 3-6,2-1 8,1-4 3,2 0-8,0 2 6,-2-3-8,1 1 8,2 3 1,-2-3-8,-2 2 2,-1 0 1,-3 2-3,-4 1 0,-5 1-6,-4 1 11,-1-1-11,-4 1 6,-1 0-8,0 0 8,-13 0 3,17 1-8,-17-1-5,14 0 10,-14 0-9,0 0 4,16-1 9,-16 1-15,0 0 10,0 0-4,11 0 11,-11 0-12,0 0-16,0 0-15,0 0-1,0 0-6,0 0-11,0 0 8,0 0-26,0 0-6,0 0-68,0 0-153,0 0 67</inkml:trace>
  <inkml:trace contextRef="#ctx0" brushRef="#br0" timeOffset="275743.0123">20667 16815 47,'-4'3'70,"-1"2"-11,5-5-2,-9 6 0,3 2 20,-1 0-7,2 1 7,-5 6-9,1-3-4,0 2-8,-2 2-12,-2-1 6,-1 0-6,-4 5-6,-3-1 6,5 0-19,0-5 6,2 0-3,-5 4 2,8-6-6,-3-1-7,2 0-2,1-3 2,2-1-3,0-1-4,1 0 4,-1-1-5,1 0 0,3-2 5,0-2-4,5-1-6,0 0 10,-11 3-9,11-3-1,0 0 2,0 0 3,0 0-4,0 0 0,0 0 0,14-23-1,-8 17-5,-1 1 7,2-2-5,0 2 7,1 0-5,-3 1-6,2 1 5,-7 3-1,10-4 8,-10 4-8,7-1-9,-7 1 13,0 0-4,0 0-3,13 2 0,-13-2-1,9 3 2,-9-3 5,8 7-1,-3-5-4,3 3 7,-2-2-10,1 2 11,3-1-11,1-1 8,0 0-4,2 0 8,5 2-4,-5-4-3,6 1 0,-1 1-2,2-3 6,1 1-3,-1 0 0,2-1 3,0 0-4,-4 2 0,2-2 3,-1-2-5,-5 2 4,-1 0 3,-3-1-9,1 2 3,-4-1-2,-7 0 13,12-1 0,-12 1 5,7-1 8,-7 1-6,0 0-3,7-5 1,-7 5 3,0 0-4,0 0 4,-4-16-1,4 16-5,-5-13 0,1 5 1,1 0-6,0-1-2,-3-3-3,0 3-5,2-3-2,1 2-10,-1-2-13,0 0-11,-1-3 2,2 6-14,0-3-2,1 0-6,1-1-27,0 1-3,1 1-10,0 11-70,-2-18-181,4 7 80</inkml:trace>
  <inkml:trace contextRef="#ctx0" brushRef="#br0" timeOffset="276742.8868">22420 16594 70,'0'0'73,"0"0"1,0 0-11,0 0 15,0 0 4,9 18-4,-8-13 10,-1-5-10,-1 12-7,0-1-8,-1-2 1,1 3-4,-2 0-9,2-1-9,0 2-1,-4 3-2,2 1-7,0-2-1,-3 10 7,3-4-4,-5 1-4,4-3-4,-1 5-4,0-7-2,1 0-4,0 0 0,0-4 0,2 3 1,-2-5-8,-1 0 1,1-2-4,2-1 5,-1 2-5,0-4 0,3-6 6,-2 11-7,0-7 3,2-4-3,0 0-3,-3 13 5,3-13-7,-2 5 6,2-5-2,0 0 5,0 0-2,8 5 12,-8-5-10,0 0 3,18-5-6,-9 2 8,1 0-8,3-3 0,2-2-3,3 1 3,0 0-1,0-1 1,1-1-4,0-3 5,0 4-5,-1-1 4,1-2-5,-1 4 3,-2-1 0,0 1 0,-5 1 0,-2 1 2,1 2-6,-3 0 1,-7 3-10,0 0-11,13-3-6,-13 3 7,0 0-4,0 0-11,0 0-4,12 4-22,-12-4-17,0 0-18,0 0-4,0 0-95,-12 16-209,12-16 93</inkml:trace>
  <inkml:trace contextRef="#ctx0" brushRef="#br0" timeOffset="277184.9264">22867 16571 90,'2'8'114,"-1"-1"-10,3 2 13,-2 3-17,1 2-3,-2 1 1,2-3-16,-5 6 18,1 2-6,0-2-12,-3 8 5,-2 0-11,-1 1 0,3 3-2,-1 1-7,0 0-2,-4 1-6,3 0-2,1 2-4,-2-2-5,2 1-6,0 1-5,4-1 1,0-1-37,-2-3 2,3 0-3,-1 0 6,-1-3 2,2 1-4,-2-3-4,1-1-4,-1-4-5,-2-1-8,2 0-3,-1-2-13,-1 0-9,0-2-9,1-2-14,0 3-15,1-6-14,0-1-2,2-8-18,-5 19-7,4-12-69,1-7-204,-5 10 91</inkml:trace>
  <inkml:trace contextRef="#ctx0" brushRef="#br0" timeOffset="277814.1466">23229 17099 101,'0'0'111,"13"-5"-7,-7 2-9,-6 3-14,14-6 4,-14 6-12,17-4-10,-10 4-3,-7 0-5,16 0-5,-16 0-11,15 1 3,-15-1-6,19 3-4,-11 1-3,2-2-7,-1 3 6,-3-2-14,3 3 12,-9-6-8,13 11-3,-9-4 2,0-1 0,-4-6 4,4 19-5,-3-11-8,-1 5 8,-3-2-4,1 1 2,-2-1-6,-4 5 7,2-6-6,-4 5 0,-1-1-1,1-2 1,-3 3-3,-2-3-2,4 0 6,-3-2-3,1 2-2,3-4 4,1 0-1,0-2 4,4 0-6,-1-3-1,1 2 8,0-2-14,5-3 7,-7 4-1,7-4 7,0 0 9,-5 6-2,5-6 1,0 0-4,0 0-5,0 0 5,0 0-6,0 0-1,0 0 0,17-12 2,-9 10 0,1-2 1,1 3-6,4-3 8,-2 0-2,3 1 4,1-2-11,3 1 2,-2 0-11,3 0 11,-2 1 4,2-1-4,0-3-4,7 3-1,0-3 4,-9 1 1,4 3-2,-2-4 2,7 0-6,-8 0 4,0 2-5,0-1-1,1 2 3,-6-1 1,-3 3 5,0-3-8,0 3 1,-1-2-18,-1 3 8,-9 1-5,15-5-13,-15 5-13,13-3-4,-13 3-25,9-4 0,-9 4-15,0 0-14,10-3-12,-10 3-87,0 0-213,0 0 95</inkml:trace>
  <inkml:trace contextRef="#ctx0" brushRef="#br0" timeOffset="279623.1349">24687 16984 70,'0'0'94,"0"0"-4,0 0-22,9-2 13,-9 2-6,0 0 10,13 0-7,-13 0-8,14 0-6,-2 0 2,-1 0-11,7 0-3,0-2-4,-1 2 6,4 0-11,-2-3 3,1 0-1,3 3 7,5-4-2,2 2-2,-3 1-5,5-3-4,-4 3-4,3 0-3,-1-4-1,2 2-5,0-1-2,-3-1-3,3 2-1,0 1 2,-1-1-4,0-2-4,2 3 4,-1-3-2,1 3 0,0-1-5,1-1 0,-4 4 3,1-3-10,0 2 4,3 0 2,-2-4-4,-4 1 1,0 1 1,-6 2-3,9-2-1,-9 2-3,5-6 9,-6 7-2,-1-3-4,3-2 0,-5 0-3,3 1 4,-2-1 0,0 2-3,0-4 13,0 2-10,-1-2-7,-1 2 8,-1 1-5,-3-1 0,-3 1 0,1 0 1,-1 1 9,-3 1-3,0 0 4,-7 2 5,12-4 17,-12 4-18,8-5-3,-8 5 8,5-2-5,-5 2 1,6-4-3,-6 4 2,0 0-3,0 0-1,7-3 2,-7 3-5,0 0-1,0 0-2,9-4-4,-9 4 4,0 0-2,9-2 1,-9 2-4,7-1 3,-7 1 2,0 0-2,12-3 0,-12 3-2,10-2-2,-10 2 4,8-2-1,-8 2 1,0 0 6,8-1-5,-8 1-2,0 0 4,9-3-5,-9 3 1,0 0 4,0 0-3,4-5-4,-4 5 1,0 0 3,0 0-3,3-10-1,-3 10 2,0-7-4,0 7 2,2-10 2,-2 10 0,0-11-1,0 11 1,-2-12-2,4 6 1,-2-5 0,1 5 2,-1-5-4,-1 1 9,-2-1-8,1 0 3,-2-1-4,2 0 2,2 1-4,-3-2 3,0 3 1,1-2-3,-1 2 2,-1 0-2,2 3 2,-1-1-1,0 2 0,1-1-1,2 7 0,-4-9-2,4 9-1,-6-6 2,6 6-4,-4-4 2,4 4 1,0 0 2,0 0-1,0 0 2,0 0-1,-13 7-1,13-7 3,-2 7-5,2-7 5,1 11-2,-1-11-4,0 12 3,2-4-1,-2 0 2,3 3 2,-2-2-6,2 0 7,1 1 1,-2 0-5,1-2 3,2 6-4,-1-4 5,-1 2-4,3-2 3,-3 2 0,0 0 0,0 5 3,-2-4-3,2 3 1,1-1-2,-2-1 1,-2 0-2,0 2 2,-2 0-1,2-4-4,-1 3 5,-2-1 5,1-3-7,-2 3 2,4-6 0,-2 3-1,-1-1 4,-1-1-3,-1-2 3,3-1-3,0 1 6,2-7-6,-8 7 5,8-7 6,-2 7 3,2-7-3,-6 3-2,6-3 1,0 0 1,0 0-4,-8-13 2,8 13-3,-5-12 0,1 0 2,-1 0-5,3-3 0,-1 1 3,0-3-1,0 0 0,-1 5-4,0 0 3,0 0-2,-3 2 0,0-2 0,-2 2-3,1 2 1,1 0-1,-2 3 5,0-3-5,-3 1 1,2 3 0,0 2 3,-2-1-6,2 1 8,0 1-4,1-1-2,9 2 1,-11-1-2,11 1-1,-10 0 0,10 0-1,0 0-3,0 0 3,-11 1-1,11-1 2,0 0 1,0 0-7,0 0 10,0 0-4,0 0 1,21 12 1,-15-10 4,4 1-4,0 0 4,1-1-7,0 2 2,1 1 6,0-2-4,4-1 2,3 3-4,-6-3 5,0 1-7,0 2 4,4 1-1,-2 0 1,-3-4-3,-1 4 2,-2-2 0,-2 1-1,1-3 2,-2 3-1,0 0 1,-1-3-2,-1 4 1,-4-6-4,9 6 2,-5-3 3,-4-3-2,0 0 1,4 5 0,-4-5-4,0 0 6,0 0 0,0 0 1,0 0 0,0 0 7,0 0-4,0 0 1,-17 4 3,17-4-4,-10 2 1,10-2 2,-15 3-3,7 0-2,-1 1 2,-2 1-2,0-2 1,0 6 3,-6-1-5,2-3-1,-4 2 3,1 2-2,1-4-1,-2 3 1,1 1-2,1-2 5,2-2-3,0 2 0,1 3-2,1-7-1,1 3 4,1 0-3,2-1 0,3 0 1,0-1 1,0 0-9,0 0-9,6-4-11,-9 7 1,9-7-1,-7 5-23,3-1-10,4-4-13,-10 5-16,7-2-12,3-3-19,-7 5-15,7-5-135,-8 5-291,8-5 130</inkml:trace>
  <inkml:trace contextRef="#ctx0" brushRef="#br0" timeOffset="280501.7442">26367 16834 58,'10'-1'67,"2"-1"-7,-1 0 1,1 0-3,-2 2 1,3-2-14,0 2-2,1 0 5,-3 0 10,5 2-27,-4-4 8,1 4 1,5-1-9,1 0 5,-1 1-8,1-1 1,2 0 2,8-1-7,-3 1-9,1-1 2,3 3 3,0-6-3,3 3-5,1 1 2,1 1-6,-1-2-3,6 1 9,-6 1 11,2 0-13,2 0-1,0-4-7,-3 4 5,5-2-5,0 0 5,-3 0-6,0 1 17,1 0-3,-5 0-13,2-2 1,-1-1-1,-1 2-13,-3-2 21,-1 1-16,-1-2 4,-8 2-2,-1-2 3,-5 2-4,-1 1 2,-4 0 15,-2-1-13,-7 1-8,13-1 2,-13 1 5,9-2 0,-9 2 6,6-2-8,-6 2-3,0 0-11,0 0-10,0 0-10,0 0-12,0 0-12,0 0-8,0 0-11,0 0-48,-26-4-137,13 4 61</inkml:trace>
  <inkml:trace contextRef="#ctx0" brushRef="#br0" timeOffset="281208.6519">26685 16682 98,'0'0'117,"-12"0"-21,3 0-1,9 0-10,-18 2 0,8 1-6,-2 0-4,2 2-10,-3-3-10,3 2-4,-2 0 2,-2 2-8,0 1-6,0-2 0,1 2-5,-2-1 1,-3 1-13,7-1 3,-2-2-3,0 2 0,0-3 1,3 2-3,-4-2-9,3 1 1,0-1-1,-1 2 1,0-1-4,-1-1-3,2-1 0,-1 2 2,2-1 1,0 2 1,-1-2 8,1 2-12,3-4-4,7-1 7,-12 6-4,12-6-5,-11 5 1,6-5-2,5 0 23,0 0-27,0 0-2,-9 6-4,9-6 20,0 0-12,0 0 5,0 0 3,0 0-7,0 0-1,32 5 5,-20-5 2,8 1-5,-2 2-1,-1 0 2,2 0-1,-3-2 2,4 3-4,-2 1 8,1-2-7,2 4 1,-2-3 2,0-3 0,1 3 4,-1-1 4,1 0 0,-1 1-2,-2-1 6,0-3 1,0 0-11,1 0 14,-5 0-5,1 0-7,-3-3 3,0 1 3,-1 2-2,-2-3 1,1 0 0,-1-3 15,-1 3 3,-3-1-2,-1-2-3,0-1-2,2-1 4,-1 0-7,-3 0-1,2-2 2,-2 1-6,-1-3-6,-1 0 7,-2 2-4,2-2-28,-1 0-4,-1 0-14,0-1 3,1 2-23,0 0-4,1 0 0,0 0-13,-2 2-19,2 1 3,1 8-11,-3-12-82,1 7-199,2 5 88</inkml:trace>
  <inkml:trace contextRef="#ctx0" brushRef="#br0" timeOffset="282056.363">28117 16656 65,'0'0'87,"0"0"-6,0 0-8,0 0-8,0 0-9,0 0-3,0 0-4,0 0 9,0 0 5,0 0-1,0 0-3,0 0-3,-4 23-3,4-23 0,-5 18-11,1-6 11,0 0-3,0 0-5,-2 3-3,1-1-8,0 5 0,-1-1 4,3 1 0,-1 0-4,-4-2-3,3-2 0,2-1-6,-3 1-3,3 2 10,0-6-18,1-1 5,1 2 0,1-2-8,-1-2 2,1 1-5,-4-2-5,3-1 8,1-6-7,-1 14-1,1-14 1,0 9 30,0-9-5,1 7 7,-1-7-15,6 6 3,-6-6-2,9 3-1,-3-1-7,-6-2 6,18 2-7,-9-2 0,3 0-2,-1-4-5,2 3 4,6-1-5,-5 2 9,4-1-9,0-2 5,1 1-1,0-2-2,-1 2-1,1-4-6,0 4 8,-2-3 0,-3 5-7,-1-3 5,-1 1-4,-1 0-4,-5 2 7,2-2-8,-8 2 1,11-2-7,-11 2-11,8-1-5,-8 1-4,0 0 0,0 0-4,0 0-20,0 0-6,0 0-23,0 0-19,0 0-21,0 0-109,0 0-250,-23 12 111</inkml:trace>
  <inkml:trace contextRef="#ctx0" brushRef="#br0" timeOffset="282424.1964">28528 16719 47,'0'0'119,"0"0"-8,0 0-8,0 0-1,0 0-9,4 26-10,1-16 5,3 4-11,-4-2-5,3 3 3,-2 2-3,-1 1-2,0 5 5,-3-4-15,-1 8 0,-1-8-6,-2 7-1,0 2-3,-3-2 2,-2-1-5,-1 1-36,1 1-1,-1-4-4,-2 4 1,-1-5-3,-2 2 8,1-2-9,-2 3 11,3-10-11,2 1-6,-1 0-8,0 2-18,1-4-18,1 1-10,3-1-13,-1-4-14,2-1-19,1 1-13,2-2-70,-3-3-201,2 2 90</inkml:trace>
  <inkml:trace contextRef="#ctx0" brushRef="#br0" timeOffset="283022.2387">28718 17191 7,'18'-10'109,"-7"5"-14,0 0-6,0 0-5,3 2-2,-2-3-2,1 3-8,-3 1 4,3-1-16,0 3-7,-1 0-10,0-1 6,0 2-15,-2 1 0,-10-2-1,15 3-5,-7 2-3,-8-5 3,7 11-5,-4-5-9,-3-6 8,0 16-7,-3-6 7,3-10-14,-7 21 2,-1-12 2,-2 5 8,2-4-6,-4 2 1,0 0 1,0 1-5,2-5-1,1 0 2,1-1-1,-3 0 1,1 1-5,2-1 2,-3 0 4,2-1-3,1 0-9,-1-2 9,9-4-5,-13 6 0,13-6-2,-14 5-3,14-5 4,-10 2-3,10-2 5,-9 5-5,9-5-2,0 0-2,-9 5 6,9-5-4,0 0-1,0 0 4,0 0-4,0 0 2,0 0 2,0 0-1,0 0-9,19 10 9,-19-10 6,23-3-2,-10 2 4,8-1 0,-2 1-3,-1-4 1,3 2-2,-2-2-1,2 3 2,2-4 3,2 1-5,-4-1 2,-1 1-4,7-1-3,-5-1 5,3 1-3,-7 1 1,1-2 1,-1 3-5,-1-2 10,-4 1-11,0 2 9,-2-1-5,2 1 3,-1 1-6,-5-2 0,1 2-4,-1-1 11,-2-1-2,-5 4 1,9-2-6,-9 2 5,9-2-13,-9 2-10,0 0-3,0 0 1,0 0-12,0 0-4,0 0-6,9-2-10,-9 2-11,0 0-19,0 0-12,0 0-73,0 0-182,0 0 81</inkml:trace>
  <inkml:trace contextRef="#ctx0" brushRef="#br0" timeOffset="285010.2109">29783 17087 55,'8'-3'60,"-8"3"2,8-5 0,-8 5-3,7-2 5,-7 2 1,8-3-11,-8 3-3,10 0-2,-10 0 3,9-5-10,-9 5 1,10-1-7,-10 1 9,10-1-8,-10 1-1,14-2-4,-6 2-3,-8 0 12,15 0-17,-3 2 8,-1-2-9,3 0 3,2 1-5,4 0-1,0 1-9,0-1 8,1 1-1,10 1 0,-4-1-8,0 1 4,0 0-10,1 2 10,0-4-8,-8 4 4,7-2 1,-4-2-5,4 0 4,-7 3-1,9-3 2,-9 1-6,8-2-1,-8 0 2,2 0-2,-1 0 2,1-2 0,-2 2-2,0-1 3,3 0 6,-5-2-12,4 0 1,1 1 1,-3 0 3,-2-1-4,0 2-1,1 0-5,0-4 4,0 2 5,-2-1-8,1 1 6,-2 3 5,-3-2-12,5 1 3,-4-1 4,3 1 4,-7 0-11,3-1 8,1-1-9,1 1 9,-4-2-13,5 3 9,-3-1 3,1 1 3,4-2-8,-2-1 2,-3 1 1,5-3-5,-5 4 11,1-1-9,-1-1 2,6 1 1,-6 2-4,1-2 4,-3-1-5,1 1 3,-2-1-2,2 2 6,-1 1-11,-4 1 11,4-1 5,-11 1-6,14 0-3,-8-1 4,-6 1-2,13 1-1,-7 0-2,-6-1-5,0 0 14,11 0-9,-11 0 3,8 0 2,-8 0 3,0 0-4,0 0-3,12-1 1,-12 1 5,11 0 0,-11 0-7,15-1-2,-15 1 12,12 0-27,-8-2 19,-4 2 5,13 0-7,-13 0 3,10-3-4,-10 3 5,9 0-6,-9 0 11,11-2-15,-11 2 9,11 2-8,-11-2 5,9 0 1,-9 0 3,7 3-10,-7-3 13,0 0-8,9 2 5,-9-2-8,0 0 3,7 2-8,-7-2 15,4 5-6,-4-5 17,0 0-13,0 0-9,5 3 7,-5-3-2,0 0 6,0 0-13,0 0 12,0 0-5,0 0-3,0 0 5,0 0 1,0 0-4,0 0 9,0 0-16,0 0 10,0 0-4,2 10 4,-2-10-3,0 0 9,0 0-7,0 0-2,0 0 2,0 0 3,0 0-7,0 0 5,0 7-2,0-7 9,0 0 3,0 0-6,0 0-7,0 0 8,0 0-1,0 0 6,0 0 11,0 0-5,2 5 7,-2-5-2,0 0-4,0 0-4,0 0 6,0 0-8,0 0 8,-22-2-1,22 2 1,-10 0-3,10 0-3,-12-1 1,12 1-1,-14 0-8,9-2 6,5 2-1,-15-4-3,7 3 2,2-1 4,6 2-2,-17-5-4,11 2-2,-2 0 3,8 3-4,-13-7 2,8 5-5,-2 0-8,7 2 11,-11-6 0,11 6 4,-9-4-8,2 2 3,7 2 2,-7-5-3,7 5-3,0 0 3,0 0 0,-7-2-7,7 2 7,0 0-9,0 0 10,0 0-1,0 0-3,0 0 0,0 0-3,0 0 2,0 0-2,0 0 5,0 0-1,0 0 4,25-3-4,-18 3 1,-7 0 4,14 0-10,-14 0 5,13 2-2,-7-1-1,3 0 2,-9-1-4,14 3 5,-7-2 1,-1 2-3,2 0-2,-8-3 9,11 5-8,-5-2-5,-6-3 3,9 5 6,-4 0-5,-1-3-8,-4-2 8,9 6-3,-5-3 1,-4-3-10,0 0 13,10 4-9,-10-4 2,5 4 6,-5-4 10,0 0-12,4 3 7,-4-3-7,0 0 9,0 0-10,0 0 11,0 0-13,0 0 11,0 0-5,0 0 9,0 0-5,0 0-4,0 0 12,0 0-1,0 0-2,0 0-2,0 0 3,0 0-8,0 0 8,0 0-5,0 0 2,0 0 5,0 0-13,0 0-1,0 0 7,0 0 2,-21-10-3,21 10 0,-11 7-2,2-2 6,0-1-4,0 3-1,-3 1 6,0-1-6,-1 2 4,-2-1-4,5 0-1,-5 4 3,-2 0-5,3-3-1,-1 3 7,-1-2-3,3 0-4,-1 1 7,3-3-14,2 1 10,-1-3-4,2 2-1,1-3 8,1 1 5,1-1-7,5-5 0,-9 5 3,6-3 0,3-2-1,0 0-2,0 0 3,0 0-4,0 0-4,0 0 11,0 0 0,0 0-4,23-19-1,-16 9-4,-1 2 7,0 1-3,2-2 2,-3-1-1,3 0-5,-1 1 10,-2-3-6,0 4-2,-1-1 14,-2-3 1,2 4 1,-2-4 0,3 5-10,-3-3 3,3 2 3,-5 8-2,2-16-3,1 7 1,-3 9 6,4-13-6,-4 13-2,2-15 4,-2 15-6,7-12 0,-5 2-10,-2 10-8,10-13-5,-6 3-7,-4 10-8,13-15-16,-9 10 1,-4 5-6,10-11-5,-10 11-10,9-5-9,-9 5-7,0 0-23,8-8-85,-8 8-210,0 0 94</inkml:trace>
  <inkml:trace contextRef="#ctx0" brushRef="#br0" timeOffset="331082.7032">20253 11206 44,'20'3'43,"-2"-2"-3,0 3-3,0-3-10,-1 6-7,-3-3-1,-3-1-1,-1 3 1,2-1-6,-2 1 4,0 1-8,0 0 3,1-2-10,-1 2 13,0 2-1,0-4-6,1 1 1,0 0 0,1 0-9,0-1 7,1-1 4,5 4-8,-1-4 3,-3-1-6,2 1 4,1-1-3,-4 0-5,1 1-5,-3-2 0,-2 4-5,1-2 0,-2 2-6,-3-2 0,-1 2-34,-1 0-57,-3-6 27</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8T08:58:10.114"/>
    </inkml:context>
    <inkml:brush xml:id="br0">
      <inkml:brushProperty name="width" value="0.05292" units="cm"/>
      <inkml:brushProperty name="height" value="0.05292" units="cm"/>
      <inkml:brushProperty name="color" value="#FFFFFF"/>
    </inkml:brush>
  </inkml:definitions>
  <inkml:trace contextRef="#ctx0" brushRef="#br0">3042 3550 91,'0'0'147,"-4"-5"-20,4 5-9,0 0-11,-2-11-6,2 11-12,0 0 3,-3-6 1,3 6-8,0 0-2,-3-8-11,3 8-11,0 0 2,0 0-12,-1-8 2,1 8-12,0 0-9,0 0 3,0 0-7,0 0-3,0 0-3,0 0-4,0 0-2,0 0-4,0 0-2,0 0 1,0 0 2,0 0-6,0 0-1,0 0 1,0 0-3,0 0 2,0 0-3,0 0 2,0 0 0,0 0 6,12 22-3,-11-14-2,2 0-7,-1 2 6,1 2-5,2 0 0,-1 3-1,2 3 1,-1-2 2,-1 8 1,1-4-2,4 3-3,-4 4 7,3 1 3,0-3-13,-1 2 9,-1-2-2,4-1 0,-3-5 1,1-1 1,2 7-3,-1-8 6,0-2-7,2 1 8,-2-1-4,1-1 0,1-3-8,-1 3 5,-1-4 0,1-2 3,-1 1-11,-1 0 10,2-2-1,-4-2 8,5 1-9,0-2 0,-2 3 2,1-3-4,3-1 2,-3-2-1,3-2 5,-1-2-4,-1-1 3,-1-2 1,6-2 5,-1-3 6,-1 1-1,0-5 7,-1 1-1,0-1 6,-2 1 6,-2-4-2,3-6 0,-4 1-8,-1 5 8,-2-2-2,2-6-4,-5 8 3,2-3-4,-4-3-5,-3 6-2,3 2-1,-2-1-2,-1 0 0,1 1-8,-2-1 8,0 2-2,-1 4-4,0 0-2,0-1-2,2 3-12,-1-1-10,2 2-8,0 2 5,0-2-10,2 8-2,-3-9-7,3 9-19,-2-8-26,2 8-6,0 0-20,0 0-23,0-10 5,0 10 1,0 0-7,0 0-82,0 0-233,0 0 104</inkml:trace>
  <inkml:trace contextRef="#ctx0" brushRef="#br0" timeOffset="852.3177">3837 3691 42,'0'0'147,"0"0"-7,0 0-15,0 0-3,0 0-16,0 0-9,0 0-15,0 0-9,0 0-7,0 0-7,0 0-10,0 0-2,0 0-8,0 0-2,0 0-6,7 30 4,-3-16-11,0 6 10,0 6-8,-1-2-5,0 3 4,-1 3-6,-1-3 1,0 2 0,-1-5-3,0-5 0,2 0-10,-2 1 8,1-3-3,-1-1 2,0-3-9,-1-2 2,2-4-2,-1 2 1,0-9-6,0 11 9,0-6-5,0-5 7,2 9 9,-2-9 23,0 0 8,0 0-8,0 0-3,0 0-4,0 0-12,0 0-8,-6-30-5,6 14 1,-1-2-3,1-3-4,1-2 1,-1 3-6,4 5-3,-2-5-3,2 1 3,-1 2 1,-1 1-1,1 5-5,-1 1 10,4-2-10,-3 4 7,1-2-3,1 2 5,0 1-8,2 0 3,-2 2 2,0-1-3,4 0 7,0 1-2,-1 5-5,-2-5 3,7 3 1,-6-1-5,1 2 7,2-1-5,4 3-4,-5-1 9,4-1-5,-4 1 1,3 0-2,-2 2 2,3 2-7,0-2-14,-1 3 2,-3 0 2,4 2 8,-4 2-1,2 2 4,-2-2 0,1 3-4,-3-2 0,2 5-7,-3-1 4,-1 2-9,3 0-20,1-2-13,-5 2-8,1 1-11,-1-2-15,-3 1-15,0-2-92,-2-2-215,-2 0 96</inkml:trace>
  <inkml:trace contextRef="#ctx0" brushRef="#br0" timeOffset="1199.9996">4421 3830 72,'0'0'149,"0"0"-16,0 0-10,0 0-22,0 0-6,-10-7-10,10 7-8,0 0-10,0 0 3,0 0-10,0 0-8,24 8-4,-15-5-1,1 3-11,-1 0-4,0 2-1,4 4-1,-2-1 3,0 1-4,-3 3-2,3-1-11,-5-2 7,-1 2-2,3-1-8,-3 3-14,-1-5-15,-2 1 1,1-2-34,-1 1-3,1-1-13,-2-2-5,-1-1-26,0-7-89,-4 10-199,1-6 88</inkml:trace>
  <inkml:trace contextRef="#ctx0" brushRef="#br0" timeOffset="1431.6788">4347 3534 13,'0'0'184,"0"0"-18,-8-2-21,8 2-14,0 0-19,0 0-17,0 0-25,0 0-28,0 0-8,0 0-19,0 0-12,0 0-20,-4 14-39,4-6-16,-1 1-73,0-1-155,1-8 69</inkml:trace>
  <inkml:trace contextRef="#ctx0" brushRef="#br0" timeOffset="2080.0024">5061 3328 108,'-9'0'151,"9"0"-16,0 0-9,0 0-13,0 0-13,-13 4-12,9 2-10,-1 3-3,0 1-5,0 6-3,-3 3-13,2 5 2,1 5 0,0 1-10,0 2 1,-2 3-8,6 12-3,-1 2 3,2 0 3,0-1 0,1 8-4,3-1 0,0 0-4,-1-1-1,6 3-2,-4-3-5,4 3-2,-4-2-3,2-4-1,-1-1 1,-1 1 0,-2-2-10,-2-1-5,2-3-13,-2-13-17,-1-1-7,0 1-9,-1-3-19,1 0-2,0-11-24,0 7-25,1-8-33,-4-2-79,2-3-241,0 0 106</inkml:trace>
  <inkml:trace contextRef="#ctx0" brushRef="#br0" timeOffset="4181.342">4932 4142 17,'-6'-8'222,"-2"3"-8,0-1-6,3 0-22,-1 1-17,1 0-18,1 1-11,4 4-11,-8-10-16,4 6-9,4 4-12,-7-10-13,5 6-11,2 4-7,4-16-15,1 7-10,4-4-10,2 1-11,4-3-5,4-5-14,7 3 0,0-1-16,5 1-11,0 0 3,1-2-10,2 0 2,-2 2-6,1 0 3,-1 2 2,-6 3 3,-1 1 3,-4 2 3,-3 0 1,-6 5 4,-1 0 5,-1 1-2,-5 1 4,1-1 15,-6 3 7,7-2 6,-7 2 13,0 0-10,0 0 4,0 0-4,0 0-5,-14 16 3,0-7-6,1 2 7,-2 1-4,0 2 0,0 0 0,2 1-2,0 1-1,-2 4 2,6-4-8,2-3 5,-1 1 1,3-2-3,2 1-4,1-2 4,0 0-2,2-2 0,-1 2-4,2-2 1,2-3 0,1 4 1,0-4-1,1 0 0,2-3 0,2 1 1,-1-1-2,-8-3 1,18-4 1,-8 1 1,-2-3-1,2 2 2,-4-3 2,2-1 0,-1-1 10,-1 3 6,0-2 2,-2 0 8,-3 3 8,-1 5 9,6-10 1,-4 6 2,-2 4-6,3-7-5,-3 7-5,0 0-5,4-7-7,-4 7-2,0 0-4,0 0-2,6-6-3,-6 6 1,10-1-3,-3 0 2,3-4-6,0 5 2,2 0-1,0 0-3,1 0 1,1 3-12,-1-1-2,-2-2-5,2 2 0,-1 1-3,0 0 2,-3 1-2,-1 3 0,-2-3 4,2 2-2,-3 1 0,2 1 6,-5 1 3,-1-4-4,-1 5-2,0-1-2,-1 1-1,0-3 1,-4 1-1,1 2-6,-1-2 6,0-2 1,0-2 6,1 0-3,-1 1-2,-2-3 5,7-2 3,-11 4-3,11-4 3,-10-1-2,10 1 0,-7-6 1,7 6 1,-6-8-4,6 8 5,-4-10-2,4 10-1,0-8 0,0 8 6,1-11-4,-1 11 8,5-9-6,-4 4 2,3 0 1,0 0 3,1 0 2,-1 0-2,3 0-3,-1 1 3,0 1-4,-1-1 0,2 2 0,-7 2 2,14-4-1,-6 5 0,-8-1 0,14 0-2,-7 3 3,0-1 1,0 5-5,0-4-2,-1 1 9,2 1 3,-1 3-9,1-2 4,2 2 1,-3-1-2,-2 1-2,0-2-9,-1 1-3,0-3-9,2 2-4,-6-6 8,5 9 4,-2-3-5,-3-6 5,5 9 0,-4-5 2,-1-4 5,3 4 0,-3-4 3,0 0 1,0 0 4,0 0-3,-5 12 4,5-12 2,0 0 7,0 0-2,0 0 0,0 0 2,0 0 4,0 0-6,-15-16-1,15 16 4,-1-10-6,1 10-3,1-14 4,-1 14-3,2-14-3,1 5 3,0 2-7,0 0 14,2-3-13,-1 5 5,2-4 2,-1 4-7,-1 2 3,1-1 6,-5 4-4,6-10-5,-2 7-1,-4 3-2,8-3 2,-8 3-1,9-1 0,-9 1 1,0 0 4,8 9 0,-6-4 1,2 2-3,-1 0 5,-1 3-3,2-2-1,-3-1 3,2 4-3,-1-6 5,0 5-5,-1-3 2,0 1-1,2-2-2,-3-6-5,2 11-7,1-7 6,-3-4-6,4 10-1,-4-10 2,4 6 6,-4-6-3,0 0 4,7 2 3,-7-2 1,0 0 1,0 0 1,10-12-3,-6 5 4,0 1-4,1-2 4,1-3 1,-2 0 10,1 0 0,1 2 2,-4-1 6,1 2 2,1 3 2,-2-1 0,-2 6 0,6-8 1,-6 8-3,4-4-9,-4 4 2,0 0-3,5-6-3,-5 6 0,0 0 0,0 0-5,0 0 4,11 8-5,-11-8 1,4 10 3,-1-4-4,-3-6 0,3 13 2,-1-5 1,1-3-4,-1 3 0,1-2-4,0 1 0,1 0 2,-1-3-2,3 3 2,-2-1-9,3-4 0,-2 2 0,3-4 2,-8 0 0,16-4-3,-4-3 3,0 0 4,1-5-3,0-1-4,1-1 6,3-7 11,1-4-6,-5-2 4,2-1-2,-4-4-6,1 0 14,-3 1 4,-2-3-2,-1 2 0,-1-1 2,-5 2 0,-2 2 8,1 9 13,-3 1 6,-1 3 7,0 0-1,1 5-4,-1 0-3,2 4-3,1 0-4,2 7-9,-5-10 0,5 10-4,-4-7-6,4 7-6,0 0-6,-2-7-1,2 7-1,0 0-1,0 0-1,0 0 2,0 0-3,0 0 1,6 25 3,-1-14-3,-3-1 3,2 2 3,-2 5-7,1 0 4,0 2-2,-2 5 0,1 3 3,0-1-3,1 0 6,-1-1-3,0 2-2,0 2 0,1-10-2,0 5 7,1 1-6,-1-7 2,-1 0-4,2-4-4,-1-2-7,-1 0-6,2-4-10,1 4 3,-1-4-2,0-3 4,0 0 4,2-2 1,-6-3 4,18 3-1,-8-6 1,2-1 3,-1-4-3,3-3 0,2 0 4,-5-2-1,1 4 3,-3 1 13,-2 0 16,0 4 15,-1 0 5,-2-1 8,0 0-6,-4 5-3,5-3-5,-5 3-6,0 0-7,8-5-2,-8 5-5,0 0 1,0 0-1,0 0-5,0 0 1,0 0 1,11 9-3,-11-9-3,5 6-6,-2-2 1,-3-4 0,5 8-2,-5-8-3,4 6-2,-4-6-1,6 6 3,0-6 7,-6 0-8,9 0 6,-9 0-6,0 0 3,15-6 1,-8-1-1,-2 0 8,2 0-10,-1-4 3,-1 0-1,1-1 2,-2 3 13,1-3 4,-2-1 1,-2 1 11,2-1 1,-4 1-3,1 0 3,1 3 0,0 2-4,-1 7 4,-1-11-9,1 11-5,1-7-4,-1 7-18,0 0-10,0 0 0,0 0 1,0 0 1,0 0 3,0 0 3,0 0-1,8 28 2,-7-16-1,0 5 2,-1 2 1,3 1 2,-2 5-2,3 2-2,-3 0 3,2 2 2,1 0-1,0 2 2,-1 1-3,0-3 5,1 3-2,1-3 1,-1 1 5,1 1-5,-1 0 0,-1-2 2,1 0-1,0-3 0,1-1-1,-1 1 0,-1-2 1,-1 1-1,1-4 2,1 5 1,-1-8-2,0-1-2,0 0-3,1-1-4,-2-3-17,-1-1-4,2-3 1,-2 1-1,0-3 11,1-2-4,-2-5 5,-2 9 0,2-9-2,0 0 5,0 0 0,0 0 6,-16 0-1,16 0-1,-12-11 3,4 4 8,0-4-7,-1-3 2,-3-1-2,2-1 4,1-1 6,0 0-2,-1-1 4,1 0-3,1 0 4,3 1-1,-1-1-4,1-2 1,1-4-1,1 5-3,4-6 1,3-2-3,0 4 2,2-3 1,2 0-2,2 1-3,2 0 2,1 0-6,2 2-2,0-3-11,4 3-12,-3 1-9,2 1-13,1 1-16,3 0-20,-2 2-8,-1 1-20,3-3-22,0 3-131,-9 1-298,0 3 132</inkml:trace>
  <inkml:trace contextRef="#ctx0" brushRef="#br0" timeOffset="5131.9528">7320 3580 126,'-4'-5'150,"0"0"-14,4 5-5,-5-8 5,5 8-2,-4-7 1,4 7-14,-4-5-9,4 5-6,0 0-18,-4-8-11,4 8-12,0 0-6,0 0-3,0 0-11,0 0-2,0 0-7,0 0-1,10 26-4,-6-14 4,2 4-14,1 1 1,4 9 2,-1 2-3,-1-2-1,3 6 0,-1-1-3,1 1 2,-2 0-4,1-3 1,2-1-8,0 0 4,-2-2 1,5-2-8,-6-9 8,-1 2-4,2-5-4,-3-1 5,0-1-6,1-3-1,-2 1 7,0-1-2,-2-2-6,0-1 4,1-1 6,-6-3 15,11 0 10,-11 0-1,7-7-3,-3-1-5,4-3-1,-2-4 0,1-5-5,0-6 7,0 0-15,0-3 0,-2 1 0,-1-2 0,3 0-5,-5 2-1,3-4 1,3 2-1,-3 0-4,-2 2 1,2-2 0,-4 5-7,3 5 4,0 1-5,1 3-2,-4 1 2,2 3-4,-1 3-7,-1 2-7,2 1-20,-3 6-17,3-11-24,-3 11-16,1-8-18,-1 8-11,4-4 7,-4 4-3,0 0 1,0 0-8,0 0-116,0 0-266,12 13 118</inkml:trace>
  <inkml:trace contextRef="#ctx0" brushRef="#br0" timeOffset="6817.3059">8189 3850 123,'-3'-13'153,"-3"-4"-6,2 2-18,-2-2-5,2 5 5,-4-4-11,3 5-16,-1-1-1,0 0-14,-1 3-8,2-2-4,-1 2-8,-2 1-4,3 1-9,0 2 2,-3-1-6,3 3-7,5 3-7,-14-4-1,6 4-4,-2 4-3,-3 1-3,-2 2-3,-3 1-2,4 1 8,-4 4-13,-4 3-1,4 1-6,-1 3 1,3 0-1,4-4-2,-1 6 4,1 3-1,4-10 4,2 3-5,0-1-6,2 0 0,-2-2 2,5-3-2,-2 2 1,5-4-3,-1 1 5,0-1-4,2-3-4,3 1 0,-1-1-3,2 0-1,-2-4 3,3-2-1,0 0 5,4-2-3,1 0 0,2-9-4,2 3 5,-2-4-3,7-7-2,-4 1-3,1-1 1,-8 4-5,3-1 5,-1 1 1,1-3 0,-2 2-1,-3 1 1,-2 2 2,2 0 1,-2 3 19,-3 1 3,-2 2 7,2 2 14,-4 4-13,6-7 2,-6 7-2,4-7-6,-4 7-6,4-5 1,-4 5-5,0 0-3,0 0-2,0 0-1,0 0 3,0 0 1,0 0-7,17 9 4,-17-9-7,7 10 9,-2 0-1,0-3 1,-1 1-6,1 2 5,4 0 0,-4 0-2,2-1-1,-2 2-2,1-1-5,1-1-4,-1 2-6,0-2-6,1 0-14,-1 0 3,2-1 5,0-2-3,-1-1 2,-7-5 0,13 7-2,-4-5 6,-9-2 7,0 0 0,12 1 1,-12-1 5,0 0-1,10-10 6,-10 10 3,5-11 17,-5 11-7,2-17 8,1 8 0,-3 9 10,2-20-11,0 11 6,-2 9 6,2-18-1,0 7-5,0 1-3,1 1 1,-1-1 0,5-1-4,-4 2 0,3 0-3,1-1 4,2 2-4,0-1-3,0-1 1,1 3-3,2-3 1,-3 3 0,1 0-3,1 0-3,1 2-2,1 1 2,-2 1 1,2 1-4,0 3 2,-2 0 3,2 2-1,-3 1-4,1 3-1,0 0-2,-3 3 5,1 4-3,1-1 5,-4 3 2,-1 0 4,-1 1-5,-4 0-2,3 2 0,-3-5 0,1 3 1,-1 0 2,-1-1-1,1-5-4,1 0 1,0-2 1,-2-3 4,1-6-4,0 12 3,0-12 0,1 8-3,-1-8 2,0 0 3,0 0 0,0 0-4,0 0-2,0 0-2,23-26-2,-15 9-2,3-1-5,5-4-1,-1-2 2,-1 2 0,1 1 2,-3 6-5,0-1 6,-1 3-2,-3 3-4,-2 3 5,-1-2 0,1 2 3,-3 3-1,-3 4-3,7-6-2,-7 6 0,6-3 2,-6 3-2,0 0 6,0 0-6,0 0 10,14 4-4,-14-4-1,5 8 3,-5-8 1,3 9-1,-1-5 3,-2-4-2,4 9 1,-1-2 4,-1-1-6,1-1 3,-1 2-1,2-2-1,-4-5-1,5 8 6,-1-5-9,0 2 7,-4-5-1,13 2-2,-5-1 5,2-2-1,0-1-3,2-3 2,0-1 0,3-4 2,-4 2-2,0-2 1,2-2 1,-4 2 2,1-4 2,-1-1 15,-4 4 2,-2-2 19,0 4 12,0-1 10,0 3 2,-2 0-6,-1 7-4,1-8-8,-1 8-5,3-7-8,-3 7-2,2-6-8,-2 6-2,0 0-5,0 0-15,0 0-3,0 0 1,0 0-2,0 0-1,0 0 0,0 0 2,0 25 0,0-14-2,0 4 2,3 2 1,-3 3-4,2 6 6,0 1-2,0 2-1,2 4 1,-1-3-1,-2 4 5,1 1-5,0 0 1,-1 2 4,-1 7-5,3-11 3,-2 2-1,-1-3-4,1 1 3,2-1 2,0 0-2,-1-2-2,0-1-4,-2 0-2,2 1-4,0-5 1,-3 3-5,0-10-2,1 2-2,-3-3 2,0 2 2,3-5 1,-2-5-2,-2 1-2,2-1 4,2-9 3,-6 12 3,6-12-1,-6 7 0,6-7 6,-13 2-1,13-2-1,0 0 0,-19-10-1,11 1 1,-2 1 0,3-2 3,-2-4 0,-3 1-1,6-1-1,1-3 3,-1 0-3,3-2 4,-4 1 0,6-2 0,0 2-3,0-1 2,2-1 1,1 2-1,3-2-1,3-6-1,-3 1-2,3-1 1,3 3-2,-2-3 3,4 4 1,1-2-6,0 1 2,0 1 10,4 0-12,-6 5 2,-2 2-1,4 1 0,-3-2 0,1 3 0,1-1 0,3 2 1,-2 0 5,0 2-6,4 2 3,-7 2-2,5-1 2,-4 3 0,-1 2-3,3-1 2,-1 3-1,1 1 3,-1 1 0,3 2-3,0 1 2,-4-1 2,0 1-4,0 0 3,-1-1 0,1 1 2,3 6-3,-6-6-1,0 5 9,1-3-8,-1 0 0,-3 2 3,1 1 1,0 0-2,-2-2-1,1 1 3,-3-1-3,0 1-1,0 1 0,-1 0 4,-2-3 1,1 3 1,-1-1-3,-1 1 8,0-2-4,0 1-5,-2 1 15,2 0-11,-2-4-4,1 1-9,2-7-14,-3 13-17,2-8-11,1-5-20,0 0-13,-6 11-24,6-11-24,-4 6-37,4-6-104,-11 4-296,11-4 130</inkml:trace>
  <inkml:trace contextRef="#ctx0" brushRef="#br0" timeOffset="6999.822">9288 3760 80,'-5'-6'187,"5"6"-21,0 0-16,-5-8-15,5 8-12,0 0-16,0 0-12,0 0-26,-8-7-32,8 7-34,0 0-17,0 0-12,0 0-1,0 0-14,0 0-24,0 0-19,0 0-66,17 29-161,-12-21 71</inkml:trace>
  <inkml:trace contextRef="#ctx0" brushRef="#br0" timeOffset="8065.0546">9417 3973 30,'0'0'209,"0"0"-15,0 0-13,0 0-16,0 0-15,0 0-16,0 0-21,0 0-11,0 0-11,7 4-10,-7-4-8,6 4-6,-2 2-6,1-2-8,0 1-5,0 0-7,0 2-18,3 1-12,-2-2-4,1 2-14,-1 0 1,0-1-2,-1-1-5,-1 0-10,1-1-3,1 0-2,-3-1-2,1 0 3,-4-4-1,8 6 7,-4-3-6,-4-3 9,9 1 1,-9-1 2,0 0 4,15-7-1,-11 3 4,4-3 8,-3-1-9,1 0 13,0 0 14,-3 3 8,2-3 0,-2 3 7,0 0 3,-3 5-4,6-10 2,-6 10-2,3-7-5,-3 7-2,3-4-12,-3 4 0,0 0-1,6-4-5,-6 4-2,0 0 6,0 0-5,13 1-1,-13-1 2,12 4-5,-2 0 15,0 1-4,3-1-11,5-1 9,0 1-11,1-1 0,1 1 3,1-1 4,8-1-3,-8-1-3,2-1 2,-2-1-2,7-1-2,-6 2 1,0-5 1,-1 2-5,8 1 7,-3-5-1,-5 0 2,-2 0 0,0-1 0,-1 1 10,-3 0 16,1 0-10,-4 0 8,-1 3 13,-3-2 2,-2 2 0,0-4-3,-6 8 3,5-11-5,-5 11-1,3-13-6,-3 13 0,0-11-5,0 11-4,0 0 0,-5-14-4,5 14 0,-5-10-4,5 10-1,-8-7 2,8 7-4,0 0-5,-10-7 0,10 7-3,-9-2 1,9 2 0,0 0-2,0 0-1,-19 9-1,11-6-2,2 4 4,-2 1-5,3 1 1,0 2 0,1 1 1,-4 2-5,6-3-4,-1 1-4,-1-2-1,3 2-5,-1-1-4,0-1-1,2-10-5,2 18-1,0-9-8,-2-9-4,3 10 4,-3-10 8,6 9 0,-6-9 5,8 6 1,-8-6 6,11 0 2,-11 0 6,17-7 1,-10 2 7,4-1-1,-1-3 1,-2 0-5,3-4 3,-1 1 11,-2 3 4,-2-1-3,-2 0 8,1 0 7,-5 10 1,7-11 2,-5 7 6,-1 0-16,-1 4-2,0 0-2,3-10-10,-3 10 5,0 0-4,0 0-3,0 0 6,0 0-5,1 27 5,-2-15-3,0 3 5,1 3-7,-3 3 1,3 4 0,0 2 2,1-1-4,1 3 1,-2 1 1,2-3-1,1 1 0,2 2 3,-2-1-4,0-2 2,1-1 2,0 3-1,1-1 1,0 1 0,0-2-2,-2 1-2,2-2 3,3 3-4,-5-2 5,1-2 1,1 1 0,-3-7-1,-1 1 0,-1-7 2,1 3 3,1 1-3,-4-6-1,2 1-4,-1-2 2,1-10 1,-1 17 2,1-17-3,-2 12 16,2-12-11,-2 9 0,2-9 0,0 0 1,-7 8-3,7-8 0,0 0 0,0 0 2,-20-7 2,20 7 1,-13-13-3,4 4 3,3-2 3,1-6-3,0-1-2,1-9 2,1 1-5,2-4-1,1 0 1,4-1-4,1-1-2,3 2-2,1-1 3,3 1-3,-1 1-2,3 0-7,-2 1 2,0 2-7,2 1 4,-1 3-3,2 1-2,-6 3-3,3 1-10,-1 3-3,-1 0-3,2 2-14,-1 0-8,-3 4-23,0-1-18,2 0-10,0 1-18,-1-1-20,1 3-122,-3-1-291,0 0 130</inkml:trace>
  <inkml:trace contextRef="#ctx0" brushRef="#br0" timeOffset="10351.4857">10798 3555 149,'-5'-5'174,"5"5"-11,-10-5 1,10 5-10,-8-6-4,8 6-9,-6-5 0,6 5-15,-5-2-7,5 2-14,0 0-8,-6-5-12,6 5-5,0 0-8,0 0-10,-5-4-9,5 4-9,0 0-5,0 0-9,0 0-6,0 0 1,0 0-2,0 0-7,1 19 2,1-6-2,2 4-3,2 10-1,0 0-1,-3 4 0,3 1 0,0 4 0,1 10-2,0-12 1,1 1-1,-3-3-3,0 2 4,0 1-2,-1-3 0,0-2 2,1-1-3,1-4 1,1 0-2,-4-8-1,2 0 0,-1-1 0,0-6 0,-3 1 0,3-1-7,0-5-2,0 0-1,-1 0 2,-3-5 2,8 5 1,-8-5 1,11-3-1,-11 3-2,14-9 1,-8 1 0,1-1 0,2-5 0,-1-1 0,0 1-4,0-2 2,-2 6 1,-1-4 2,0 2 1,-1 2 6,-1 3 7,-2-1-2,2 2 3,-3 6 0,2-10-5,-2 10 0,3-6-4,-3 6 0,0 0-4,4-8-2,-4 8-1,0 0 0,0 0 1,0 0 0,0 0-1,0 0 4,15 13-4,-11-7 2,0-1-3,-1 2 4,1 0-2,0 1 2,2-2-4,-2 0 2,1 0 0,-1 3 0,1-1 5,1-1-2,0 0-2,-2-1-2,1 1 3,-1-2-6,1 0 1,-5-5-6,7 7-4,-2-4 4,-5-3-2,9 5 4,-3-4-3,-6-1 8,12 0-2,-12 0 0,14-4 1,-7 2 0,2-2-1,0 0 4,0 0-1,-4-2 1,1 3-1,0-3 2,-2 1 3,0-1-1,-1 0-3,1-4-1,-3 3-1,0-4 2,0 2 1,-1 1 4,0-1 0,-2 0 1,-1 1-2,1-1 3,-1 1 7,3 8 0,-8-13-2,3 6-1,2 2-2,3 5 5,-8-8-7,4 4-2,4 4-3,-6-6 5,6 6-3,-6-2 1,6 2-2,0 0 0,-8-6 0,8 6-3,0 0 2,-7-4-1,7 4 2,0 0-6,0 0-1,0 0-2,0 0-3,-4-6-1,4 6-10,0 0-9,0 0-3,0 0 5,0 0-2,0 0 10,0 0 3,0 0-2,0 0 5,27 11-1,-20-11 0,2 5 3,-1-4 0,3 2 3,-2-2-2,3 1 6,0 0-5,1 0 10,5-4-7,3 1 3,7-2-1,0 0-1,4 1 0,2-3-2,-1 0 2,1 1 2,4 1-2,-3-4 4,3 3-4,13-2 7,-12-1-3,-2 2 1,3 0-1,-3-2-1,0 2 0,-5-3 2,-2 2-1,-9 3 0,-3 0-1,-5-1 1,-3 2 1,-3-1 23,1 3 11,-8 0 6,8-3-4,-8 3-4,0 0-1,0 0-3,0 0-3,0 0-5,0 0 0,0 0-2,-29-5-2,18 6-1,-2-1-7,2 0 1,2 3-3,-1-3 0,1 1 3,1 2-1,-1 0-2,0 1-3,0 3 3,0-1-5,0 0 2,-3 7 0,-1 1 3,1-3-7,3 4 0,-1-2 2,4 2-1,-3-5-11,1 5-10,3-5-2,0 1-3,2 0-4,-2 0-4,3 0 0,1-3 0,2 2-10,-1-3 2,0-7 4,1 11 4,3-8 3,1 1 3,-5-4 0,11 1 6,-11-1-3,18-4 13,-7-1-2,-1-2-2,1 1 4,2-5 3,2 1-4,-2-3 6,-1 1-3,2 0 1,-3 0 2,-2 3 6,0 1-5,-2 1 6,-1-3 6,3 3 1,-3 2 5,-3-2-2,1 2 3,-4 5-1,6-5-6,-6 5 0,5-7-1,-5 7-5,5-4 1,-5 4 1,0 0 1,0 0 0,10-2-1,-10 2 1,0 0-4,13 5 0,-13-5 1,10 5 1,-4-2-1,0 0-2,-2 1 4,2 1 1,2 0 0,1 0 0,-2 2-2,5-1-3,-1-1 5,7 1 0,-1 1 0,10-2 0,2 3-1,-1-3 1,3-1 0,0-1-2,1-2 3,1 2-3,0-5 1,-1 4-2,-1-2-2,-3-3 4,1 2 0,-1-2-6,-7 3 4,7-5 1,-10 1 3,2 1 0,-2-2 1,-1 1-3,-7-1 3,3 0 10,-4 0 5,1-2 6,-3 0 5,-1 3-4,-1-6 2,-1 2-2,-1-2-2,0 0-4,-3 2 2,0 1 1,0 7-5,-1-14-3,-1 6 1,2 8-2,-2-12-2,-1 7-3,-1 0-2,4 5 0,-7-11-2,0 9-2,7 2-1,-9-4 0,9 4 1,-9-4-3,9 4 0,-13 0 1,13 0-1,-13 5 2,6-2 0,-2-2-1,0 3 0,2 2-3,-2 0 0,1 1-1,2-3 4,1 2-4,-2 0-3,5 0 0,-1 0-3,0 2-7,0-1-1,3-7-1,-1 10-3,1-10-6,0 9 3,0-9 2,4 11 5,-1-4-1,-3-7 5,5 7 1,0-6 3,-5-1-1,13 2 0,-13-2 4,14-2 1,-5-2 3,0 0-2,1-4 2,1 1 1,2-7-3,-1 0 1,1-1 2,2-8 0,-2 7 2,0-9 3,1-1 3,-1-3 3,-3 2-4,0-1 0,1-2 0,-2 0-7,0-1 5,0 1-1,-2 0-3,-2 1 1,-3 0 0,0 5-1,-2-1 4,-2 8-5,1 1 1,0 4 2,-2 0-4,2 2 1,-2 5 0,1-2 10,2 7-9,-3-8-4,3 8-1,-2-9-3,2 9 2,0 0 1,0 0 0,0 0 0,0 0-1,-16 20 5,15-11-8,-4 8 3,2 2-2,0 0 3,-2 5 2,2 0-1,0 1 1,2 1-1,1 1 3,1 0-5,-1 1 1,-1 0 4,5-1-2,-3 2-1,2 1 5,2 0 1,-1-1-6,0-3-24,1 1 3,-1-1-20,1-6-20,0-1-7,0-1-8,1 0-17,1-2-19,0 0-18,3-2-19,-1-1-98,-1-6-272,2 0 121</inkml:trace>
  <inkml:trace contextRef="#ctx0" brushRef="#br0" timeOffset="12381.5818">3507 4705 22,'10'0'71,"2"2"3,1-1-2,-1 1-6,8-2-4,0 0 10,2-2-10,6 0 2,1 1-16,-1 1 4,3-5 3,0 1-17,1 1 1,-3 1 3,3 0-3,1 2-6,-1-1 1,3 1-5,2-2-1,-2 4-10,1-4 5,3 0 2,-1 2 1,0-3-8,2 1 9,15-1-5,-17 1 9,17-1 1,-1 0 1,-2-1-5,1 1 4,-1-1-11,2 2-6,-2-2 0,4 3 2,0-7-3,7 3 10,0 2-1,29 1 5,-28-2-22,0-2 19,29-5-2,-26 6-6,23 0 3,-29 0 1,6 2-1,25-6-10,-26 7-4,30-6 7,-6 0 0,-24 7 3,29-3-8,-5-2 3,-27 1 2,3 5-5,26-4-3,-29 1-2,2-2 7,27 3-5,-29 0-1,27-4 2,-24 5-3,0 0 7,27-4-10,-26 2 2,22-5 5,-28 4-5,3 2 0,3-5 0,24-1-6,-29 2 6,28-2 1,-28 0-1,5 4 4,23-6-5,-27 3-3,0 2 0,-1 0 4,0-2 1,0 1 5,3 0 1,-1 0-12,-1 0 4,-2 1 6,2 1-6,-1 6 2,0-6-3,-1 3 2,-3-1-5,0-1 8,1 3-5,-5 0 2,-2-2-3,1 4 3,-1 1-1,-1-3-1,-13 1 2,14-2-1,-13 1 5,11 0-5,-9 0-2,-3-3 4,16 3-2,-3-4-2,-1 1 2,2-2 0,-13 2 5,13-2-4,-2 0-2,-9 1 3,11-5 2,-12 2-3,8 2-6,3 0 1,-13 0 1,14 2 2,-14-1 2,2 1-6,12-2 7,-12 3-1,-1 2-2,15-2-1,-14 2 1,-2-1 0,13-1-2,-14 2 4,2 2-2,-1-4 6,0 4-6,-3-2 0,1 3 0,-1-3 0,3-2 3,-2 4-6,1-2 10,2 0-6,-2-2-3,4 1 0,9-4-7,-13 3 9,1 0 2,-1-1-3,1-1 3,3 2-3,-4 0 3,14-2 2,-14 2-1,2-2 1,-1 0-6,0 1 5,12-1 0,-14 1-3,4-1-5,-3 1 2,0 1-5,1-4 7,2 3-6,-2 0 9,-1 1 0,3 0 3,-3 1-4,0 1 1,1-3-4,2 0 5,-1 2-3,1-3 0,-1 2-3,0-2 4,-1 4-1,-1-4 1,16-3-5,-19 7 3,2-1-2,2-3 8,-2 1-3,0 0-7,-2-1 5,1 1-4,-2 0 3,-2-1 0,2 1 0,0-1 4,2 1 2,-3 1-4,0-1 0,-3 1-3,0 0 2,-1-1-3,-7 2 3,8-2 0,-7 0-1,-2 2 0,0 0-2,-1 1 6,-6-3-6,5 2 6,-7 0-6,0 1 4,2 0-3,-2-3 0,-3 3 5,-8 0-6,15 0 3,-8 0 4,2-1-5,-9 1-2,13 0 0,-13 0 2,13-2 5,-13 2-4,10 0-1,-10 0 0,8 0 2,-8 0-2,0 0 2,9-1-1,-9 1-1,0 0 9,0 0-3,10 0 4,-10 0-4,0 0 4,0 0-7,0 0-1,0 0 1,0 0-1,0 0 4,0 0-4,0 0-8,0 0 7,0 0-2,0 0-9,0 0-3,6 3-8,-6-3-10,0 0 1,0 0-17,0 0-10,0 0 0,0 0-4,0 0-15,0 0-15,11 0-13,-11 0-104,0 0-227,2 5 100</inkml:trace>
  <inkml:trace contextRef="#ctx0" brushRef="#br0" timeOffset="13282.2399">13261 3355 37,'0'0'160,"0"0"-10,0 0 3,0 0-9,0 0-11,0 0-14,0 0-10,0 0-14,0 0-5,0 0-15,0 0-9,0 0-7,0 0-13,0 0-4,0 0-3,0 0-2,0 0-11,0 0-6,0 0-8,0 0-17,0 0-2,6 18-3,-6-13 3,3 1-3,-3-6-34,5 12-1,-4-5-9,3 2-9,1 0-6,0 0-13,-1 0-14,1 1-91,-4-3-202,2 1 89</inkml:trace>
  <inkml:trace contextRef="#ctx0" brushRef="#br0" timeOffset="13567.845">13422 3916 11,'0'0'141,"0"0"-4,1 7-6,-1-7-15,0 0-13,0 0-9,0 0-10,0 0-16,0 0-2,0 0-2,4 7-10,-4-7-2,0 0-9,0 0-2,1 9-7,-1-9 1,0 0-3,2 9-6,-2-9-15,4 7-12,-4-7-12,2 7-15,-2-7-1,1 5-18,-1-5-10,1 10-22,-1-10-19,0 0-68,-4 7-178,4-7 79</inkml:trace>
  <inkml:trace contextRef="#ctx0" brushRef="#br0" timeOffset="13942.4513">13696 3727 76,'0'0'136,"0"0"-6,0 0-5,0 0-10,0 0-13,0 0-10,0 0-7,0 0-10,0 0 7,0 0-1,15-2-6,-5 2 0,1-3-8,9 1-9,1-2-5,-1 0-5,9-3-5,2 1 2,-2-4-9,-1 2-5,1 1-1,0-1-4,-1 2-1,-2-4-3,0 5-7,-8 1-7,1 1-1,0-2-8,-2-1 4,1 4-5,-7-2-2,3 1-10,-3 2 7,-4 0 1,1-1-1,2 0 0,-5-1 0,-5 3 2,10 0 3,-10 0-7,8-3 6,-8 3 3,0 0 0,9-4-3,-9 4 3,8-1-19,-8 1-6,0 0-13,7-2-15,-7 2-16,0 0-20,9-3-9,-9 3-29,0 0-69,0 0-211,0 0 94</inkml:trace>
  <inkml:trace contextRef="#ctx0" brushRef="#br0" timeOffset="33592.3493">2527 8361 50,'0'0'81,"0"0"-2,0 0-5,0 0-5,0 0-5,0 0-5,0 0-3,0 0 1,0 0-8,0 0-12,0 0 3,0 0 5,0 0-6,0 0-11,0 0-4,0 0-6,0 0 8,0 0 0,0 0-7,0 0 6,0 0-1,0 0-8,0 0 2,0 0 0,0 0-5,0 0 5,0 0-15,0 0 12,0 0-3,0 0-5,0 0 21,0 0-14,0 0-11,0 0 8,0 0-4,0 0-1,0 0 1,9-10-14,-9 10 11,0 0-4,0 0 6,0 0-1,10 0-5,-10 0 7,0 0-1,11 0 3,-11 0 1,0 0 1,12-2 6,-5 2 6,-7 0-1,11 0-11,-4-2 14,-7 2-10,15-2-2,-5 1 0,1-2 0,-2 1-2,2 2 5,0-3-7,-1 3 0,1-1 2,-1-1 2,0 2-4,0-1-11,-1 1 1,-9 0 8,18-2-2,-9 2 0,-1 0 4,-8 0-5,14 0-3,-8 0 8,-6 0-7,16 0 2,-7 0-3,0 2 6,1-5-4,-3 2-1,5 2 0,-3-3-3,2 2 6,-11 0-2,17 0-5,-9 0 2,2 0-4,0 0 5,-1 0-7,-9 0 6,15-1 1,-7 1 1,1 0-6,-9 0 2,18 0-1,-8 0 6,0 0 0,2 1-3,-1-1-1,2 0-1,1-1 0,-2 1 2,2 0 4,-2 0-6,2 0 3,-1 0-5,1-1 7,-1 1-1,6 0 1,-6-2 2,6 4-1,-2-4-4,1 1-3,-2-1 3,2 2 3,-5 0-3,6 0 3,-1 0-6,-1-2 9,0-1-9,0 3 6,0 0 2,-1 0-6,-2 0 10,1-3-15,0 1 4,0-1 8,0 3-4,2-1-2,-4 1 1,1 0-1,0-2 3,-1 1-8,-2 1 9,2 0-2,-1 0-8,0 1 9,-1-2 2,-1 1-3,-1 0-2,-9 0 3,15 1-3,-8-2-1,4 1-1,-2 0 1,-9 0 2,16 0 2,-8 0-8,1-2 10,1 2 2,2 0-7,-4 0 7,2 0-3,1 0 6,-1-2-7,2 2-11,-3-2 13,-1 2-2,-8 0 3,19-3-1,-10 3 0,2 0 0,-1-1-5,1-1 5,-1 1 6,3 0-2,-3 1 2,2-3 0,1 3 11,-1 0-10,1-4-1,-2 2-6,2 0 1,-2 1 3,1 0-4,2 0 1,-1 2-1,-1-2 1,3 1-4,-5-1-1,3 1 6,-2 0-1,3 1-9,-4-2 7,3 2-2,0-1 1,-1 0-8,1 1 10,-2-2-3,-1 2-3,3-1 2,-2 0 5,2 0-7,-1 0 1,0 1 2,2-2-5,-1 1 6,0-1-1,1 1-8,-1 0 10,1 0-3,0-1-2,-1 1 1,1 1 0,0-1-1,-1 0 6,4 0-4,2 2 0,-2-1 2,1-2-6,-1 1 4,1 1-3,-2 1 7,2 1-4,1-4-6,-1 2 8,3-1 2,0 0-2,-1 0 7,8 0-11,-8 0-1,3 0-1,3 0 5,2 0 5,1 0-6,-1-1 7,3-1-3,1 2 0,0-3 0,1 1-2,1-1 7,0 3-6,0-3 3,-1 1-5,2 0 7,-2 1-6,-2 1 4,1-3-4,1 3 0,0-4 2,-1 4-2,-1 0-8,3-3 4,-4 6 9,0-3-10,-3-3 9,1 3-5,1 0 2,-3 0-9,-3 0 5,7 0-1,-9 3 4,9-6 1,-11 6-2,3-3 1,-1 0-3,0-3 0,1 6 1,6-3 4,-8 0-6,2 0 2,7 0 5,-8 0-6,-1 3 2,-1-3-5,2 1 2,-1-1 1,-2 0 1,2 0-6,-4 0 0,2 0 7,-5 0-1,2 2-5,-4-2 4,5 1 2,-3 0 0,0-1-4,0 0 5,0 2-2,0-1-2,0-1 0,-1 1 4,1 0-6,1 1 9,-2-2-7,-1 0 4,1 2-3,-1-1-3,1 1 3,-1-1 1,0 1 1,1 1 0,-2-3 4,1 3-6,0 0 0,1-3-3,0 1 0,0 2 2,-2-2 7,5-1-7,-4 0 3,-1 2-1,4-1-2,-2 0 3,0-1-12,-1-1 6,1 1 4,4 0 5,-5-1 1,3 1-3,0 0-5,5-2 5,-6 1-3,6-1 2,0 1-1,-2 0-1,2 1 7,-1 0-10,1-3 4,0 3 2,-2 0-3,4 0 6,-1 0-10,-2 0 2,4 0 3,-3 0-2,3 0-2,-1-3 9,2 3-8,-2 0-1,6 0 6,-1 0-2,3 0-1,-1 0 0,0 0-4,0 0 6,-1-1 0,2-1-1,-1-1-1,-1 3-1,0-1 6,2-1-3,-2 0-15,1-2 16,0 4-2,-5-1-1,7-1-1,-1 2 0,-2-2 0,2 2 3,2-1-1,-11-1 2,10-1-1,-2 3-5,1 0 2,1-3 3,-1 2-2,0 0 6,1 1-4,-1 0 1,1 0-7,0-2 3,1 2-2,0 0 6,2-2-3,-1 2 4,1 0-9,0-1 4,1 2 5,2-2-6,-2 0-1,0 2 4,-1-1 3,3 1-1,0-2 0,2 1-3,-2 0 2,1-1-4,0 0 1,2 1-6,-1-2 6,2-1 1,-2 3 3,3-1-5,-3 1 3,12-3 3,-13 1-11,0 1 6,1-1 2,-2 2 1,1 0-8,-2 0 6,1 0 2,-2-3-1,1 3-1,-2 3-2,-1-3 1,1 0 2,3 2-5,-4-1 10,1 0-4,-1 0-1,1 1 2,-1-1 2,-1-1-8,-1 0 0,4 1 3,-6-1 0,2 0 0,2-1 0,-1-2-2,0 1 4,2 0 0,-4 1-1,3 1-2,-2-5 0,-1 3 0,-1-1 1,3-1 3,-10 2-7,1-2 4,-1 3 4,7-2-6,-8 0 4,-1 3-2,2-2-5,-1-1 0,-3 3 6,1 0 1,1 0-6,-1 0 1,0 0 6,-5 0 3,0 0-10,5 0 5,0 2-2,-5-1-5,5 0 10,-1 0-6,-3-1 1,4 0 6,-3 2-5,2-2-3,-3 1 7,-2 0-7,9-1 0,-2-1 3,-1 2-1,2-2 3,1 1 1,7-1 2,-8 1-2,10-2 1,-2 2-5,0-1-6,1-1 9,2 0-2,1 2 3,0-2-4,0 1-1,2 2 3,-2-2-3,2 1 4,1 1-4,2-1 4,-2-1-2,-2 1 4,4 1-3,3-2 0,-3 0-1,15 0 4,-16-1-5,4 2 4,11 0-1,-13 0-4,2 0 10,11-2-8,-12 2 2,2 0-4,-1-2-2,-2 2 3,2-1 3,1 1-4,11-2 2,-16 4-3,2-2 5,1 0-5,-1 1 0,12 0 2,-13-1 1,2 1 3,-2 0-1,3 0 0,-2 1-4,2-2 2,-2 1 2,2 0-3,11 0 3,-13 1-3,2-2 5,-2 2-2,1-2-8,-1 2 6,-1-1 4,0 1-8,-1-2 5,-2 1-5,1 0-6,3 1 11,-1 1-3,-4-3 2,2 3 3,0-2-2,-2 1 2,-1 0-10,0 0 7,0 0 4,0 1-1,2-3-2,-2 3 0,0-2-5,0 0 6,0 1 0,1-1-2,-4-1 5,5 0-6,-2 2-3,-1 0 7,1-2-4,0 0 0,0 0 1,-2 3-1,0-3 0,-1 0 3,-1 0 2,0 2-6,2-2 7,-8 0-3,7 1-3,-1-1 0,-7 0-1,7 0 2,-6 0-2,-1 0 0,0 1 2,1-2 0,-2 2 2,-2-2 2,0 1-3,0 0-2,0-1 0,-3 1 2,-2 0-1,1 0 1,0 0-4,-2-2 2,3 2 1,-4-3 1,5 3 5,-3 0-7,3-1 1,-3-2 5,3 1-4,-3 2-5,-1 0 5,2-1-6,-3 1 6,3 0-3,-1-1-1,-3 1 1,4 0 5,-3 0-1,-1 0 1,-10 0-3,15 0-1,-8 0-1,2 1 0,-9-1 3,14 0-2,-8 0-1,-6 0-5,13-1 9,-13 1-2,11-1 3,-11 1-3,12 0 0,-12 0 9,11-3-4,-11 3-1,9-2-6,-9 2 11,8-1-7,-8 1 0,9-1 4,-9 1 0,0 0 6,0 0-3,8-1 6,-8 1-1,0 0 3,0 0-6,0 0 2,0 0-1,7-2 0,-7 2 1,0 0-7,0 0 5,0 0-2,0 0-2,0 0 0,0 0-7,0 0 3,0 0 0,0 0 0,0 0-3,6-4 2,-6 4-2,0 0 5,0 0-6,0 0 4,8-1-2,-8 1-9,0 0 10,9-2-4,-9 2 2,10-3 2,-10 3 1,12-1-2,-6-1 2,3 1-3,-9 1 6,14-3-7,-9 2 3,-5 1-1,15-2-1,-4 0-3,-4 2 0,-7 0 1,13-2 4,-5 1-1,-8 1-1,13-1-1,-7 0 2,-6 1 4,14-2-5,-14 2 0,9 0 0,-9 0-4,0 0 6,0 0-8,9 0 6,-9 0-5,0 0 8,0 0-4,9 2 0,-9-2 1,0 0 0,0 0 0,0 0-5,0 0-4,0 0 4,0 0 5,9 0 0,-9 0 0,0 0 4,0 0-11,0 0 7,0 0-2,0 0 7,0 0-4,5 3 1,-5-3-1,0 0 4,0 0-4,0 0 1,0 0-1,0 0-2,0 0 4,4 6-4,-4-6 0,0 0-1,0 0 2,0 0 3,9-1-6,-9 1 6,0 0-5,10 1-1,-10-1 3,10-1 0,-10 1 1,8 0-5,-8 0 5,0 0 2,13-1-5,-13 1 1,9 0 3,-9 0-1,0 0-4,8-2 2,-8 2 3,0 0-1,0 0-6,0 0 3,12 0 3,-12 0-1,0 0 0,0 0 4,0 0-7,0 0 1,8 0 3,-8 0-4,0 0 5,7 2-1,-7-2-2,0 0-1,0 0 3,10 2-2,-10-2-5,0 0 9,7 3-5,-7-3 7,8 1-4,-8-1 1,0 0-3,11 1-6,-11-1-10,0 0-13,7 0-4,-7 0-7,0 0-7,7 3-13,-7-3-2,0 0-18,4 3-9,-4-3-17,0 0-16,0 0-123,0 0-266,0 0 118</inkml:trace>
  <inkml:trace contextRef="#ctx0" brushRef="#br0" timeOffset="35501.4923">2478 8475 31,'-2'-10'70,"2"10"-4,0 0-5,-4-8-16,4 8 6,0 0-9,-2-11 3,2 11-3,0 0 5,0-10-8,0 10-2,0 0 4,0-9-2,0 9-6,0 0 7,0 0-3,-4-6 6,4 6 1,0 0-3,0 0-1,-4-9-3,4 9-9,0 0-1,0 0 0,0 0 0,0 0-1,-7-5-3,7 5-3,0 0 3,0 0-5,0 0-9,0 0 5,0 0-1,0 0-5,0 0 1,0 0 1,0 0-5,0 0-8,0 0 9,0 0-1,0 0-2,-3-5-5,3 5-3,0 0-2,0 0 8,0 0-7,0 0 5,0 0 5,0 0-1,0 0-6,0 0-1,0 0 12,0 0-8,5 24 4,-5-24-1,1 10-3,0-3 1,-1-7 3,3 15 16,-2-3 0,2-3-1,-1 5-10,0 0 4,4 3 0,-4 1 2,2-2 2,1 8-8,-1-3-6,-1 3 4,2 2 6,1 0 3,0 3-4,0-1 5,0-4-7,2 1 1,-1 1-2,2-1-3,1 1 1,-5-7-1,7 3 4,-1 1-4,0 0 0,-1-1-5,-2-3 3,-2-2 2,2 2-2,1 6-8,-1-3 9,-1 2 1,0 2-6,-5-1 8,2-1 1,0 0-1,-3 3-2,0-3 1,2 2 2,-2-1-2,1 1 12,-1-1 5,0 1-7,-1-7 3,5 8-5,-2-1 3,-3-9-1,4 3-4,-3 0 4,0-2-9,2 0 0,-1-1 4,0 0-7,1-1 5,0 1-8,0-5 9,-1 0-11,1-1 10,1 0-3,-2-3-6,2 2 2,-2 0 4,2-2-6,-1 0 1,-1-1 1,1-1-3,-2-1 2,3 1 1,-4-6-4,3 10 4,0-6-5,-3-4 4,2 8 2,-2-8-3,2 5 3,-2-5-3,0 0 3,0 0 2,5 7-6,-5-7 9,0 0-3,0 0-2,0 0 2,0 0-5,0 0-15,0 0-9,0 0-9,0 0-17,0 0-12,-16 0-11,16 0-12,0 0-19,-17-7-19,7 6-105,0-2-247,-2 2 110</inkml:trace>
  <inkml:trace contextRef="#ctx0" brushRef="#br0" timeOffset="36762.9866">2477 8398 87,'0'0'107,"0"0"-14,-2-8-9,2 8 3,0 0-4,0 0-6,-5-9 0,5 9-23,0 0 11,-3-5-7,3 5-7,0 0 5,0 0-8,0 0-2,0 0 8,0 0-11,0 0-3,0 0-5,0 0-7,-6-3-3,6 3-3,0 0-6,0 0 2,0 0 2,-6 13 1,6-13 1,-5 16-2,3-7-5,-3 2-5,0 0 7,2 2 5,-1 1 0,-1 4-11,-3-2 2,0 1 2,1 0-1,-2 2 6,5-4-1,-2 1-8,0 0 8,0-4-7,1 0-1,0 2 6,1-2-9,-2-2 5,1 0 0,0-2 7,2-1-15,1 0 2,-1-3 0,-2 2 3,4 0-2,1-6 5,-7 9 0,6-4 3,1-5 1,-5 4 6,5-4 2,0 0 1,0 0 3,-4 6-1,4-6-5,0 0 1,0 0-7,0 0-3,0 0 2,0 0-7,-4-18 0,6 8-5,0 0 3,1-2 2,2-6-5,2 2-6,-2-1 2,2 1-2,-1-2 4,1-1-5,-2-1 0,2 2-1,1 2 0,0-3-5,2 2 9,-5 0-1,2 3-4,-2 2 0,-4 0 5,6 2-3,-3-2 1,-1 2 0,1-1 4,-2 3-5,0 1 6,0 1-3,-2 6-3,3-12 1,-3 12 2,0-9-1,0 9 4,0 0-1,0-9-1,0 9 4,0 0-5,0 0 0,1-6-2,-1 6 3,0 0-8,0 0 4,0 0-1,0 0 0,0 0-3,0 0 2,0 0 1,0 0 2,0 0-3,0 0 5,0 0-5,0 0 2,0 0 4,0 0-3,11 20 0,-8-18 2,-3-2-3,5 8 1,-2-4-1,1 1 1,-2 2 3,-2-7-1,7 12-4,0-2 3,0-3 0,-4 3 4,3 0-8,0 0 4,0-1-1,0 3 5,1-1-3,-1 0 0,2-1 0,0 0 3,-1 1-4,0-2 0,-2 0 10,3 0-8,-2 0 2,-1-1-7,0 0 2,0-1 2,3 0 8,-4-2-12,1 2 6,-2-2-2,2-1-2,-1 2 1,-1-4 4,-3-2 0,7 5-2,-7-5-1,0 0 0,5 7 4,-5-7 1,0 0 5,0 0 12,2 5 8,-2-5 9,0 0 5,0 0 1,0 0-5,0 0-1,0 0-13,0 0 1,-15 7-3,6-3-1,-3 2-8,0-1 3,-5 1-3,-3 4-4,-3 1-2,-4 0-14,3 1-5,-3 2-7,0-1-10,3 0-4,-4 1-7,3 2-8,9-6-2,-2 2-22,2-2-21,2 0-11,4-1-15,0-3-15,2 1-33,-1 0-96,3-3-281,1 1 124</inkml:trace>
  <inkml:trace contextRef="#ctx0" brushRef="#br0" timeOffset="40815.8266">14468 8261 92,'0'0'100,"0"0"-7,-8-4 0,8 4-7,0 0-9,-6-5-10,6 5 5,0 0-12,0 0 0,-1-7-13,1 7-1,0 0 0,0 0-2,0 0-1,-4-7-2,4 7-7,0 0 3,0 0-8,0 0 0,0 0 2,0 0-1,0 0-5,0 0 0,0 0 0,0 0 1,0 0 1,0 0-7,-4-5-6,4 5 6,0 0-20,0 0 10,0 0 4,0 0-5,0 0-3,0 0-3,0 0 5,0 0-7,0 0 3,0 0 0,0 0 1,0 0-2,0 0-5,0 0 7,5 24-3,-2-20 1,0 2-9,3 2 7,-2 3-1,2-3-2,-1 4-10,3-3 14,-3 3 6,2 0-5,0 4-2,1 2-4,-3-1 6,1 3-3,1 2 10,0 2-3,-1 0 2,-1 2 0,-1-6-2,-1 5 4,0 2 12,-2 1 1,-1-2-7,-1 3 1,-2-1 0,3 0-2,0-1-2,-1 2 0,1-1 0,0-3-3,0 4 8,1-3-7,3-1 0,-3 1 1,3 1 1,-1-2-5,1 1-1,-2 3 0,2-11-1,1 10-1,2-5 2,-1 5-5,3-4 4,-3 2-2,7-2-3,-5-2 0,3 2 1,-1 1 2,1-3 0,-3-6 1,2 1-4,-1 1-1,-1-2 3,2 1 1,-3-3-2,-1-1 0,0 1-3,-1-4 1,-1 1 5,0-3-6,0 2-1,0-5 3,-4 4 2,3-4 1,-3-5-7,1 13 4,-1-13-2,1 7 4,-1-7-2,-1 8 2,1-8 2,0 0-1,0 0-4,-6 7 0,6-7 4,0 0 0,0 0-2,-7 2-1,7-2-2,0 0 2,0 0-1,0 0-7,0 0-15,0 0-7,0 0-10,-12-2-8,12 2-11,0 0-11,0 0-25,0 0-19,0 0-34,-8-6-79,8 6-243,-9-5 108</inkml:trace>
  <inkml:trace contextRef="#ctx0" brushRef="#br0" timeOffset="42202.2599">14422 8297 20,'0'0'88,"0"-11"11,0 11-8,0 0-15,2-8-6,-2 8-9,4-6-6,-4 6 4,3-8 6,-3 8-3,0 0 1,5-7 8,-5 7-8,0 0-7,0-5 2,0 5 0,0 0 1,0 0-5,0 0 4,0-12 2,0 12-7,0 0-2,0 0-2,0 0-6,0 0-3,0 0-3,0-9-3,0 9-8,0 0 6,0 0-6,0 0-12,-5-6 7,5 6 0,0 0-4,0 0 0,0 0-4,0 0-3,0 0-2,0 0 0,0 0-6,0 0 3,0 0-3,0 0-1,0 0 3,0 0-3,0 0-2,0 0-1,0 0 2,0 0-1,-2 22 1,2-12 4,-3-2 5,-1 4-2,0 0-6,-2 5 7,1-3-5,-4 1 4,1 2-5,0 1 8,0-2-1,0 3-5,-3-2 0,4-3 3,-3 3 3,5-6-6,0 0 2,0-4 1,-1 4-2,4-5 1,-3-1 8,2-1 5,3-4-7,-6 11 4,3-8-1,3-3 2,-4 6 6,4-6-4,0 0 1,-7 3 1,7-3-1,0 0-4,0 0 2,0 0-8,0 0 4,-7-15-6,7 15 0,0-12 1,0 3-2,0-3 0,1 2-1,1-3-4,-1 2-4,2-6 2,2 0-3,-2 2 0,3-1 4,-2-1-5,2 1-1,3-2 2,1 3-2,-1-2 0,1 2 1,0-2 0,-3 2-2,5 0 4,-2 1 0,-1 0 1,-4 2-1,2 3-2,-3 1 2,3-1 2,-3 4 0,0-1-1,-1 0 2,-3 6-2,5-8 3,-3 3 1,-2 5-1,2-5 1,-2 5-2,3-7 6,-3 7-3,0 0 1,0 0 0,2-7 0,-2 7-2,0 0 0,0 0 0,0 0-5,4-4 1,-4 4-1,0 0 0,0 0 1,0 0-4,0 0-1,0 0 5,0 0-3,0 0 2,0 0-1,0 0 1,0 0-1,9 12 2,-9-12-3,5 8-1,0 0 3,-1-3 3,1 4 0,1-1 1,0 3-1,4-2-4,-5 0 5,3 3-2,1-4 1,0 6-3,2-1 1,-2 1 2,3-2-4,-1 2 4,0-4-1,1 1 2,-2-3-1,-1 3 2,1-4-1,1 1-2,-2 0 0,0-1-1,-2 0 0,1 0 3,-1 1-4,0-3 4,-4-2-1,3 1-3,-2 1 4,-2 0-2,-2-5 1,7 7 0,-4-2-1,-3-5-2,6 5 4,-6-5-4,0 0 2,3 5-2,-3-5 6,0 0-4,0 0 3,0 0 1,0 0-2,-7 10 0,7-10-1,-13 4 1,4-1 1,0-3 2,-5 2-4,-3-1-1,-2 3 5,-1 3-2,-7-3-2,7 1 0,-10 1 0,2-2 1,0 2 1,-1-1-4,0-1 0,-2 3-3,3-2-6,1 3-13,5-4-15,4 1-5,-2 1-14,4 0-9,-2 0-14,5 0-17,3-3-23,-1 2-31,1 0-115,0-1-288,1 1 127</inkml:trace>
  <inkml:trace contextRef="#ctx0" brushRef="#br0" timeOffset="44111.8445">1584 8189 60,'1'-7'92,"-1"7"2,0 0-10,0 0-8,0 0-7,0 0-10,0 0-5,0 0-5,0 0-11,6-4 0,-6 4-3,0 0 2,0 0-6,0 0-4,10 16 11,-8-9 11,0 2-15,3 0-2,-3 4-1,0 3 6,0 5 4,1 3 3,-3 3-7,1 0-1,1 0-1,1 1-14,-2-3 6,1 1-3,0-7-3,-2 0-2,4 6 1,0-5-1,-3-3-4,1 1-8,0-3 0,0-2 6,0-2-2,-2 0-2,1-1-4,0-1-1,-1-2 4,2 0-14,-2-7 14,1 10-1,-1-10 2,0 7 0,0-7 1,0 0 2,0 0-3,0 0 1,0 0-4,0 0 2,0 0-1,0 0 1,0 0 1,0 0-1,-9-22-7,5 5-1,0 3 0,3-4-3,-5-8 0,4 7-3,-3-7 10,4-3-10,-3 4 0,2 1 0,-1-3 1,-1 2 4,0 7 6,4-8-6,0 8 1,-2 1-2,2 0 1,-2 0-4,1 1-2,1 0 3,0 5 5,0-1-2,-1 0-3,1 3 4,1-2-6,-1 2 9,0 0 6,1 2-15,-1 7 0,2-13 1,0 8-2,-2 5 3,4-10 3,-1 4-1,-3 6 1,6-8-4,-6 8 7,5-8 5,-5 8 4,4-4-6,-4 4-2,0 0 7,8-2-7,-8 2 1,0 0-5,0 0 1,14 6 4,-9 1 2,0 1-7,4-1 5,-2 3-1,1-1 2,2 7 6,-1-3-5,2 3 0,0-1 5,0 0-2,0 2-6,0-2 6,3 6 1,-1-4-2,-1 0 0,4 3 0,-3-6 1,0 3-9,5 3 5,-4-6 2,-2 1 1,1-1-3,-1-2-2,-2 0 0,1 1 3,-2-5-4,-2 1-1,-1-2 0,2 2-2,-2-2 1,-3-1 0,2-2-3,-1-1-3,0 2-5,-4-5 5,2 4 0,-2-4 4,5 5-4,-5-5 2,0 0-5,0 0-20,0 0-7,0 0-2,0 0-12,0 0-16,0 0-12,0 0-8,0 0-19,0 0-92,-22 3-214,22-3 94</inkml:trace>
  <inkml:trace contextRef="#ctx0" brushRef="#br0" timeOffset="44515.4229">1511 8508 38,'0'0'153,"2"-8"-12,-2 8-10,0 0-6,0 0-13,0 0-3,0 0-16,3-5-3,-3 5-13,0 0 4,6-8-18,-2 4-4,5-1-7,-1-5-2,0 3-5,6-3-3,1-2-5,3 1 5,-4 3 5,7-2-21,3-5-4,-2 3-3,-1 5-2,-3-4-11,8-3-11,-1 5-15,-7 0-10,0 2-19,0-1-21,1-2-23,-3 5-14,-4 1-111,-2 1-235,-2-2 105</inkml:trace>
  <inkml:trace contextRef="#ctx0" brushRef="#br0" timeOffset="46984.4514">15000 8069 5,'0'0'106,"0"0"-6,0-8-5,0 8-2,0 0-9,2-10-13,-2 10-3,0 0-3,2-6 5,-2 6-8,0 0-1,2-6 2,-2 6-1,0 0-5,0 0-1,0 0-6,0 0-6,0 0-8,0 0-2,0 0-3,0 0-6,0 0-3,0 0-1,0 0-4,0 0-2,0 0 6,0 0-4,-4 25-1,2-17 1,1 2-6,-1 1 6,2 0-2,-2 2 3,2-1 1,0-1 2,0 5-10,-2-4 2,2 5-1,0-5 2,2 4-2,-2-3-1,2 0 4,-2-4-2,2 5-2,-2-4-1,1 4-6,-1-4 2,-1 1 1,2-3 2,-1 4-4,2-6 0,-2-6 0,2 16-2,-2-10-1,0-6 0,0 8 7,0-8-3,0 0-1,-2 10-1,2-10 3,0 0 5,-2 8 11,2-8 6,0 0 2,0 0 5,0 0-11,0 0-1,0 0 0,0 0-4,0 0 0,0 0-1,0 0-2,-9-23-1,5 16-2,4-4-3,0-1-1,-1-4 2,1 0 2,1 0-8,-1-2 0,2 1-1,0 0 1,2 0-1,-4 0 0,4-2-5,-1 3 1,1 0 1,-2-1-1,0 2 1,4 0-1,-2 0-2,-1-1 1,3 0 0,-2 6 3,0-2-5,2 0-1,1 3 5,-1-4-1,-2 3-2,1-1 4,-1 2-8,2 0 6,0 0-2,-2 4-1,-1-1 0,1 1 1,-4 5-1,6-7 0,-1 4-3,-5 3 3,9-4-3,-9 4 0,7-2 3,-7 2-2,8-2 0,-8 2 0,12 3 3,-12-3-5,11 4 7,-4-3-3,0 2 1,0 0-2,-1 0 1,1 1 1,-3 0 1,6 3 0,-2-1 0,-1 1-2,-1-2 2,0-1-3,0 5 1,-1-3 6,-1-1-4,0 3-1,-3-1-2,3 0 2,-4 1 4,0 1-5,-4 2 5,-1-1 0,-4 3-2,-5-2 2,1 3 0,-1 0 1,-1-1 0,-3-1-5,3-2 2,-2 1 0,2-3-2,1 1 2,5-1 1,1-4-2,0 1 1,2-3-2,1 2 1,5-4 1,-9 6 0,9-6 0,-6 3 2,6-3-4,-7 4 0,7-4 1,0 0 1,-5 3 0,5-3 2,0 0 1,0 0-9,0 0 3,0 0 2,0 0-3,0 0 3,0 0-5,27-7 8,-16 3-4,1 1 2,-3 0 0,0-2-1,4 1-1,-2 1 0,3-2 1,-5 3 0,0-1-3,0 2 0,-2-2-3,-7 3 7,13 0-4,-7-3 0,-6 3 2,15 0-1,-9 3 4,-6-3-6,18 3 1,-7-1 3,-4 0-1,3 0 3,1 3-4,-1-3-2,2 3 2,-1 0 1,-2 0 0,1 0 1,2 2-1,0-3 2,-3 3-6,2-2-1,-3 3 6,4 0 2,-3-3-4,0 4 5,0-2-2,-2 1 1,0 0-4,-1-1 3,-1 0-3,-2-3 3,-1 4-1,-2-8 2,0 13 1,0-7 2,-5 4 0,-4-3 2,2 3-2,-6 1 3,-1-1-3,-3 3 2,0-6 1,2 1 1,-5 2-3,-1-2 2,-2 2-5,2-3 4,0-3 0,1 0 1,0 0 0,0-1-4,1 0 1,0-2 0,2-1 3,4-1-6,-1 0 0,-1-1 4,1-1-4,5 3-16,-2-3-11,0-2-9,2 1-16,3 2-24,-1-2-17,7 4-20,-10-6-26,4 4-31,6 2-89,-13-3-279,5 2 123</inkml:trace>
  <inkml:trace contextRef="#ctx0" brushRef="#br0" timeOffset="51761.9485">2416 8315 16,'0'0'82,"0"0"-4,0 0-16,0 0 4,0 0 3,0 0-6,0 0 3,0 0-7,0 0-9,0 0 4,0 0-14,0 0 6,0 0-9,0 0-3,0 0-1,0 0 0,0 0 2,0 0-8,0 0-2,0 0-2,0 0-10,0 0 5,0 0 2,0 0-5,0 0-8,0 0-9,0 0 5,0 0 8,0 0-15,0 0 6,0 0 3,0 0 1,0 0 2,0 0-1,0 0-3,0 0 3,0 0-8,0 0 6,0 0 4,0 0-3,0 0-11,0 0-1,0 0 9,0 0-8,0 0 12,0 0-2,0 0-4,0 0 3,0 0 0,0 0-6,0 0-2,0 0 4,0 0 8,0 0-7,0 0 8,0 0-5,0 0 6,0 0-2,0 0 4,0 0-1,0 0 14,0 0-10,0 0 8,0 0-6,0 0-4,0 0-9,0 0 6,0 0 2,0 0 1,0 0-3,0 0 0,0 0-3,0 0 5,0 0-9,0 0 14,0 0-4,0 0 8,0 0 2,0 0-1,0 0-5,15-7 15,-15 7-5,7-1-9,-7 1 2,8-6-1,-8 6 2,9-3-3,-9 3-6,9-5 4,-5 2 0,-4 3-7,10-4 0,-4 0-1,1 0 0,-1 2-2,2-2-4,-2 0 5,5 0 1,-3 0-2,2-2 2,-1 2-2,0-1 0,1-2 1,-2 1 2,3 2-3,2-1-6,-4-1 0,1 0 5,3 1-1,-4 0-6,1 1-1,1 2-2,-2-3 9,2-2-3,-2 5 5,1-2-7,0-3 6,1 2-6,1 1 1,0-1-1,0 0 3,0 0 0,1-1-1,-1 2-4,6-5 4,-2 2 1,3-2 0,5-4 0,-1 1 0,-5 4 3,7-6 3,1-1 0,-2 5-1,3-5 7,0 1-5,1 0-7,0 0 0,2 2 1,0-2 2,0 0-7,2 0 2,-3 1 2,0 1-2,1-1 1,0 1 2,-1-1 0,0 4-3,-2-4 6,0 2-3,1 3 2,-3-3-2,1 1 3,-1 2-4,-4-1-3,4 1 2,-5-2 0,-1 3 1,6-2 1,-5-1-2,-1 3-3,0-1 1,-1 1 1,2 0 2,6-3-4,-11 5 3,2-4 1,-1 2-4,2 2-2,-4-3 5,3-1-1,-6 6-2,5-5 8,0-1-6,-4 4 0,-1-1 6,7-1-5,-4 0 0,4-2-2,-2 3 1,3-2 1,-4 1 4,3-1-4,0 1-4,-2 0 0,2 2 4,-2 0 4,0-2-5,1 0 1,1 1 4,-3 0-5,2-1-3,2 1 5,-3-1-4,2 2 5,-1 0-3,-1-2 0,3 2 2,0-1 1,0-1-2,-1 0 1,1-1-2,-1 1-3,9-3 5,-8 2-1,1 1-2,-1-1 5,2-1-6,-1 3 3,-1-3-3,2 1 1,-1 0-2,-1 0 3,2 1 1,-1-1-2,0 1 1,-1 0 2,1-1 3,-2 1-13,1 0 7,-1 2 0,2-2 2,0 0-2,-1 0 3,-3 1 4,2-1-1,3 4-8,-3-5 5,0 2-7,1 0 2,1 2 12,1-3-12,-2 3 4,1-1-5,-3 0 7,2 1 0,-2-2-2,3 2-3,-1-1 3,-2 0 1,2 0-6,-2 2 6,0-1-5,0-1 6,1 2 2,1-1-3,-1-1-10,1-2 12,-1-1-4,3 3-3,-1 0 3,-1-2 3,7-2-1,-5 4-1,6-4 1,-1 1 3,2-1-2,-9 2 0,8-2-7,0 1 6,0-2 0,1 2-7,-3-2 6,5 1-3,-1 3 1,0-5-1,2 0 3,-2 1 2,5 2-2,-2-1-6,1-2 8,0 2-3,2-1 1,-2-2 2,3 0-2,2 3-9,-2-2 10,14-2 3,-13 0-1,0 6-7,0-4 4,13-4-3,-13 4 8,-3-1-9,1 2 5,2 1-3,-2 2 3,0-2 3,1 1-2,-3 1-6,3-3 4,0 4-1,-2-3 2,-1 1-2,0 2 2,1-1-3,-2 1 1,0-3-4,-3 2 9,-1 0-4,3 3-4,-3-2 5,1 2-5,-1-2 1,-2 1 2,-6 0-2,7-4 2,-6 6 0,-2-1-4,1-1 4,-1 2 4,-1-2-5,0 1 0,0-1 2,-5 2 1,4-1-4,-3-1 0,-3 2 2,7-2-4,-8 3 2,3 0 2,-3-1-7,2 0 3,-1 1 6,1 0-2,-1-1 6,3 1-9,-3-1 4,2 0-2,4-3 1,1 3 2,1-1-1,2-1 2,0-1-2,9-1 0,0 1 1,1 0-1,0-3 6,2-3-8,2 3 5,0-2-4,15-6 1,-2 1-1,-10 6 1,12-5-3,1 0 0,1-1 5,-3 2-5,3-1-3,0-2 8,5 2-2,0 1 0,3-5-4,-2 4 3,1 2 3,1-3-3,0 2 8,-2 0-3,1-2-4,-4 4 2,1-2-9,-1-3 9,-4 5 0,2 2-1,-3 3-2,0-6-2,-11 6-1,14-3 4,-13 1-5,12-1 4,-13 3 1,12-5 1,0 1-2,0 3 2,-1-4-7,1 0 2,0 2 5,-12 1-7,1 3 5,12-6 2,3 1 1,-2 0-5,-14 2 2,12-1 0,3-2 0,-2 1-3,-1 0 6,-1-1-3,0 1 1,-12 4-1,2-2 1,10 0 1,-2-3-1,-11 4-6,0 1 8,0 2-5,-1-5 3,0 3-3,0-2 5,-1 1-6,0-2 2,0 4-3,1-2 5,0-1-3,-1 0 1,-1 1 1,2-1-5,1-1 7,-1 3-6,-2 0 0,2-4 5,-1 2-1,0 2-2,2-2 1,-1 0 0,-3 1 2,1 1-1,0 0 0,1 3-4,-3-2 3,0 0 3,-3 1-4,2 0 6,-3 0-5,1 3-5,1-3 6,-1-2-1,2 2 3,-2-2-4,3 4-3,0-3 5,-1 1 3,-1-3-6,5 1 5,0-1-4,-3 3 1,2-4 2,-3 1-3,1 1 3,0-1 3,0 0 3,-2 3 0,-2-3-1,1 1 5,1 0-4,-4 2 2,1-2-3,-6 4 2,-2-3-3,3 3-6,-4 1 4,1-1-3,-3 0 6,4 1-5,-1-1 0,-4 1 3,5 0 1,-7 1-1,1 0 0,0 1 2,-1-1-8,0-1 3,2 2 0,-1-3 0,-1 1 1,1-1-2,-2 2 3,2-3-4,-2 3-4,0-2 6,1 2 1,0-3 0,-1 1 2,-1-1 1,0 1 0,0 1-3,1-1-1,1-3 7,-3 3-3,2 0-4,-1 0 5,1-3-3,-1 5-1,3-3 3,-2 1-3,2-1 3,-3 1 0,6-1-2,-1 1-4,2 1 2,-1-2-1,1 2 3,1-1-3,-2-1-4,0 4 8,0-3-1,1-2 0,-4 4-3,-1-4 2,0 5-2,-1-5-2,0 4 3,1-1 1,-1-1-2,0-1-3,3 3 5,-3-2-2,-1 0 3,3 0 0,-2 1-3,2-3 0,-3 4-3,3-2 3,-1 2-2,-1-3 3,2 1-4,-4-1 2,4 1 2,-2 0-2,-1 1 7,-1 0-9,0-1 3,-2 2 2,1 0-1,1-1-1,-1 0-1,1 1 5,-2-1-5,-8 2 5,14-3-5,-8 3 1,-6 0-2,11-3 5,-11 3-4,0 0 7,10-1-6,-10 1 0,9-5 0,-9 5 0,8-2 5,-3-1-3,-5 3 2,9-1-5,-4-1-2,-5 2 5,11-4-1,-11 4-1,11-6-1,-4 5 1,-2-3 0,0 2-4,-5 2 6,12-4-5,-4 1 0,-1 1 1,2-1 6,-1 1-4,-2 0 0,6-2 2,-3 2-4,0-2 4,2 1 0,-5 1-1,2 0-2,1-2 0,4 3 1,-4-2 1,-4 1 0,4-1 1,0 0-1,0-2 0,0 4-1,-2 1 3,1-3-5,0-1 3,-1 3-7,-7 1 2,14-1 3,-7-2 0,-7 3 1,13-3 1,-13 3 1,10 0 1,-10 0-2,9-2-2,-9 2-1,10-3-4,-10 3 7,9 0-2,-9 0-3,10-1 2,-10 1 1,7-3 3,-7 3-1,11-2-2,-6-1 0,-5 3 3,10-3-4,-10 3-1,12-2 6,-7-1-3,-5 3 0,10-4 3,-10 4-1,10-2 1,-10 2-2,9-2-2,-3 0 0,1-1 0,-7 3 4,9-4-3,-3 0-2,-6 4 1,8-2 4,-8 2-3,8-1 1,-8 1-5,0 0 2,8-3-2,-8 3 4,0 0-2,6-4 1,-6 4 4,0 0 0,0 0-4,0 0 3,9-3 0,-9 3-1,0 0 3,0 0-1,4-3-4,-4 3-1,0 0 5,0 0 0,0 0-1,0 0 2,0 0-4,7-4-2,-7 4 2,0 0-3,0 0-5,0 0 4,0 0 1,0 0-2,0 0-6,0 0 3,0 0 0,0 0 2,8-2 0,-8 2-4,0 0 6,0 0-3,0 0-1,0 0 1,0 0 5,0 0 0,0 0 1,0 0-4,0 0 2,0 0-6,0 0 6,0 0-2,0 0 5,0 0-2,10 4 1,-10-4 1,0 0-5,0 0 5,0 0-6,0 0 3,0 0 3,9-2 0,-9 2 0,0 0 2,10-3-3,-10 3 1,5-4 2,-5 4-5,8-3 2,-8 3 2,9-2 3,-9 2-2,10-5-11,-2 3 8,-8 2-3,9-3-3,-3 1 5,-6 2-1,16-4 1,-11 4-3,-5 0 2,11-3-5,-3 2 0,-8 1 7,8-2-5,-8 2 0,10-2 3,-10 2-5,9-2 6,-9 2-2,10 0 0,-10 0-5,0 0 7,8-3-5,-8 3 3,0 0 1,7-2 2,-7 2-3,0 0-1,12 0 3,-12 0 1,6-3-2,-6 3-1,7-3 1,-7 3 3,8-2-4,-8 2 1,0 0 0,11-2-1,-11 2 1,6-2-5,-6 2 1,0 0-8,9-3 4,-9 3 1,0 0-8,12 0-7,-12 0 3,0 0 2,9 0 5,-9 0-1,0 0 2,0 0-3,0 0 0,0 0 9,10 0 1,-10 0-4,0 0 6,0 0 1,0 0 1,0 0-1,0 0 0,0 0-7,0 0-2,0 0-4,0 0-9,0 0-8,0 0-5,0 0-10,0 0-1,0 0-11,0 0-10,0 0-17,0 0-24,-19 16-62,13-15-189,6-1 83</inkml:trace>
  <inkml:trace contextRef="#ctx0" brushRef="#br0" timeOffset="56161.6243">14195 5125 33,'0'0'80,"0"0"-5,0 0-3,0 0-6,0 0-8,0 0 0,0 0-8,0 0 0,-5-9-10,5 9 6,0 0-7,0 0 9,0 0-13,0 0 7,0 0-2,0 0-14,0 0 1,0 0 10,0 0-12,-2-7-4,2 7 3,0 0-5,0 0 0,0 0-2,0 0 0,0 0 7,0 0-3,0 0-1,0 0-4,0 0-7,0 0 6,0 0 0,0 0-9,0 0-2,0 0 5,0 0-4,0 0-3,0 0 1,0 0 2,0 0-3,0 0 3,0 0-4,0 0 2,0 0-6,0 0 5,0 0-6,0 0-3,0 0 9,0 0-1,0 0 6,0 0-2,0 0-10,0 0 5,0 0 1,0 0 4,0 0 9,7 19 6,-7-19-4,3 8-4,-3-8-4,2 7 2,-2-7 6,0 9 0,0-9-4,0 9 13,3-4-13,-3-5-1,0 12 5,0-12-2,1 12-5,-1-12 2,0 10-2,0-2-1,0-8 3,-1 13 2,2-4-3,0 0-1,-1 1 0,0 0-7,1-2 3,-1-1 7,0 2-4,2 1-3,-2-1 1,1-1-5,-1 2-2,0-3 5,0 2 0,2 0-3,0 0-1,-2 3-3,0-3 5,0-1 2,2 2 0,-2-1-2,0 0-1,2 3 1,-2-6 4,1 3-2,-1 2 13,1-2-17,1 0 2,-4 1 4,4-3-8,-2 3 2,0-4 2,0 5 1,4-4 0,-4 0-2,0 2-1,0-9 1,-2 15-1,0-8 5,2 1-6,0-8 2,0 13-2,-2-6-1,2-7 1,-1 11 5,1-11-6,-1 13 11,1-5-4,0-8-7,0 13-1,0-6 6,0-7 0,-2 13-1,2-6-1,2 0 1,-2-7-4,1 12 0,0-4 7,1-1-6,-2-7-1,0 11 1,0-5 1,0-6 1,2 14 0,0-8-2,-2-6 0,-2 14-1,4-7 5,-2-2 0,0-5-1,0 14 3,2-8 2,-2-6-5,2 11 1,-2-4-6,2 1 6,-2-8-6,1 12 1,-1-7 8,0-5-6,1 13-3,1-4 3,-1-4 1,-1-5-4,2 13 5,-2-6 3,0-7-4,4 11-5,-2-4 6,0-2 1,-2-5-2,1 13 0,1-9 1,0 3 0,-2-7-2,3 10 2,-3-10-4,2 9 6,-2-4-7,0-5 0,3 11 0,-2-7 5,-1-4-3,1 10 7,-1-10-5,2 9 10,-2-9-15,0 10 9,0-10-11,0 7 5,0-7 6,0 8-3,0-8-4,0 0 4,0 11-6,0-11 6,0 9-2,0-9 0,2 9 1,-2-9-2,0 11-3,0-11 1,0 10 3,0-10 0,0 9-1,3-5-4,-3-4 4,0 11 2,1-5 6,-1-6-2,1 13-5,1-5-1,-2-8 5,1 15-2,0-8-6,-1 2 7,0 0-3,0 2 1,0-2 0,0-3-4,-1 5 5,0-3-2,1 4-2,0-3 1,0-1-3,-2 1 4,1 2 9,1-2-6,0 0-2,0 2-3,0-2-8,0 0 14,0 3-3,1-3-2,-1 1-1,3 0 6,-2 0-13,3 0 13,-4 0-7,2 1 11,1-1-10,-2 2 7,-1 0-6,0 0-3,2 1 8,2-1-6,-2-2 3,-2 3 1,0-3-1,3 3-2,-3-1 4,2 1-1,-1-1-1,-2-1 2,1-1-5,1 2 4,-2-2-5,1 2 2,0-3 1,0 3-2,-1-3-1,2 1 9,0 0-8,-1-2 7,3 2-4,-3 0-5,0-2 6,2 1-6,0 0 2,-2 0 3,0 1 6,2 0-12,0-4 3,-2 2 2,0-8 3,0 17 3,1-9-2,4 1-3,-5 1 3,0-3-5,0-1 1,0-6-3,2 15 4,-2-6-5,0-1 7,0-8 0,0 13-2,0-13 5,0 13-9,0-13 5,0 14-5,0-14 7,0 16-4,0-11 5,-2 3-8,2 1-2,0-9-7,2 15 13,-2-9-1,0-6-1,0 13 0,0-7 2,0 5 0,0-4-3,0 0 1,0-7 4,2 17-13,-1-9 12,-1 1 0,0-1-3,3 1 8,-3 0-7,1-1 2,-1-8-4,0 15 5,4-6 0,-4-1 1,2 0 2,0 2-2,-2-1-3,1-2-1,-1-7 2,1 15 2,1-9-1,-2 2-4,1 1 4,-1-2-8,1 1 6,-1-8-1,0 17 1,-1-7-3,1-1 4,0 1-3,0 0-3,0-2 3,0 2-3,0-10 1,-1 18 7,2-10-3,-2 1 2,1 3-7,0-4 6,-2-1-2,2 3 1,0-1-1,0 0 3,2 2-3,-2-3 6,1 2-6,-2-1 4,2-1-5,-2 1-2,2 0 3,-1-1-5,1 1 5,0-1 2,1 0-3,-2-8-1,0 15 1,3-8-2,-3 2 5,0-1-1,0 2-3,0-3-5,3 2 4,-3-1-1,1 1 8,-1-9-1,0 15-3,1-6 1,-1-1-3,0 1 2,2-3 2,-2-6-3,2 17 6,-2-17-10,0 13 5,0-4 2,0 0-5,0-9 6,2 13-6,-2-13 5,0 13-3,0-13 4,2 15 7,-2-6-8,0 0-1,0-9 2,0 17-6,2-6 4,-4-1 1,2-3-2,0 5 5,0-5-10,0-7 5,0 14 4,2-8-2,-2 1-5,0-7 0,-2 12 7,2-4-8,0-8 1,0 12 5,0-12-1,2 13-8,-4-5 7,5-3 3,-3-5 1,-1 12-7,2-3 3,-1-9 3,0 13-7,1-5 5,-1-1-1,1-1-1,-1-6 2,0 13-4,0-3 6,0-1-3,2-2-1,0 0-1,-2-7 4,0 13-1,0-6-2,4 0 2,-4-7 0,0 13-3,0-4 3,2-4-4,-2-5 3,0 14 0,2-9 2,-2 5-5,0-10 7,1 10-4,-1-10 0,1 13-1,1-7 0,-2-6 3,0 12-3,0-7 3,0-5 7,0 13-10,2-9-1,-2-4 7,0 11-4,0-11-5,0 10 1,0-10 4,2 8 1,-2-8-13,2 10 11,-2-10 5,0 7-5,0-7-4,1 7 5,-1-7 2,0 0 0,0 10-8,0-10 1,0 0 10,0 0-3,0 9-1,0-9 1,0 0-2,0 7 2,0-7 0,0 0-2,0 0-1,2 10-6,-2-10 3,0 0 1,2 6-3,-2-6 8,0 0-3,1 7 4,-1-7-1,0 0 4,0 0-9,0 9-2,0-9 7,0 0-5,0 0-10,3 5 12,-3-5 4,0 0-8,0 0 1,0 0 4,2 10 1,-2-10 2,0 0-16,0 0 12,2 5-1,-2-5 3,0 0-2,0 0 0,0 0 4,0 0 0,0 0-6,0 0 10,0 0-5,0 0 1,0 0-1,0 0-5,2 6 4,-2-6 7,0 0 4,0 0 5,0 0-4,0 0 1,0 0 9,0 0 2,0 0-2,0 0 2,0 0 8,0 0-3,0 0-2,0 0 4,0 0-2,0 0 0,0 0-4,0 0-6,0 0 4,0 0-6,0 0-4,0 0 2,0 0 0,0 0-4,0 0-7,0 0 6,0 0-1,0 0 0,0 0-6,-2-26 3,2 26-2,-4-12-2,0 8 2,4 4-3,-2-10 3,-1 3-2,3 7-1,-8-13 0,4 6 0,2 2 0,-2-4 4,-1 4 4,-1-3-2,0 1-2,1 1 0,-1-1-1,1 0-2,-3 0 1,3 3 0,0-3 1,-1 2 6,2-1-1,0 0 0,-5 1 1,5-2 0,4 7-7,-8-8 3,6 5 0,2 3 0,-8-7 1,8 7-4,-3-7-2,3 7-2,0 0 3,-4-6-3,4 6 1,0 0 0,0 0 0,0 0-5,-4-6 2,4 6-3,0 0 3,0 0-2,0 0-5,0 0 4,0 0 2,0 0-1,0 0 2,0 0-1,0 0-1,0 0 0,15 18 1,-11-12 1,2-3-1,2 5 1,-3-3 1,3 2 0,-2 1-1,4-2-2,-3 1-1,2 0 5,1 0-4,-2 1 3,-1-1-1,1 0-1,2 1-2,-3-1 0,1 0-2,-2 0-3,4 0-3,-6-2 1,3 5 4,-4-3-2,3-4-5,-4 2 2,-2-5 2,8 5-3,-8-5 7,6 6-2,-6-6 1,3 5 6,-3-5-5,0 0 7,3 5 9,-3-5-3,0 0 5,0 0 5,0 0 5,0 0 0,0 0-7,0 0 2,0 0-4,0 0-2,0 0-1,0 0 0,0 0-3,0 0-1,-4-24-2,4 24 5,0-10-3,0 10-4,0-12-3,0 12 5,1-9-2,1 3-1,-2 6-1,4-11-3,-2 5 3,2-1 0,0 2-3,2-1 1,-2 1-6,-1-1 2,1 1 4,0 1-8,0-2 5,-4 6 5,8-8-3,-8 8-1,4-10 3,-2 8 1,-2 2 2,3-5-2,-3 5 0,0 0 0,0 0 0,4-9-3,-4 9 3,0 0-3,0 0 2,0 0-1,0 0-3,0 0 7,0 0-3,0 0 0,0 0 2,0 0-6,0 0-3,0 0-4,0 0-1,-13-6 2,13 6 2,0 0-4,-22 8 4,12-4-4,-1 0-2,0 0-3,-5 2-4,3-3-9,-4 7-6,-2-3-22,-1 2-19,-4 4-4,-1-2-19,0 2-13,-1-1-22,-1 0-152,2-1-310,5-2 138</inkml:trace>
  <inkml:trace contextRef="#ctx0" brushRef="#br0" timeOffset="60409.9346">12664 5470 5,'0'0'79,"0"0"-8,-2-7-9,2 7 2,0 0-8,0 0 0,0 0-3,0 0-4,0 0-4,0 0-3,0 0 1,-3-7-1,3 7-5,0 0 7,0 0-13,0 0 0,0 0-1,0 0-1,0 0-5,0 0-9,0 0 0,0 0-4,0 0 6,0 0-3,0 0-9,0 0 5,0 0-2,0 0-5,0 0-2,0 0 5,0 0-2,0 0 2,0 0 1,0 0 0,0 0-3,0 0 6,0 0-4,0 0 4,4 26-1,-4-26-6,5 7 5,-1-1-9,-4-6 7,5 9 4,-4-2-8,0-1 9,2 2-2,-1-3 2,1 3-2,0 1 7,-1 0-1,1 1 1,-2-2-2,2 4 3,-2-3-3,2 2-5,0 0-2,0 1 11,-1 1-8,2-1 5,-1 0-11,-2 0 9,2-1-10,-1 0 6,1-1-2,-2 2-3,2 1 5,-2-2 4,3 0-8,-4-1 4,1 2 1,1 0-2,-2-2-1,2 5-3,-2-6 1,2 1 4,-2 1-6,0-1 2,-1 0-4,1-2 3,0 4-2,-3-3 0,3 1 1,0 0 2,-1 0-1,0-1 2,0 3-6,1 0 5,0-4-5,0 1 0,0 0 4,0 0-2,-3 2-2,3-2 3,0-9 1,0 15 2,3-5-6,-2 1 0,-1-4 0,2 2 3,0-2-4,-2 0 2,1 1-4,-1-8 6,1 13 1,-1-6-2,2 2-1,-2 0-3,0 1 3,0-10 2,1 16-7,-1-10 7,1 5 1,-1-2-2,1 0-3,-1-2 6,2 3-2,-2-1-4,0 2-5,-2-2 9,2 1-6,0 2 3,0 0-2,0-3 3,2 3-4,-1 0 4,2-2-4,-2 2 6,-1 0-4,1-2 5,-1 3-7,3 1 3,-1 0-3,-2 1 0,5-1 6,-4 2-1,1-3-5,-2-1 7,4 4-4,-3 0-1,1-4-3,1 1 3,0 3 0,1-1 0,-3-2 4,1 4 2,0-1-5,3 0 2,-3-4-1,2 3-1,-1 0 3,-1-3 0,1 4-1,-1 1 1,0-4-8,0-1 4,-1 2-1,2 2 3,-2 1-1,2-1 1,-3-1-3,2 3 6,1-1-3,-2-1-3,0 0 3,1 1 2,2 0-2,-4-3 2,2 4-6,1-1 6,-3 0-5,2-1 11,1 1-10,-1 0 6,0 0-4,0 0-2,0-2-1,1 3 1,-2-2 5,2 1-4,-2 0-1,1 0 4,0-1-3,1 1 4,-2 1-2,0-2 1,1-1-1,0 2 0,0-1-1,-1-2 2,-1 2-3,0 0 2,0-1-1,0-3-6,0 0 8,1 0 0,0 2-1,1-4 2,-1 3-6,0-1 2,2 0 2,-3 5 5,2-6-7,-1-1 2,1 1 0,-1 1 5,-1-1 2,1 1-6,1 0 5,-1 1-1,0-4 0,2 4-1,-3-1 2,0 0 5,2-2-3,-2 3 3,2-2-4,-1 0 1,-1 0-3,1 0 3,1 2-6,-1-2 2,-1-1 2,0 2 2,1-2 1,-1 1-9,1 0-3,-1 0 8,0 0-2,0 1 2,0-3-5,2 1 1,-2 1-2,0-3 0,0 4-1,2-4 3,-1 1-1,1 0-1,-1 2 1,0-2 1,-1-1-3,1-2 3,-1-6 1,2 14-3,1-7 0,-3 0 4,0-7-5,1 12 3,0-6-5,-1-6 8,4 11-8,-3-6 3,-1-5 1,0 10-5,0-10 4,1 11-2,-1-11 7,2 7-6,-2-7 0,1 9 1,-1-9-2,2 8 5,-2-8-6,0 5 6,0-5-8,0 9 6,0-9 0,0 0 2,2 10-2,-2-10 2,0 0-3,0 10 5,0-10-8,0 0-2,0 7 17,0-7-16,0 0 3,0 0 2,1 10-2,-1-10 3,0 0-3,1 7 1,-1-7 0,0 0 0,0 9-2,0-9 1,4 6 1,-4-6 1,1 7-3,-1-7 1,0 0 0,0 9 0,0-9-3,3 7 4,-3-7-5,0 0 12,2 7-12,-2-7 7,0 6 1,0-6 2,0 0-7,0 0 3,2 8-4,-2-8 6,0 0 7,0 0 8,0 0 9,0 0-4,0 0 2,0 0 5,2 4-5,-2-4-3,0 0-2,0 0 1,0 0-7,0 0 1,0 0-7,0 0 2,0 0-4,0 0 2,0 0-2,0 0-3,0 0 1,0 0 7,0 0-11,2 8 4,-2-8-3,0 0 3,0 0-2,0 0 0,0 0-1,0 0 1,0 0-3,0 9 0,0-9 2,0 0-3,0 0 1,0 0 2,2 8-3,-2-8-1,0 0 2,3 5 3,-3-5-2,0 0-2,0 0-1,0 0 2,2 7-2,-2-7 4,0 0 1,0 0 0,3 6-4,-3-6 1,0 0 3,0 0-5,0 0 1,0 0 1,2 6 1,-2-6 5,0 0-4,0 0 1,0 0-1,0 0 6,0 0-8,0 0 4,0 0-5,0 0 1,0 0-2,0 0 5,0 0-5,0 0 3,0 0 0,0 0-4,0 0 3,0 0-4,0 0 5,0 0-4,0 0 1,0 0 5,0 0-5,0 0-1,0 0-1,0 0 4,0 0 0,0 0-1,0 9 4,0-9-3,0 0-2,0 0 6,0 0-7,0 0 1,0 0 0,0 0 5,0 0-7,0 0 7,0 0-5,0 0 1,0 0 1,0 0 4,0 0-6,0 0 0,0 0 0,0 0-1,0 0 2,0 8 2,0-8 0,0 0 0,0 0-6,0 0 7,0 0-6,0 0 5,0 0-3,0 0 3,-1 12-4,1-12 2,0 0-1,0 0-1,0 0 1,0 0-2,4 5 3,-4-5 2,0 0-4,0 0 5,0 0-3,0 0 1,4 5 0,-4-5 3,0 0-5,0 0 3,0 0-1,0 0 2,0 0 2,0 0 0,0 0-1,0 0 3,0 0 2,0 0 2,0 0 3,0 0 1,0 0 2,0 0 0,0 0-1,0 0-5,0 0 3,0 0-3,0 0-1,0 0 7,0 0-10,0 0 0,0 0-6,0 0 4,0 0-3,0 0 1,0 0-4,0 0 5,0 0-3,0 0 0,0 0-3,0 0 1,0 0 0,0 0 2,0 0-1,0 0-3,0 0 3,0 0-1,0 0 3,0 0 2,0 0-2,0 0 5,0 0-6,0 0 0,0 0 5,0 0 0,0 0-2,0 0 4,0 0-3,0 0 0,0 0-5,0 0 7,0 0-5,0 0 0,0 0 2,0 0-3,0 0 0,0 0 0,0 0 0,0 0 0,0 0 1,0 0-1,0 0-1,0 0-1,0 0 4,0 0-2,0 0 3,0 0-3,0 0 1,0 0-2,0 0 4,0 0 2,0 0-5,0 0 3,0 0-2,0 0 1,0 0-1,0 0-1,0 0 0,0 0 1,-17-15 2,17 15-2,0 0 0,-6-7-2,6 7 2,-8-5-2,8 5 0,-8-7 1,3 3 0,0 2 0,0-4-3,-1 3 0,-4-2 4,3 1-2,-2 1-1,-2-2 1,4 0 2,-4 1-1,1-1-6,1 2 2,0-2 2,0 1 0,0 1-1,0-2 0,1 2 4,2 0 3,6 3-6,-14-4 2,7 2 0,7 2-1,-9-5 1,9 5-2,-7-3 1,7 3 1,-8-2-1,8 2-1,0 0-2,0 0-5,-8-5-5,8 5-7,0 0 3,0 0 1,0 0 4,0 0-1,0 0 1,0 0 3,0 0-2,0 0 3,0 0-2,16 15 2,-12-12 1,2 2 0,-2-1 0,1 0 3,-1 1-2,1-2 4,4 4-1,-3-1-2,-1-1-1,0 3 4,2-2-1,0 1 2,0 0-2,-2-2 2,0 2 0,1-2 0,4 2 0,-3 1-1,1-3 1,-3-1-1,1 1-1,3 1-1,-4-3-2,2 2 0,-2-2 0,2 0 0,-7-3 3,10 6 4,-7-3-3,-3-3 3,0 0-1,10 4-1,-10-4-1,0 0 1,8 1 4,-8-1-5,0 0 1,0 0 2,0 0-2,10-5 4,-10 5 0,0 0-1,5-10 1,-5 10 2,4-9-5,-2 5 1,-2 4 0,3-9 0,-3 9 2,5-11 1,-2 4-5,-1-1 2,2 1-3,0 0 5,0-1-1,0-1-3,1 2 0,1-1 3,-1-2-4,1 2-1,1 0 3,0-1 0,3 2-4,-2 0 2,1-1 1,1 2-1,-1-1 3,-2 2 3,2-2-6,1 3 2,-1-2-7,-2 4 5,-2-1-5,4 0 5,-9 3 1,9-4-4,-9 4 0,9-3-2,-9 3 1,9-4 3,-9 4 1,9-4-1,-9 4-1,6-2 0,-6 2 2,0 0 7,9-4-8,-9 4 4,0 0-3,0 0 5,0 0-1,6-3 0,-6 3 1,0 0-5,0 0-3,0 0 2,0 0 2,0 0 3,0 0-1,-30 10-1,17-5-5,1-1 6,-4 1-3,-1 2-4,-2 0-12,2-1-8,-3 2-3,1 0-12,1-2-15,-2 3-7,2 0-18,-2-1-24,-5 4-41,-2-3-81,7-2-246,-1 0 110</inkml:trace>
  <inkml:trace contextRef="#ctx0" brushRef="#br0" timeOffset="63442.4811">10968 5851 16,'0'0'72,"0"0"-6,0 0 9,0 0-19,0 0-7,0 0-3,0 0-5,0 0-2,0 0 5,0 0-7,0 0 12,0 0-2,7 21-9,-7-21-3,0 9-4,0-9 4,-3 10 2,3-10-9,0 12 4,0-4-4,0-8-5,0 17 0,3-8-5,-2 0-1,-1 0-3,0 2 7,3 1 0,-3-2-1,2 1-4,-2 1 9,1 1-2,1-1-7,-1 5-3,3 0-2,-4-1 3,2-1-1,1 2 3,-2 0-2,2-5-5,-3 5 4,1 0-3,0-2 0,2 2 1,1-1-3,-4 1-5,2 0 4,-1 0-2,1 2-2,0-2 3,-2 1-2,2-2 1,-1 1 1,-1 2-8,1-1 18,-1 0-12,-1-1-1,1 1-9,-1-1 8,1 0 2,0 0 5,0 0-14,0-1 10,0 0-6,1-5 2,-1 1-2,0 4 0,1-5-1,1 3 2,-2-2 0,0 0 1,0 1-2,2 3 1,-2-4 2,0 1-1,1-1 4,-2-1-2,2 2-8,1-1 7,-1 4 6,-1-5-9,0 5 3,0 0-1,-3 1 1,3-6 4,2 4-6,-2 2-2,0-4 1,1-2 0,2 6 1,-2-6 0,0 5-2,0-5 4,2 1-1,-2 1 4,2 1-6,-2-2 3,1 1-2,1 0 9,0 2-6,-2-2 3,1 3-9,1-1 0,0 0 2,-2-3 4,2 4-8,-1-3 3,2 3 6,-2 1-3,1-4 4,-1 3 0,1-1-2,0 0 0,-2 1 2,4 0 0,-2 0-2,-1-2-5,1-1 8,0 3 0,1-1-3,-1 1 0,-1-1-4,1-4 3,0 6 2,0-1 3,-1-3 0,-1 3 2,2-1 1,-1 1 2,3-1-13,-2 1 7,-2-4 1,3 2 0,-3-2 0,3 5 6,-4-6-7,4 5 4,0 0-5,-3 0 2,3-3 0,-1-2 0,-1 4-1,2-2-3,-3-2 3,0 2 2,2-1-9,-1 2 6,1-2-2,-1 0 7,1 0-5,0-1-2,-2 0-4,0-2-1,0 2 4,2-2-4,-3-1 3,2-1 2,0 1-5,-1-2 3,0 0-1,2 1 3,-3-7 2,0 14-1,0-9-3,0-5 6,2 13-5,-2-8-4,0-5 5,2 12-4,-1-7 4,-1-5-1,1 11 3,-1-11 3,2 8-5,-1 0 5,-1-8-3,1 6 0,-1-6-2,0 0 2,0 9 3,0-9-4,0 0 3,1 9-1,-1-9 1,0 0 0,2 9-1,-2-9 2,0 0-4,0 0 6,-2 9-5,2-9 1,0 0-1,0 0-2,-2 8 4,2-8-3,0 0 2,-1 6-2,1-6 0,0 0-1,-2 8 0,2-8 0,0 0 0,0 0-2,-1 9 0,1-9 4,0 0-1,0 0-2,-1 8 0,1-8 3,0 0-7,0 0 0,0 7 0,0-7 7,0 0-5,0 0 1,0 0-2,-2 9 6,2-9 0,0 0-1,0 0-1,0 0-5,0 0 6,-2 8-4,2-8 9,0 0-8,0 0-2,0 0 5,0 10-8,0-10 7,0 0-4,0 0-2,-1 7-2,1-7 6,0 0-1,0 0-2,0 0-3,0 12 9,0-12-6,0 0 4,0 0 4,0 0-4,0 0-4,1 6 2,-1-6 2,0 0 0,0 0 2,0 0 1,0 0 4,0 0 2,0 0 0,0 0 4,0 0 1,0 0 1,0 0-1,0 0-3,0 0-2,0 0-3,0 0 1,0 0-1,0 0-1,0 0-1,0 0 2,0 0-6,0 0 0,0 0 1,2 8 1,-2-8-3,0 0-1,0 0 4,0 0-2,0 0 0,0 0-3,0 7 4,0-7-6,0 0 5,0 0-1,0 0 3,0 0-5,0 0 3,0 0-2,4 5 5,-4-5-4,0 0-4,0 0 7,0 0-2,0 0-7,0 0 4,4 3-2,-4-3 6,0 0-5,0 0 1,0 0 2,0 0-2,4 6-1,-4-6 3,0 0 0,0 0-1,0 0-3,5 5 6,-5-5-6,0 0 6,0 0 0,0 0-4,0 0 4,0 0-4,4 6 2,-4-6 3,0 0-7,0 0 3,0 0 0,0 0 1,0 0-2,5 4-4,-5-4 8,0 0-3,0 0-1,4 4 1,-4-4 2,0 0-1,0 0-1,0 0 0,0 0-1,4 5 3,-4-5-3,0 0 1,0 0 3,0 0-1,0 0-2,0 0 8,0 0-5,0 0 3,0 0 2,0 0 4,0 0-1,0 0 1,0 0 4,0 0-3,0 0 0,0 0-4,0 0 2,0 0-4,0 0 2,0 0-1,0 0 1,0 0 0,0 0-4,0 0 1,-17-16 0,17 16-1,-5-7 2,5 7 0,-6-8-3,2 2 0,4 6-3,-9-12-1,1 5 5,4 1-3,-2 1 1,1 1 1,-2-2-3,-1-1-1,2 3 0,-1-3 1,1 3 0,1 1 2,-1-2-4,-2-1 4,3 2-2,5 4 0,-11-7-3,6 4 3,5 3 0,-11-4-3,11 4 1,-6-4 0,6 4 0,-6-4 0,6 4 0,0 0-6,0 0 2,0 0 2,-12 0 1,12 0 2,0 0-5,0 0 1,0 0-1,-5 9 5,5-9-2,0 0-2,-3 5 0,3-5 8,0 0-7,0 0 0,0 12 1,0-12-2,0 0 2,2 13-1,-2-13 0,2 9 3,0-3 0,2-1-1,-4-5-1,6 11 2,-2-4 3,1 0-4,1 2 2,1-2 0,-2 0-4,2 0 0,0-1 3,0 1-1,0 1-2,2-2 2,-2-1-1,-2 0 6,2-1-3,0 0 0,-1 1-3,0-1 2,0 0 2,0 1-4,1-1 0,-3-1 2,1 2-1,-5-5-2,9 4 3,-5-1-1,-4-3 3,5 5-5,-5-5 4,8 3-2,-8-3 0,5 4 3,-5-4 2,0 0-1,5 3 3,-5-3-3,0 0-1,0 0 1,0 0-2,0 0 2,0 0-3,5-11 4,-5 11-1,1-11-2,-1 11 0,2-10 0,-1 1 2,0 2-3,1-1 0,-1-4-3,2 0 3,-1 1 3,0-1-6,1 1 3,-1 0 3,1 0-4,-2 1 2,3 0 0,-1 2-1,-1 2-1,0-1 2,-2 7 4,2-12-6,2 9 2,-4 3-2,0 0 2,2-9-3,-2 9 6,0 0-6,2-9 1,-2 9-1,0 0 0,0 0-2,0 0 2,0 0 2,0 0-2,0 0-3,0 0 3,0 0-7,0 0 0,0 0-3,0 0 3,0 0-7,0 0-3,-19 13-18,11-2-3,-7 1-15,-1 2-26,-7 3-19,-1 1-37,-1 4-150,-1-3-310,-4-3 138</inkml:trace>
  <inkml:trace contextRef="#ctx0" brushRef="#br0" timeOffset="65703.3443">9002 6220 28,'0'0'101,"0"0"-13,0 0-1,0 0-6,0 0-4,0 0-13,0 0-4,0 0 0,0 0-3,0 0-10,0 0-3,0 0-7,0 0-1,0 0-5,0 0-6,0 0 5,0 0-9,0 0-3,0 0-1,0 0 7,0 0 4,0 0-9,0 0 5,-3 26 2,6-17-4,-3-1-3,1 1 1,0 1-5,1 0 0,-1 2 3,1 1 5,1 1-11,0 1 2,2 2 7,-3-1 1,2 1-8,-3 3-2,4-2 3,1-1 0,-3 1-6,0-1 4,1 0-6,-2 2 4,2-1-3,-1 0 1,2-1 1,-3-2-2,3 2 1,-3 0-11,2 0 8,0 2 3,1-2-5,-4 0-3,2 0-1,-1 0 5,2 1-3,-2-1 3,0 1-4,-1 0 3,1 1 2,0-1-6,0 1 1,1-1 3,-2-1-4,0 5 6,1-5-8,-1 2 7,2-2-6,-2 2 0,1-1 4,0-2-4,-2 1 1,2 0 2,1 1-1,-2 0 0,0 0-1,1-1 1,-1 1 3,0 0-5,0 1 5,2-2-2,0-2 1,-2 2 3,1-1-4,1 1 3,0 0-1,-1-2 1,2 1 2,-2-2-3,1 3-3,1-3-1,-2-1-1,2-1 5,-2 3 2,0-2-5,1-2 5,-1 1-4,1-1-1,2 1 3,-3-1-1,1 1-2,2 1-1,0-2 12,-1 0-9,1-1-3,0 2 4,-1-3-2,0 2 1,-2-1 2,1 0 0,1 0 4,-2-1-7,1 0 4,1 2-2,-1-1-2,1 0 6,-2-1-2,0 2 2,1-2-4,-2 0-2,0 0 3,1 2-5,-1-2 3,0 0 2,1-3 3,-2 4 2,1-4 0,0 4-1,0-3-1,-1 4-6,0-4 6,3 2 3,-3 1 2,1 0-3,1 0-1,-1-1 1,-1-1-1,2 3-1,-2-3-2,1 1-4,-1 0 4,2 2-3,-1-3 2,0 1-3,3 0 5,-3 0-2,2 1-3,0-4-1,-1 3 8,1 1-7,-1-1 1,0 0-3,0 0 0,1-2 0,-1 2 0,1 1-1,-1-3 2,0 1 2,-1-3-1,0 4-1,-1-9 2,3 9-1,-2-1-1,-1-8 0,0 12 3,1-7-7,-1-5 3,2 11 1,-2-11 0,1 10-2,-1-10 6,1 10-3,-1-10-1,1 10-2,-1-10 3,0 8 0,0-8-1,2 11-5,-2-11 7,1 6 0,-1-6-5,0 9 1,0-9 2,0 0-1,1 9 2,-1-9-8,0 0 5,0 0 3,0 7 2,0-7 2,0 0 7,0 0 10,0 0 6,0 0 2,0 0 8,0 0-7,0 0-2,0 0-2,0 0 2,0 0-4,0 0 0,0 0-1,0 0 4,0 0-4,0 0-5,0 0 4,0 0-6,0 0-2,0 0-4,0 0-3,-10-19 0,10 19 0,0 0 0,-6-7-3,6 7 0,-7-5-2,2 1 3,5 4-4,-8-8 1,6 3 2,2 5 1,-12-9-4,5 4-1,2 0 0,0-1 1,-2 0-2,-1 1 5,0-2-3,0 2-2,-1-2 6,1 0-7,-1 0-1,2 2-1,-2 0 2,0 0 2,2 0-1,0 0 0,-2 2-2,1-2-2,3 2 5,-1 0-4,6 3 0,-11-7 1,11 7 1,-9-4-2,9 4-1,-6-4-1,6 4 2,-5-2-1,5 2-1,0 0 0,0 0 2,0 0-2,0 0-1,0 0-1,0 0 6,11 18-2,-3-13-1,-4 0 3,4 2 2,1 0-5,3 1 1,-1-1 2,4 4 0,-5-4-2,0 2 2,3-1 1,-4-3-4,5 5 3,0 0-1,-5-3-2,1-1-1,-2 0-5,1 0 3,0-1-3,0 0 5,-3 0-4,1-3 0,-1 3 6,-2-3-2,-4-2 1,11 5-3,-7-4 3,-4-1 1,8 1-2,-8-1 2,0 0-1,0 0 0,11-5 3,-11 5 0,5-7-3,-2 3 6,-3 4-4,4-11 2,-2 4-1,1 0 3,0-2-6,-2-1 4,1 0 1,0-1-2,0-2 2,-2 4-4,3-4 4,-2-1-4,0 2 2,2 1 1,-1-1 0,0 2-3,0-3 0,-1 4 4,2-3-3,-2 5-1,3 0 1,-1 0-1,-1 0 3,-2 7-2,6-9-3,-3 7 2,-3 2-1,7-10-5,-7 10-7,6-5-3,-6 5 1,5-4-1,-5 4 1,0 0-4,9 0 5,-9 0 1,0 0 5,0 0-3,1 17 5,-1-17-4,-11 19 4,2-5-11,-8 6-5,-3 2-31,-3 1-11,-4 4-31,-10 3-21,-3-1-36,7-7-116,5-3-291,-2 0 129</inkml:trace>
  <inkml:trace contextRef="#ctx0" brushRef="#br0" timeOffset="67786.0884">7138 6752 10,'0'0'102,"0"0"-12,0 0-7,0 0 0,0 0-10,0 0-2,0 0-1,-7-3-8,7 3-3,0 0-5,0 0-7,0 0-2,0 0 1,0 0-2,-5-4-1,5 4 5,0 0-14,0 0-3,0 0-4,0 0-1,0 0 0,0 0-7,0 0-7,0 0 8,0 0-6,-10 12 8,10-3-2,-3-1 5,2 2-5,0-4 9,1 4-8,-2 0-1,2 2-6,0 0 9,-1 0-7,0 3 2,1 3 2,0-7-4,0 6-1,0 0-2,0-1 3,2 1-1,-2 0-5,2-1 2,-1-1-3,3 2 4,-3-2-3,4 1 1,-1-3-5,1 3 5,-1 2-3,2-3 2,0 4-3,1-3-2,-1 2 4,2 1-4,-1-2-2,1 3 5,-1-3-1,1 2 1,-2-2-3,1 0-3,0 2 1,3-3 0,-2 1 2,1-1-3,-3-1 3,2-2-1,-2 3-4,-2-4 2,5 2 0,-4 3-1,-1-5-1,1-1 9,-1 4-13,2-3 3,-3-1-1,-2 0 6,3 1-5,-2-1 4,2 1-2,-1-3-1,-2 4 2,2-1 0,-2-2 0,2 3 1,-3-1-1,0-2-4,1 4 1,-1-3 1,0 1 6,0-1-5,1 1-4,2 0 6,-3-1 4,-3 0-3,6 1-5,-2-1 4,0 1-6,0-1 5,2-1-1,1 1-3,-3 0 6,2-1-6,-1 0-2,1-1 6,-2 3-3,2-3-1,1 2 5,-1 0-1,1 0-4,-1-2 3,-1 3 0,2-4 4,-3 2-6,1 1 2,2-1 2,-3-3 0,0 6-7,2-6 5,-3 1-3,1 2 4,-1 1-4,1-4 2,1 1 2,-2 0-2,2-1 3,-2 2 0,0-1-3,0-8 1,2 15 3,-2-5 1,2-3-4,-2 3 0,1-4 1,-1 4-1,0-1 2,1 0 3,2-2-2,-3 1-3,1 1 1,1-1-1,-1-1 0,0 0 0,-1-7-1,3 14 2,-3-8-2,2 0 5,-2-6-7,4 10 6,-1-6-2,-3-4 0,2 9-1,-2-9-2,4 8 2,-4-8 1,0 8 1,0-8 5,2 7-4,-2-7 1,2 7-2,-2-7-1,1 8-2,-1-8 4,0 0 1,1 7 6,-1-7 0,0 0-2,2 6-1,-2-6 0,0 0-4,0 0 4,1 8-3,-1-8 1,0 0-1,0 0-1,0 0 2,0 0-1,0 0-1,2 7 1,-2-7-1,0 0 0,0 0-2,0 0 5,3 6-2,-3-6 9,0 0 4,0 0 10,0 0-1,0 0 0,0 0-1,0 0-4,0 0-3,0 0 2,0 0-3,0 0 1,0 0-4,-1-28-3,1 28 2,-4-11 2,1 6-6,3 5 1,-5-13 7,3 6-1,-5 0 1,4 0-2,0 2-1,-3-4-1,0 4-6,0-2 0,0 2 4,1 0-5,-3-2 3,0 2-2,-2 0-3,2 0-1,2 1 0,-3 1 0,1-1-1,2 0 0,6 4-9,-12-5-1,7 3 3,5 2 3,-10-5-4,10 5 2,-6-3 1,6 3-4,0 0 0,0 0 3,-8-3-2,8 3-2,0 0 3,0 0-3,0 0 5,0 0 2,0 0-6,0 0 1,0 0 2,0 0-3,13 14 4,-13-14 0,8 7-1,-1-4 3,-1-1-5,1 3 3,-1-2 2,4 1 6,-1 1-5,0 0 0,2 1-6,-1-4 2,-1 3 9,1-1-6,-1 0-2,0 1-2,-3-2-1,2 0 1,0 0 2,-2 0-6,-6-3 1,10 3-1,-2-2 4,-8-1 1,11 1 0,-4 0-3,-7-1 2,12 0-4,-12 0 11,10-3 1,-5 1 1,-5 2-3,7-4-1,-7 4-2,7-9 1,-4 4 0,-3 5 0,4-11-1,-2 5 1,-1-3-1,-1-1 3,0 1-7,0-2 7,0 2-5,1 0 7,-2-2 0,1 1-2,-1-1-2,-1 2-2,2-1 0,2 3 2,-2 7-1,0-14 2,0 9-1,0 5 4,0-10-2,0 10-2,0 0-4,-2-11 4,2 11-1,0 0-2,0 0-3,0 0 5,0 0-4,0 0-1,0 0-1,-20 13-6,8-1-12,-3 3-19,-4 4-10,-5 1-31,-1 1-7,0 1-27,-1 2-39,-4-2-130,5-1-312,2-3 138</inkml:trace>
  <inkml:trace contextRef="#ctx0" brushRef="#br0" timeOffset="69622.5598">5384 7201 13,'-2'-6'111,"2"6"-10,0 0-5,0 0-16,-1-8 0,1 8-7,0 0 0,0 0-13,0 0 12,-3-8-3,3 8-3,0 0-8,0 0-6,0 0-6,0 0-1,0 0-14,0 0 5,0 0-10,0 0-4,0 0-2,0 0 0,0 0 2,0 0-1,0 0 0,11 25-5,-8-15 1,-1 0 4,2 1 1,-1-1 1,-1 2-6,2 1 2,0-1-7,1 2 7,-1-2-2,0 1-6,1 1-4,0-2 6,-2 1-1,4 1 0,0 1-6,-2-1 0,0 4-2,0-3 7,3 3-2,-2-2-5,0-1-1,1 3 2,-1-1 5,-1 2-10,3-2 7,-4 2 3,2 5-2,-1 0-4,-1-7 1,0 10-2,-1-4-3,0-3 3,-3-2 5,3 0-6,-2 1 3,-1-1-7,3 2 3,-2-4 3,0 1-2,1 0 0,-2 0 5,0-4-5,1 3 4,-2 0 1,2 0-1,-1-4-4,-1-1-6,2 0 12,-1 1-2,0-3-1,0 1 0,0 1-1,0 0 3,0-5 0,0-6-6,0 12 6,1-4-8,-1-8-2,0 7 4,0-7-3,0 7 3,0-7 1,0 0-3,0 10 1,0-10 3,0 0 1,2 7-5,-2-7 6,3 6-5,-3-6 3,0 0 3,2 7-6,-2-7-2,0 0 0,2 7 0,-2-7 3,0 0 2,0 8 6,0-8-2,0 0 4,0 0-1,0 12-3,0-12 5,0 0-1,2 7 0,-2-7-3,0 0-2,0 8 3,0-8-2,0 0 0,0 0-8,1 8 4,-1-8 5,0 0-4,0 0 0,0 0-4,1 6 5,-1-6 1,0 0-4,0 0 0,4 7 1,-4-7-2,0 0-1,0 0 0,0 0 2,0 0-2,0 0-1,0 0 5,4 5-5,-4-5-1,0 0-5,3 4 11,-3-4 2,0 0 0,0 0-4,0 0 1,0 0 1,6 3-1,-6-3-1,0 0 5,0 0-3,0 0 10,0 0 4,0 0 1,0 0-1,0 0 7,0 0-3,0 0-3,0 0 1,5-14 1,-5 14-6,-2-10 3,2 10 0,0-9-3,0 9 5,-2-12-4,2 12-1,-3-11 2,-1 2-2,3 4 2,-3-3-4,2 1-2,-3 0-1,0 1 1,1 2 4,4 4-3,-8-12-3,3 9 1,-5-1-1,2-1-1,0 3-3,-3-1 0,1 3-1,-1 0 6,1-3-8,0 6 2,10-3 0,-15 0 0,6 3-2,9-3-3,-13 0 2,13 0-1,-9 0-3,9 0 0,0 0 0,-10 4 0,10-4 1,0 0-1,-3 7 0,3-7-7,0 0 11,0 0 2,8 12 1,-8-12-10,10 7 0,-6-4-3,2 3-3,0-2-6,0-1 7,1 1 0,1-1 0,1-1 4,0 4-8,0-2-4,-3-2 6,2 3-1,0-5 4,-1 1 2,1 2 4,-8-3-6,13 1 0,-6-1-1,-7 0 4,12 2-1,-12-2 5,10 0-3,-10 0 2,0 0 2,12-2 2,-12 2 1,0 0-1,7-8-2,-7 8 4,3-4 1,1-1-4,-4 5 2,3-13 1,-2 3 1,-1 3-2,2-2 5,1-2-3,-1 1-1,1-3 4,-1 2-8,1 0 0,1 0 5,-2-1-1,1 2-5,0 0 3,-1 2 0,-1-1-1,1 2 3,-2 7 0,2-11 0,-2 11-1,1-11 0,-1 11-1,0-7 0,0 7 1,0 0-1,0 0 4,-8-7-10,8 7 6,0 0-5,-13 2-18,13-2-3,-18 9-1,4 1-13,-3 0-15,-2 7-24,-3-2-15,-1 2-18,2 2-23,-5 3-136,2-4-291,-2 0 129</inkml:trace>
  <inkml:trace contextRef="#ctx0" brushRef="#br0" timeOffset="71122.3835">2775 9576 8,'0'0'84,"-5"-5"-8,5 5-4,0 0-6,-7-6 1,7 6-14,-5-4 4,5 4 3,0 0-2,-9-5 7,9 5-8,-7-6-4,7 6-2,0 0 11,-9-3-8,9 3 5,0 0 2,-7-3-7,7 3-1,0 0-5,0 0-5,-8-4-6,8 4 3,0 0-10,0 0 2,0 0-3,0 0-10,0 0 2,0 0-4,0 0 1,0 0-2,0 0 3,0 0-2,0 0-4,0 0 0,0 0-2,0 0-2,0 0 2,0 0 6,0 0 7,0 0 2,21-5 4,-11 2-2,1 1-6,1-2 3,8 0-4,-2 0 7,1-1 2,0-2 0,1 4-4,2-1-1,5-4-1,0 3-6,-6 1-3,-1-2 3,1 2-4,2 1-2,5 3-6,2-4 5,-4 2-2,4-1-3,-2 0 5,5 1-1,3 0-3,1-2-2,14-3 2,-1-1-2,4 2 7,-2 1-6,2-4-2,0 5 5,0-5-3,1 0-7,2 0 4,-4-1 1,5 2 4,2-1 0,0 0-2,5 0 2,-2 0-3,-1-1 1,2 5 1,-1-2 0,-3 0-3,-1 1 1,-3 0 0,-2 4-3,-3 1-2,-14 1 3,2-2-2,0 1 1,-5 2 0,2 2-2,-4-1-1,-3-1-5,2 3 12,-9-4-2,-3 3 0,-1-1-4,-4 2 1,-1-1 3,-1-1-6,1 1 3,-3-1 6,-1 1-7,3-3 0,-6 2 2,2-1 2,1 0-4,-9-1 8,13 0-7,-8 0-2,-5 0-6,7 3-2,-7-3-10,0 0-4,0 0-9,0 0-9,0 0-14,0 0-17,0 0-10,17 2-15,-17-2-17,0 0-13,0 0-140,0 0-288,0 0 127</inkml:trace>
  <inkml:trace contextRef="#ctx0" brushRef="#br0" timeOffset="72351.8752">2813 9486 67,'0'0'108,"0"0"-8,-11 0-16,11 0-1,0 0-14,-12 0 2,12 0-6,0 0-3,-15 0 10,10 3 2,5-3-2,0 0-9,-14 0 5,14 0-11,-10 2 9,10-2-14,0 0 0,0 0 2,-11 1-2,11-1-7,0 0 2,0 0-6,0 0-5,0 0-5,0 0-3,0 0-1,0 0-8,0 0 2,0 0 4,0 0-4,0 0-1,0 0 1,17-13 3,-7 8-6,4-2 0,5 0-1,0-1 2,1-1-2,4-2-4,2-1-4,-7 3 5,4-3-6,1 2 4,-1-4-3,-4 4 4,-1 3-3,0-3-4,0 1 2,0-1-5,-2 0 0,1 6-2,-1-6 5,-1 2-2,0-1-1,-5 2-2,6 0 3,-4 0 2,2-1-4,-2 1 2,-2-1-6,0-4 6,-1 7 1,-4 0 10,-5 5 2,9-8 0,-5 2 2,-1-1-2,-1 2 3,-2 5 2,2-7-1,-2 7-8,0 0 1,0 0-3,0 0-2,-8-15 2,8 15-3,-8-5 0,3 5 1,5 0-3,0 0-2,-20 5 2,11 1-4,-3 0 0,1 4-2,-6 3-3,0-4 6,-3 8 0,5-5 0,-7 5-3,-1 4 3,4-4-1,-3 0-2,-1 3 1,6-8-1,-4 5 0,-2-2 3,6-1-3,-7 0-1,6-5 4,1 2-2,-1-2-3,3 1 5,0-3-5,-1 1 1,3-1 1,2-3-5,1 2 3,0-2 2,3-1 7,1 0-14,-2 1 8,8-4 2,-9 4-2,9-4 0,-6 3 0,6-3 0,0 0-6,0 0 1,-8 1 2,8-1 1,0 0-4,0 0-1,0 0 3,-1 7-2,1-7 1,0 0 0,6 10-2,-6-10 5,9 6 2,0-1-3,-1-1-1,2 0 4,2-1-4,2 1-1,4-1 6,1 1-5,2-1 3,-1-3 1,8 2 3,-1 0-2,-4-2-2,5-3 4,-7 3 0,0-2-4,7 1 3,0 1 0,-9-4-4,-1 4 1,-4-1 1,0 1-2,0-1 4,-2-1-6,1 2 3,-2 0 0,1 0 3,-1 0-2,-11 0 0,13 0 1,-8 0-3,-5 0 3,0 0 0,15 0 4,-15 0-3,0 0-1,5-5 0,-5 5 6,3-7-3,-3 7-4,0-8 2,0 8-3,-1-13 7,-2 5-7,2-2-2,-3 0 2,3-1-1,-2 0 5,1 1-2,-2-6 2,1 6-24,2-2-9,0 1-4,-2-3-7,1 4 0,2-6-11,-2 4-5,1 0-17,1 12-10,0-17-8,0 17 3,0-16-17,0 16-15,0-11-128,0 11-269,0 0 118</inkml:trace>
  <inkml:trace contextRef="#ctx0" brushRef="#br0" timeOffset="73701.6333">7888 9153 4,'-2'-8'134,"2"8"-19,0 0 4,-4-8-10,4 8-17,0 0 1,-2-6-1,2 6-8,0 0 1,-5-5-6,5 5-1,0 0-2,0 0-3,0 0-9,0 0-8,0 0-2,-5-7-3,5 7-12,0 0-8,0 0 2,0 0-3,0 0-13,0 0 6,0 0-7,0 0 1,0 0 2,8 24 0,-4-16 0,-1 1 1,1 0-2,-2 4 1,2-1 3,-1 4-1,1 2-1,-3-2 7,2 1-5,-2 3 3,1-1-6,-1 0 1,-1 0-6,0 5 5,-1-4-4,-1 0 2,1 6-1,-2-7-2,0 1-1,1-2 1,-1 1-4,1-1 4,-1-3-3,1 2-1,0-7-4,1 2 2,0-2-4,-2 1 2,2-1 0,1-3 0,0-7-1,1 10 0,-1-3-3,0-7-1,1 10-1,-1-10 4,2 8 1,-2-8 1,2 4-3,-2-4 1,4 7 0,-4-7-1,7 1 0,-7-1 2,12-1-1,-12 1-1,17-4 1,-4 1-1,2-4 0,1 2-2,1 0 1,4-4 1,-2 4-3,0-2 3,1 0-4,1 1 4,6-1-2,0 2-1,1-4-2,-1 6 6,2-1-4,2-1 0,-1-3 0,1 5 5,0 0-5,1-2-2,-4 2 2,2 0 2,-3 1 1,0-1-2,-5 0 3,-2 2-2,1-2-3,-3 3 1,-3-3 2,-4 2 0,2 1 1,-1-1-1,-2 0-4,-10 1-8,13-1-8,-13 1 2,10-2-6,-10 2-1,8-1-6,-8 1-4,0 0-11,0 0-24,0 0-32,8-1-21,-8 1-28,0 0-122,0 0-295,0 0 131</inkml:trace>
  <inkml:trace contextRef="#ctx0" brushRef="#br0" timeOffset="74901.8796">4913 9382 85,'0'0'82,"0"0"-5,6-5-2,-6 5 1,0 0-1,3-5-3,-3 5-3,0 0 2,0 0-9,0 0 2,0 0-6,4-5-5,-4 5-7,0 0-1,0 0 1,0 0-4,10-4-14,-10 4 6,7-2-7,-7 2-1,0 0-4,13-1-3,-13 1 2,13-2-2,-3 2 4,-1-2 0,3 0-6,-1 1 0,3 1 3,2-5-6,-1 5-1,3-2-1,2 0-2,-2-2 4,4 4-3,0-1-1,-1 1-3,1 0 2,-2 0 1,3 1 0,5 2-3,1-2 0,-9-1 3,10 2 11,2-4 4,1 2 0,-3-1-4,4-1 4,1 0 0,-2 2-4,1-1 1,-1-1-2,2-1 2,-4 3-6,4-1 10,-2 0-13,2-1 2,0 4-6,-1-1 5,-4 1-6,1 2-1,-3-3 3,0-1-3,-7 2-1,0 3-1,1 0 1,-1-3 4,0 1-7,0 1 0,-3-1 2,1 2-4,-1-3 3,0 6-2,-2-4 1,1-1-1,-3 1 2,-3-2 0,2 1 1,-3 0-2,1-3 6,-1 2-9,-1 0 0,-3-1 6,1 0-4,-7-1 0,10 2 3,-10-2-7,7 0 6,-7 0 1,7 2-1,-7-2-1,0 0-2,0 0 0,0 0-1,0 0 0,0 0-1,0 0-6,0 0-8,0 0-7,0 0-7,0 0-8,0 0-6,-19 6-3,19-6-13,-9 1-9,9-1-11,0 0-25,-9 4-25,9-4-98,-7 1-245,7-1 109</inkml:trace>
  <inkml:trace contextRef="#ctx0" brushRef="#br0" timeOffset="77571.6786">10244 9462 77,'0'0'96,"0"0"-10,0 0-2,0 0-6,0 0-13,0 0-1,0 0-10,7-10 4,-7 10-11,0 0 6,11-5-10,-6 3 7,-5 2-3,18-3-3,-9 1-11,2 0 0,1 0 0,1 1 3,0-1-11,4 0 1,0-1-1,1 1-4,0 2 0,2-5 9,1 3-1,7-3-2,0 2-1,0-2 10,1 1 3,3-4-2,3 3-2,-1-2 4,2-2 1,1 4-3,1-3 1,15 1-5,-3-2 0,-11 4-7,12-1-2,-13 0-7,15 1 7,-3-3-3,2 2-3,0 2-2,-2 2 4,1-4-5,-11 3-5,12 0 9,-12 1-8,10 1 4,-13-1-9,3 0 8,-1 0-4,12 2 0,0-3-4,-13 6 5,0-6-1,12 1-1,-12 2-2,3 2 0,10 1 3,-13-2-1,14-1-1,-16 3 0,2-3-3,0 0 2,-1 0-1,1 1 3,-1-2-5,-1 1-2,0-3 2,2 3 3,1-1-4,-4 1 0,2 0-3,2-5 5,-1 4-2,-2 0 6,2 1-7,-1-1 4,-1-1-4,2 0 3,-3 6-4,-2-6 4,-1 0-7,3 4 5,-6-2-2,0 4 2,-2-1-1,-6 0 1,-2-2-1,0 2 1,1-2-6,0 1 5,-3 0-1,3 1 1,-1-1 2,-1 0 2,0 3-7,2-3 3,-1 1-4,0-2 4,2 1 1,2-1 0,-4-1-3,4 1 0,5-3 2,0 0-3,-6 2 2,5-1 1,-5-1-4,-1 1 2,0-1-1,6-2 4,-10 4-3,1-2 2,-4 1-1,0 0-3,-1 0 5,-3 1-3,4 0-1,-3-3 1,-1 3 7,-1 3-7,-9-3-2,13-3 2,-13 3 0,11 3-1,-4-3 3,-7 0-3,11 0-1,-11 0 2,11 0 0,-4 0 2,-7 0-2,13 0 0,-13 0 0,14 0 4,-7 0-4,-7 0 5,13-3-5,-5 6 0,2-6 0,-10 3 8,14-1-10,-4 1 1,2 0 1,-3-1 3,2-1-3,0 1 1,1-1-2,2 0 0,-2-1 1,2 1 1,-1 0-1,1-1 0,0 1 0,0 1 0,-4-1 0,0 0-1,2 2 1,-6 0 1,-6 0-1,15 0 0,-8 0-3,-7 0 3,10 0-2,-10 0 2,10 0 1,-10 0 2,8 0-5,-8 0 4,11-3 0,-11 3-1,12 0 0,-7-2 1,-5 2-1,12 0-1,-12 0-1,11 0 2,-11 0-1,13-2 3,-13 2-4,14 0 4,-4-1-4,0 1 1,-1 0 2,0 0-2,-9 0-1,16-2 1,-9 2-3,-7 0 3,16 2-2,-8-1 2,-8-1-2,11 0 3,-11 0-3,12 0 1,-12 0 0,6 3 1,-6-3-1,0 0 1,9 0 0,-9 0-3,0 0 1,0 0-1,6 1 4,-6-1 1,0 0-3,0 0 0,0 0-1,0 0 3,0 0 1,0 0-1,13 0 4,-13 0-6,8 0-1,-8 0 2,9 0 0,-9 0 0,16-1 3,-7 1-2,-1-1 1,3 1 0,-1 0-2,-1 0-2,1 0 5,0 0-1,-1 0-4,-1-2 2,-8 2-1,13-1 2,-13 1-4,9 1 1,-9-1 1,9 0 1,-9 0-3,0 0 5,0 0-3,11 0 3,-11 0 4,0 0 8,0 0 8,0 0 4,0 0 4,0 0 7,0 0-3,0 0 1,8-3 0,-8 3-3,0 0-3,0 0-5,0 0 1,0 0-6,0 0-1,0 0-3,0 0-2,0 0 0,5-5-2,-5 5 2,0 0-2,14-2-3,-9 1-3,-5 1 2,18-2 0,-10 1-2,3-2 0,-4 3-1,3-2 1,-10 2 0,13-1-3,-7 1-1,-6 0 4,12-2-5,-12 2 0,9-3 3,-9 3-1,8-1-2,-8 1 2,0 0 1,7-3-3,-7 3 1,0 0-1,0 0 2,0 0 1,0 0 3,0 0-4,0 0 0,0 0-3,0 0 3,0 0-2,0 0-4,0 0 2,0 0 1,-28 0 1,28 0-3,0 0 1,-15 0-1,15 0 2,0 0 0,-8 2 0,8-2-2,0 0 3,-9-3 0,9 3 3,0 0-3,0 0-2,-14-3 1,14 3 3,-8-1-1,8 1 1,-10-3-2,5 1 4,-4-2-3,9 4-1,-17-6-1,7 1 3,0 1-2,-4-2 2,1 2-1,-4-1-2,0 0-1,-1 0 2,1 0 0,0 2-2,1-3 0,-1 3 1,4-2 0,1 1 0,-1 0 0,2 0 3,3 2-4,-3-1 4,4 1-1,-2-2 1,9 4-2,-9-1 0,9 1 0,-8-2 1,8 2 1,0 0-2,-5-5 0,5 5-3,0 0 2,0 0-3,0 0 2,0 0-1,0 0 2,18-10 1,-10 10-6,4-2 5,-1 2-7,1 0-4,1 0-3,-4 0 2,5 0-3,-3 2 1,1-2 2,0 3-1,7-1 3,-6 1-3,7 1-2,-2 1 5,0 0-9,0 2-3,0-3 2,1 2-4,-4 1 3,3-2 2,-3 2 5,1-2 10,-1 3-11,-2-2 2,0-1-1,-3 1 2,0-2 7,1-1-6,-5 1 2,4-1 2,-6-1 4,3 0-4,-7-2 4,8 4-2,-8-4 1,8 1 5,-8-1 0,0 0-1,0 0 0,0 0-2,0 0 1,0 0-1,0 0 3,0 0 2,0 0-3,0 0-1,-27-4 1,27 4 1,-16 0-2,8 0 0,-4 0 1,3 2-1,0-2 1,0 2 1,2 0-5,-2 1 2,0 1 1,3-3 4,-6 6 0,3-2-5,-1 2 0,-2 2 2,3-3 3,-5 6-4,-1-3-1,0 0-1,2 2 5,0 0-4,4-2 3,-4 2 0,4-2 1,1 0 0,0-3-3,0 1 0,3 2 5,0-4-3,2 3 0,-1-2-1,-1-2 4,2 2-4,3-6 1,-3 7 1,3-7-1,-6 9 3,6-9-2,0 0 6,-5 5-4,5-5 15,0 0 1,0 0 2,0 0-6,0 0-1,-11-12-3,9 6 1,-3-3 1,2-1 3,-1 0 0,-1-8 5,0 8 0,1-7 0,-2 0-6,2 1 1,1-1-1,-1-1-3,-2 2 0,4 1-5,0-1-8,-2 1-9,2 2-6,1 2-3,1 1-6,0 2-13,-2-3-13,1 2-25,1 9-14,-1-11-23,1 11-38,1-10-21,-1 10-126,0 0-323,0 0 144</inkml:trace>
  <inkml:trace contextRef="#ctx0" brushRef="#br0" timeOffset="79887.3738">16011 5324 43,'0'0'110,"0"0"-3,-5-7-14,5 7-4,-8-4-9,8 4-5,-9-2-5,-1 1-17,10 1-2,-17 0-10,3 2 1,-4 1-1,0 2-11,3 2 6,-4 0-12,-1 1-1,-4 5-2,-1 0-4,0 2-8,-2 1 7,-2 3-4,0 1-1,-1-1 0,-12 10 5,-4 1-4,2 0 3,1-2-1,1 4-6,10-10-1,-6 6 3,7-4 1,3 0-5,-1 1 3,0-1-1,2 0 1,2-2 1,2 0-5,2 0 5,4 1-2,2-3-7,3-4 9,4-1-10,1 0 1,0-1 5,4 1-6,1-4 2,2 1 0,0-1-6,2 0 12,4 1-10,-4-3 6,4 0-4,3 0 5,3 2-3,1-1 3,3-2 1,-1 0-2,2-4-1,0 4-5,1-3 5,-2-1-4,4 0-3,-5 0 4,4-2-3,-3 1 4,1 2-2,0-1 2,-4-1-4,-3-1 7,3 2-7,-1 0 2,-2-2 0,-3 0-1,-1 1 1,-1-1 4,-5-2 1,8 7-3,-8-7 2,4 5-4,-4-5-3,0 0 8,-1 10-3,1-10 1,-11 8 2,4 0 2,-4 0 3,-3 2 3,-3 2 1,-2-3 7,-3 7-4,-3-3-2,-1 0 1,-3 0 6,-1 3-2,3-4-2,0 3 4,2-2-4,0 1 0,-2 2 3,5-2-3,-2 1 1,3-1-6,2-2 0,4 0 0,-3-2-3,3 4-3,-1-2 5,3-2-8,2 2 3,1-3-5,1 0 8,-2 0-5,4 1-3,-2 0 1,0 2 4,-5 0-6,4-1 4,-2 4-5,1-2 14,0-2-6,-1 2-10,-1-1 3,0 0 0,1 0-2,1-2 3,0-1 3,2 1-2,2 0-2,-2-5-3,2 4 6,-1-2-1,5-2-4,1 0 1,-3 0-5,5-5 6,-4 7 1,4-7 0,-4 5-3,4-5 1,0 0 7,-5 7-3,5-7-5,0 0 6,0 0 2,-2 7-4,2-7 2,0 0-7,0 0 5,0 0 1,0 0-1,-5 6 7,5-6-6,0 0 0,0 0 4,-6 4-2,6-4 0,-5 6 3,5-6-6,0 0 5,-4 2-2,4-2 1,0 0-6,0 0 3,-7 7-3,7-7 2,0 0-4,0 0 2,0 0 1,-3 7 1,3-7-1,-4 6 1,4-6 1,-6 8 1,3-3-4,-3 0 0,1 0 2,-4 2 3,2 1-3,-2 0-3,-2 0 0,0 2 7,2 0-6,-3-3 2,3 2-2,-2 2 2,2-4-1,0 3-7,0-3 9,0 2 0,2-4-3,1 0-2,1 0 7,1 0-3,-2-2-3,6-3-1,-8 9 9,8-9-12,-4 5 4,4-5 2,0 0-3,-5 4-1,5-4 1,0 0-1,-4 5 6,4-5-2,0 0-2,0 0 10,-4 5-10,4-5 2,0 0 0,0 0-2,0 0 1,0 0 3,0 0 3,0 0-5,0 0 3,-2 6 1,2-6-5,0 0 0,0 0 4,-8 5-3,8-5-3,0 0-1,0 0 6,0 0 4,-5 4-1,5-4 0,0 0 4,0 0 1,0 0-3,0 0 1,0 0 0,0 0 3,0 0-7,0 0 8,0 0-7,0 0 1,0 0 0,0 0-6,12-21 7,-10 16 3,-2 5 0,5-12-6,-5 7-6,0 5 9,4-11 2,-3 4-4,1-2 11,-1 1-6,0 1 1,-1 7 8,2-13 4,-2 7-3,0 6-1,2-13-2,-2 13-3,0-14 3,0 7-4,0 7-10,0-12 7,0 5-4,0 7-1,-2-10 4,2 10-3,0-12-2,0 12 3,0-9-5,0 9 2,0 0-2,0-9-1,0 9-3,0 0 3,4-7 0,-4 7-4,0 0 0,12-2 1,-12 2 1,13 0-5,-7 1 4,-6-1 4,16 4-6,-6 0 9,1-1-6,-2 3-2,4-2 0,-4 1-3,0-2 5,0 3-3,1-1-2,-2 1 2,-1 0-11,-3 0 0,0 1 2,1-3 2,-2 4-4,-1-4 0,3 3 2,-5-7-2,2 8 6,0-1-3,-2-7-5,0 12 9,0-12 1,0 10-3,0-10 1,0 0 3,0 9-2,0-9 4,0 0 1,0 0 6,2 8-5,-2-8 5,0 0-1,0 0 1,0 0-1,0 0-3,0 0 3,0 0 5,0 0-7,11-19 2,-5 9-4,2 0 1,-3 1 2,3-6 1,2 3-2,-1-3-1,0 1 1,2 0-2,-2 1-2,-2 2 3,-1 3 5,0-1 7,-2 1 1,0 2 2,-2-1-2,0 1-3,-2 6 1,2-10 1,-2 10-8,0 0 4,-6-6-3,6 6 3,-12-1-5,12 1 1,-20 4 0,8-1 0,-5 4-3,-1 2-9,-9 3-14,2-1-10,-1 1-26,-2 5-20,1-1-28,0 0-37,2 3-158,-3-3-324,1-1 144</inkml:trace>
  <inkml:trace contextRef="#ctx0" brushRef="#br0" timeOffset="87062.4157">15328 4364 15,'0'0'121,"0"-7"-2,0 7-6,0 0-3,0-10-7,0 10-8,0 0-1,0 0-6,-2-10-13,2 10 4,0 0 0,0 0-19,0 0 10,0-9-20,0 9-6,0 0-3,0 0-9,0 0-1,0 0-9,0 0 1,0 0-5,0 0 3,0 0 1,-7 24-9,5-13 1,-1 4 5,1 5-14,-2 5 1,1-2 5,1 6 0,2 1 1,-2-1-4,0-1 3,2 0-8,0-2 4,4-7 3,-4 6-1,2-6-6,2 0 2,1-5-1,0 1 11,0-5-10,1 2 1,-1-5-8,-1 0 4,0-2 3,2 0 1,-2 0 2,-4-5-3,9 0-2,-9 0 5,11-3-8,-2-5 3,-4-1-6,3 0-3,-1-3-14,2-1 10,-2-1-5,-1-2 4,-1 6 1,-1-6-7,1 2 13,-2 2-2,1 2-4,-2 0 1,0 4 6,0-5 8,-2 5-2,0 6 5,3-9 1,-3 9-5,2-8 4,-2 8-8,0-7-3,0 7 0,0 0 1,0 0 2,0 0-4,0 0 1,0 0-8,18 7 11,-14-3 1,1 2-5,1-2 7,4 3 2,-3 1 1,3-3-7,-3 0 2,3 4-1,0-4 1,1 2 7,1 1-5,-1-2-2,1-3 6,1 2-4,-2-2-11,3-2 7,-1 2-5,-3-1 4,3-4 2,-3-1-8,2 3 5,-1-1-5,0-4 10,-3 3-5,-2-1 0,1-3 5,-1 1-1,2-6-1,-4 4 7,0-3-14,-3 1 10,3-1 0,-2-5 5,-2 2-2,0-3-3,0-1 0,-2 2-4,0 2 5,-1-4-5,1 6 0,-2-5 3,2 5-4,-4 2 5,2-3-2,0 5 11,-1-3-15,3 4 3,-2 0-9,2-1-8,2 7-7,-5-10-2,5 10-27,-5-6-16,5 6-9,0 0-9,0 0 9,0 0-5,0 0-4,0 0-89,0 0-190,0 0 84</inkml:trace>
  <inkml:trace contextRef="#ctx0" brushRef="#br0" timeOffset="87834.1259">16008 4364 48,'0'0'123,"0"0"-15,0 0-7,0 0-13,0 0-6,-6-4-20,6 4-3,0 0-4,0 0-3,0 0-6,0 17 7,0-6 2,2-3 6,-2 4-10,0 2-6,0 4-1,0 0-1,0 2-3,0 4-8,-2-3-3,4 4 12,-2-7-16,-2 0 3,4-1-11,-2 0-2,0-3 3,0 0-2,0-3-7,0 0 3,0-5 1,0-6 0,0 12 6,0-12-3,2 5 10,-2-5 2,0 0-3,0 0-2,0 0-2,0 0-4,5-20-3,2 5 2,-3-4-2,-1-1-6,1-4 1,2-2-3,1 2 2,0-1 0,-4-1-3,3 2 5,-4 5-8,1-6 5,-1 6-4,-2 2 7,0 2-9,0 2 21,-2 3 6,2-1 0,0 2 4,0 9-3,0-12-2,0 12-5,0-7-5,0 7-6,0 0-2,4-10-4,-4 10 2,0 0-1,0 0 0,0 0-2,0 0 0,0 0-2,16 22-1,-12-13 4,3 1-6,-1 0 6,2 1-2,-1 2 2,6 0 0,-4 1-2,0-1-1,2-1-6,1 0-3,-4-3-8,1 1 2,1-2 0,-2 0 2,1-3-3,0 0 3,0 2-2,-2-3 8,0 0-5,-1 0-1,1-3 12,-7-1-8,12 1 1,-12-1 3,10-4 1,-10 4 3,10-9 0,-3 4 2,-1-5-1,-2 0-1,-1-5 5,1-1-3,3 0-4,-4-2 2,-1 0 0,0-1-2,0-1-2,0 2 5,1 1-1,-2-1 1,0 2-3,-2 3 2,1 2-2,0 1-2,0 2 2,0 8-3,-2-12-4,2 12-17,1-12-8,-1 12-16,-1-7-14,1 7-11,1-8-19,-1 8-2,0 0 4,4-8-9,0 4-8,-4 4-91,7-6-217,-4 0 96</inkml:trace>
  <inkml:trace contextRef="#ctx0" brushRef="#br0" timeOffset="88252.3624">16483 3846 23,'0'0'86,"0"0"-1,0 0-9,0 0-6,0 0-15,0 0-8,0 0 7,0 0-7,0 0-5,9 25 6,-7-16-5,0 4 18,3 3-27,-1 1 18,-3 2-8,3 6 3,-2 1-9,0 0 4,0 3 3,0 2-1,-1 1 3,-1 4-6,0-1-8,-3 11-4,1-10-1,-2 13 4,0-14-7,-1 10 1,3-9 3,-3 12-12,3-14 1,4 0 4,-2 2 0,2-2 1,-2 12-7,3-12 5,-1 0 6,-2 0 5,4-3-2,-4-1-5,1-1 4,1-1-4,0-8-8,-2-2 3,0 2-14,2-2 10,-2-2-1,0-4 0,0-1-7,0 1 5,2-3 1,-2-4-5,0-5-3,0 12-4,0-7 1,0-5 1,0 0 1,0 0-5,-2 9-20,2-9-20,0 0 1,0 0-14,0 0-14,0 0-20,-8-22-2,8 13-8,-3-1-22,1-2-85,-1-7-221,1 0 98</inkml:trace>
  <inkml:trace contextRef="#ctx0" brushRef="#br0" timeOffset="89180.2021">16989 4241 104,'0'0'90,"-6"2"-3,6-2-17,0 0 1,0 0-11,0 0-10,0 0 7,0 0-14,0 0-2,8 14 1,-8-14-14,7 10-4,-5-2 2,2 1 2,1 0-7,-1 3 15,-1-1-12,-1 1-3,0-1 7,0 7 2,-4-4-3,2 3 5,-4 0-3,-2-1-1,0 0-13,0-4 4,1 2 7,-3 1-9,0-5 1,2-1 5,-1 0-5,1 1 5,-2-2-7,3-3 8,-1 2 6,1-4 12,-1 1-3,6-4 4,-10 5 7,10-5-4,-9 1-2,9-1 0,0 0-2,-14-6-7,10 1-4,4 5-2,-8-13-7,7 6 1,1-2 1,1-4-3,1 1-3,0-5-5,6 1-6,-2 2 5,2 0-4,1 1-4,1-1 4,-1 3-2,2 0-3,-1 1 3,-2 2-2,3-2-2,-1 3-11,0 0 12,-1 0-3,5 0-3,-5 2-1,4-2 4,-1 2 1,-1 3-1,1-1-5,-1 2 1,0-1 5,-2 2 2,0-1-5,1 2 0,3 1-3,-5-1 7,1 2-2,2 1-1,-2-1 0,0 4-8,-1-2 8,-2 2-3,3 3 2,-5-3 6,3 3-6,-1-2 1,0 0 0,-2 2-1,0 0 2,2 0-5,-1-2 2,0 0 3,0 1 2,-1-2-4,0-1 3,0 0-5,-1-2-2,-3-4-2,2 9-1,-2-9-1,5 8-2,-5-8 9,4 4-3,-4-4 4,0 0 8,0 0 10,5 5-10,-5-5 16,0 0-7,0 0-2,0 0-3,0 0 9,-2-26 4,-1 16 4,3 1-7,0-4-2,0 2 1,0-1-5,3-2 4,-1 1-6,2-2-3,-1-2-3,-1 5 4,4-3-6,-1 0 7,2 4 9,-2 2-2,1-3-1,1 3-2,1-1-2,0 2-2,5-5-2,-2 4 0,0 1-2,-1-1-4,3 2 2,-4 2-1,2-2-1,1 1-1,-1 2 0,0 0 0,1-1-4,-1 1 4,-1 3 0,2 1-6,-4-3-3,1 3-9,1 0 1,-3 3-2,1-1-1,-2 1 3,3 1 2,-3 1 0,2 2-2,-3-2 3,4 4-1,-4-1 3,0 2 2,0-1-3,-2 4 4,2-2-1,-2 2 3,0 1 3,0 3 0,-3-5-2,5 6 1,-5-2-7,1-2-7,1-1 2,-2 1-13,0-1-3,-2 3 6,1-3-13,0-1-7,1 0-7,-4-1 5,2 0-13,0 1-5,-3-3-8,0 3-11,2 0-7,-2-2-16,0-1-106,-1 2-230,-3-1 101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8706" name="Rectangle 2">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chemeClr val="tx1"/>
                </a:solidFill>
              </a:defRPr>
            </a:lvl1pPr>
          </a:lstStyle>
          <a:p>
            <a:pPr>
              <a:defRPr/>
            </a:pPr>
            <a:endParaRPr lang="en-US"/>
          </a:p>
        </p:txBody>
      </p:sp>
      <p:sp>
        <p:nvSpPr>
          <p:cNvPr id="328707" name="Rectangle 3">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a:solidFill>
                  <a:schemeClr val="tx1"/>
                </a:solidFill>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9" name="Rectangle 5">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8710" name="Rectangle 6">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solidFill>
                  <a:schemeClr val="tx1"/>
                </a:solidFill>
              </a:defRPr>
            </a:lvl1pPr>
          </a:lstStyle>
          <a:p>
            <a:pPr>
              <a:defRPr/>
            </a:pPr>
            <a:endParaRPr lang="en-US"/>
          </a:p>
        </p:txBody>
      </p:sp>
      <p:sp>
        <p:nvSpPr>
          <p:cNvPr id="328711" name="Rectangle 7">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a:solidFill>
                  <a:schemeClr val="tx1"/>
                </a:solidFill>
              </a:defRPr>
            </a:lvl1pPr>
          </a:lstStyle>
          <a:p>
            <a:pPr>
              <a:defRPr/>
            </a:pPr>
            <a:fld id="{9BE87055-A1C0-4C8B-8B54-72CEC18B7349}" type="slidenum">
              <a:rPr lang="en-US"/>
              <a:pPr>
                <a:defRPr/>
              </a:pPr>
              <a:t>‹#›</a:t>
            </a:fld>
            <a:endParaRPr lang="en-US"/>
          </a:p>
        </p:txBody>
      </p:sp>
    </p:spTree>
    <p:extLst>
      <p:ext uri="{BB962C8B-B14F-4D97-AF65-F5344CB8AC3E}">
        <p14:creationId xmlns:p14="http://schemas.microsoft.com/office/powerpoint/2010/main" val="14764067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3AA45405-BB7E-4763-B416-91D93E42F4C6}" type="slidenum">
              <a:rPr lang="en-US" altLang="en-US" sz="1200" smtClean="0">
                <a:solidFill>
                  <a:schemeClr val="tx1"/>
                </a:solidFill>
              </a:rPr>
              <a:pPr/>
              <a:t>1</a:t>
            </a:fld>
            <a:endParaRPr lang="en-US" altLang="en-US" sz="1200" smtClean="0">
              <a:solidFill>
                <a:schemeClr val="tx1"/>
              </a:solidFill>
            </a:endParaRPr>
          </a:p>
        </p:txBody>
      </p:sp>
    </p:spTree>
    <p:extLst>
      <p:ext uri="{BB962C8B-B14F-4D97-AF65-F5344CB8AC3E}">
        <p14:creationId xmlns:p14="http://schemas.microsoft.com/office/powerpoint/2010/main" val="3427856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a:bodyPr>
          <a:lstStyle/>
          <a:p>
            <a:pPr indent="-228600" algn="just">
              <a:spcBef>
                <a:spcPct val="0"/>
              </a:spcBef>
              <a:tabLst>
                <a:tab pos="457200" algn="l"/>
              </a:tabLst>
              <a:defRPr/>
            </a:pPr>
            <a:r>
              <a:rPr lang="en-US" b="1" dirty="0">
                <a:latin typeface="Arial" charset="0"/>
                <a:cs typeface="Times New Roman" pitchFamily="18" charset="0"/>
              </a:rPr>
              <a:t>A Few Guidelines for Drawing FBD:</a:t>
            </a:r>
          </a:p>
          <a:p>
            <a:pPr indent="-228600" algn="just">
              <a:spcBef>
                <a:spcPct val="0"/>
              </a:spcBef>
              <a:tabLst>
                <a:tab pos="457200" algn="l"/>
              </a:tabLst>
              <a:defRPr/>
            </a:pPr>
            <a:endParaRPr lang="en-US" b="1" dirty="0">
              <a:solidFill>
                <a:srgbClr val="FFFF00"/>
              </a:solidFill>
              <a:latin typeface="Arial" charset="0"/>
              <a:cs typeface="Times New Roman" pitchFamily="18" charset="0"/>
            </a:endParaRPr>
          </a:p>
          <a:p>
            <a:pPr indent="-228600" algn="just">
              <a:spcBef>
                <a:spcPct val="0"/>
              </a:spcBef>
              <a:tabLst>
                <a:tab pos="457200" algn="l"/>
              </a:tabLst>
              <a:defRPr/>
            </a:pPr>
            <a:r>
              <a:rPr lang="en-US" b="1" dirty="0">
                <a:solidFill>
                  <a:srgbClr val="FFFF00"/>
                </a:solidFill>
                <a:latin typeface="Arial" charset="0"/>
                <a:cs typeface="Times New Roman" pitchFamily="18" charset="0"/>
              </a:rPr>
              <a:t>Tensile Force:  </a:t>
            </a:r>
            <a:r>
              <a:rPr lang="en-US" dirty="0">
                <a:latin typeface="Arial" charset="0"/>
                <a:cs typeface="Times New Roman" pitchFamily="18" charset="0"/>
              </a:rPr>
              <a:t>It is a force trying to pull or extend the body. It is represented by a vector directed away from the body.</a:t>
            </a:r>
            <a:endParaRPr lang="en-US" sz="1100" dirty="0">
              <a:latin typeface="Arial" charset="0"/>
              <a:cs typeface="Times New Roman" pitchFamily="18" charset="0"/>
            </a:endParaRPr>
          </a:p>
          <a:p>
            <a:pPr indent="-228600" algn="just">
              <a:spcBef>
                <a:spcPct val="0"/>
              </a:spcBef>
              <a:tabLst>
                <a:tab pos="457200" algn="l"/>
              </a:tabLst>
              <a:defRPr/>
            </a:pPr>
            <a:r>
              <a:rPr lang="en-US" b="1" dirty="0">
                <a:solidFill>
                  <a:srgbClr val="FFFF00"/>
                </a:solidFill>
                <a:latin typeface="Arial" charset="0"/>
                <a:cs typeface="Times New Roman" pitchFamily="18" charset="0"/>
              </a:rPr>
              <a:t>Compressive Force: </a:t>
            </a:r>
            <a:r>
              <a:rPr lang="en-US" dirty="0">
                <a:latin typeface="Arial" charset="0"/>
                <a:cs typeface="Times New Roman" pitchFamily="18" charset="0"/>
              </a:rPr>
              <a:t>It is force trying to push or contract the body.  It is represented by a vector directed towards the body.</a:t>
            </a:r>
          </a:p>
          <a:p>
            <a:pPr indent="-228600" algn="just">
              <a:spcBef>
                <a:spcPct val="0"/>
              </a:spcBef>
              <a:tabLst>
                <a:tab pos="457200" algn="l"/>
              </a:tabLst>
              <a:defRPr/>
            </a:pPr>
            <a:r>
              <a:rPr lang="en-US" b="1" dirty="0">
                <a:solidFill>
                  <a:srgbClr val="FFFF00"/>
                </a:solidFill>
                <a:latin typeface="Arial" charset="0"/>
                <a:cs typeface="Times New Roman" pitchFamily="18" charset="0"/>
              </a:rPr>
              <a:t>Reactions at smooth surfaces:  </a:t>
            </a:r>
            <a:r>
              <a:rPr lang="en-US" dirty="0">
                <a:latin typeface="Arial" charset="0"/>
                <a:cs typeface="Times New Roman" pitchFamily="18" charset="0"/>
              </a:rPr>
              <a:t>The reactions of smooth surfaces, like walls, floors, Inclined planes, etc. will be normal to the surface and pointing towards the body.</a:t>
            </a:r>
          </a:p>
          <a:p>
            <a:pPr indent="-228600" algn="just">
              <a:spcBef>
                <a:spcPct val="0"/>
              </a:spcBef>
              <a:tabLst>
                <a:tab pos="457200" algn="l"/>
              </a:tabLst>
              <a:defRPr/>
            </a:pPr>
            <a:r>
              <a:rPr lang="en-US" b="1" dirty="0">
                <a:solidFill>
                  <a:srgbClr val="FFFF00"/>
                </a:solidFill>
                <a:latin typeface="Arial" charset="0"/>
                <a:cs typeface="Times New Roman" pitchFamily="18" charset="0"/>
              </a:rPr>
              <a:t>Forces in Link rods/connecting rods: </a:t>
            </a:r>
            <a:r>
              <a:rPr lang="en-US" dirty="0">
                <a:latin typeface="Arial" charset="0"/>
                <a:cs typeface="Times New Roman" pitchFamily="18" charset="0"/>
              </a:rPr>
              <a:t>These forces will be acting along the axis of the rod, either towards or away from the body.  (They are either compressive or tensile in nature).</a:t>
            </a:r>
            <a:endParaRPr lang="en-US" dirty="0">
              <a:latin typeface="Arial" charset="0"/>
            </a:endParaRPr>
          </a:p>
          <a:p>
            <a:pPr>
              <a:defRPr/>
            </a:pPr>
            <a:r>
              <a:rPr lang="en-US" b="1" dirty="0">
                <a:solidFill>
                  <a:srgbClr val="FFFF00"/>
                </a:solidFill>
                <a:latin typeface="Arial" charset="0"/>
              </a:rPr>
              <a:t>Forces in Cables (Strings or Chords): </a:t>
            </a:r>
            <a:r>
              <a:rPr lang="en-US" dirty="0">
                <a:latin typeface="Arial" charset="0"/>
              </a:rPr>
              <a:t>These can only be tensile forces.  Thus, these forces will be along the cable and directed away from the body. </a:t>
            </a:r>
            <a:endParaRPr lang="en-US" dirty="0"/>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0662B6D-2FD8-47BD-8181-0E0D9DED98A3}" type="slidenum">
              <a:rPr lang="en-US" altLang="en-US" smtClean="0"/>
              <a:pPr>
                <a:spcBef>
                  <a:spcPct val="0"/>
                </a:spcBef>
              </a:pPr>
              <a:t>13</a:t>
            </a:fld>
            <a:endParaRPr lang="en-US" altLang="en-US" smtClean="0"/>
          </a:p>
        </p:txBody>
      </p:sp>
    </p:spTree>
    <p:extLst>
      <p:ext uri="{BB962C8B-B14F-4D97-AF65-F5344CB8AC3E}">
        <p14:creationId xmlns:p14="http://schemas.microsoft.com/office/powerpoint/2010/main" val="3632562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19893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9187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5261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ChangeArrowheads="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u="sng" smtClean="0">
                <a:solidFill>
                  <a:srgbClr val="FFFFFF"/>
                </a:solidFill>
                <a:latin typeface="Arial" panose="020B0604020202020204" pitchFamily="34" charset="0"/>
                <a:cs typeface="Arial" panose="020B0604020202020204" pitchFamily="34" charset="0"/>
              </a:rPr>
              <a:t>Supports</a:t>
            </a:r>
            <a:r>
              <a:rPr lang="en-US" altLang="en-US" b="1" smtClean="0">
                <a:solidFill>
                  <a:srgbClr val="FFFFFF"/>
                </a:solidFill>
                <a:latin typeface="Arial" panose="020B0604020202020204" pitchFamily="34" charset="0"/>
                <a:cs typeface="Arial" panose="020B0604020202020204" pitchFamily="34" charset="0"/>
              </a:rPr>
              <a:t>: </a:t>
            </a:r>
            <a:endParaRPr lang="en-US" altLang="en-US" smtClean="0">
              <a:latin typeface="Arial" panose="020B0604020202020204" pitchFamily="34" charset="0"/>
              <a:cs typeface="Times New Roman" panose="02020603050405020304" pitchFamily="18" charset="0"/>
            </a:endParaRPr>
          </a:p>
          <a:p>
            <a:r>
              <a:rPr lang="en-US" altLang="en-US" smtClean="0">
                <a:latin typeface="Arial" panose="020B0604020202020204" pitchFamily="34" charset="0"/>
                <a:cs typeface="Times New Roman" panose="02020603050405020304" pitchFamily="18" charset="0"/>
              </a:rPr>
              <a:t>A structure  is subjected to external forces and transfers these forces through the supports on to the foundation. Therefore the support reactions and  the external forces together keep the structure in equilibrium.</a:t>
            </a:r>
            <a:endParaRPr lang="en-US" altLang="en-US" smtClean="0"/>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AAEFBC-50C1-4FC4-887E-4F34DD7E5EBC}" type="slidenum">
              <a:rPr lang="en-US" altLang="en-US" smtClean="0"/>
              <a:pPr>
                <a:spcBef>
                  <a:spcPct val="0"/>
                </a:spcBef>
              </a:pPr>
              <a:t>23</a:t>
            </a:fld>
            <a:endParaRPr lang="en-US" altLang="en-US" smtClean="0"/>
          </a:p>
        </p:txBody>
      </p:sp>
    </p:spTree>
    <p:extLst>
      <p:ext uri="{BB962C8B-B14F-4D97-AF65-F5344CB8AC3E}">
        <p14:creationId xmlns:p14="http://schemas.microsoft.com/office/powerpoint/2010/main" val="3201932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ChangeArrowheads="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Arial" panose="020B0604020202020204" pitchFamily="34" charset="0"/>
                <a:cs typeface="Times New Roman" panose="02020603050405020304" pitchFamily="18" charset="0"/>
              </a:rPr>
              <a:t>Roller Support:</a:t>
            </a:r>
            <a:endParaRPr lang="en-US" altLang="en-US" b="1" smtClean="0">
              <a:latin typeface="Arial" panose="020B0604020202020204" pitchFamily="34" charset="0"/>
            </a:endParaRPr>
          </a:p>
          <a:p>
            <a:r>
              <a:rPr lang="en-US" altLang="en-US" smtClean="0">
                <a:latin typeface="Arial" panose="020B0604020202020204" pitchFamily="34" charset="0"/>
              </a:rPr>
              <a:t>Contact force is normal to the surface on which the roller is free to move. The reaction will always be perpendicular to the plane of the roller .  Roller support will offer only one independent reaction component. (Whose direction is known.)</a:t>
            </a:r>
          </a:p>
          <a:p>
            <a:endParaRPr lang="en-US" altLang="en-US" smtClean="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AC6D6D-BC41-498A-BE7D-3A408D4ECDFB}" type="slidenum">
              <a:rPr lang="en-US" altLang="en-US" smtClean="0"/>
              <a:pPr>
                <a:spcBef>
                  <a:spcPct val="0"/>
                </a:spcBef>
              </a:pPr>
              <a:t>27</a:t>
            </a:fld>
            <a:endParaRPr lang="en-US" altLang="en-US" smtClean="0"/>
          </a:p>
        </p:txBody>
      </p:sp>
    </p:spTree>
    <p:extLst>
      <p:ext uri="{BB962C8B-B14F-4D97-AF65-F5344CB8AC3E}">
        <p14:creationId xmlns:p14="http://schemas.microsoft.com/office/powerpoint/2010/main" val="3604764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ChangeArrowheads="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Arial" panose="020B0604020202020204" pitchFamily="34" charset="0"/>
                <a:cs typeface="Times New Roman" panose="02020603050405020304" pitchFamily="18" charset="0"/>
              </a:rPr>
              <a:t>Hinged or pinned  support:</a:t>
            </a:r>
            <a:endParaRPr lang="en-US" altLang="en-US" b="1" smtClean="0">
              <a:latin typeface="Arial" panose="020B0604020202020204" pitchFamily="34" charset="0"/>
            </a:endParaRPr>
          </a:p>
          <a:p>
            <a:r>
              <a:rPr lang="en-US" altLang="en-US" smtClean="0">
                <a:latin typeface="Arial" panose="020B0604020202020204" pitchFamily="34" charset="0"/>
              </a:rPr>
              <a:t>This support does not allow any translatory movement of the rigid body. There will be two independent  reaction components at the support. The resultant reaction  can be resolved into two mutually perpendicular components. Or it can be shown as resultant reaction inclined at an angle with respect to a reference direction.</a:t>
            </a:r>
            <a:endParaRPr lang="en-US" altLang="en-US" b="1" smtClean="0">
              <a:latin typeface="Arial" panose="020B0604020202020204" pitchFamily="34" charset="0"/>
            </a:endParaRPr>
          </a:p>
          <a:p>
            <a:endParaRPr lang="en-US" altLang="en-US" smtClean="0"/>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BAC6F8-99EE-4BBC-AEEA-29CA28DB540C}" type="slidenum">
              <a:rPr lang="en-US" altLang="en-US" smtClean="0"/>
              <a:pPr>
                <a:spcBef>
                  <a:spcPct val="0"/>
                </a:spcBef>
              </a:pPr>
              <a:t>28</a:t>
            </a:fld>
            <a:endParaRPr lang="en-US" altLang="en-US" smtClean="0"/>
          </a:p>
        </p:txBody>
      </p:sp>
    </p:spTree>
    <p:extLst>
      <p:ext uri="{BB962C8B-B14F-4D97-AF65-F5344CB8AC3E}">
        <p14:creationId xmlns:p14="http://schemas.microsoft.com/office/powerpoint/2010/main" val="2812192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ChangeArrowheads="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D3F8D6B-2FA5-425D-AE5B-9B0C93691444}" type="slidenum">
              <a:rPr lang="en-US" altLang="en-US" smtClean="0"/>
              <a:pPr>
                <a:spcBef>
                  <a:spcPct val="0"/>
                </a:spcBef>
              </a:pPr>
              <a:t>29</a:t>
            </a:fld>
            <a:endParaRPr lang="en-US" altLang="en-US" smtClean="0"/>
          </a:p>
        </p:txBody>
      </p:sp>
    </p:spTree>
    <p:extLst>
      <p:ext uri="{BB962C8B-B14F-4D97-AF65-F5344CB8AC3E}">
        <p14:creationId xmlns:p14="http://schemas.microsoft.com/office/powerpoint/2010/main" val="2338599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a:bodyPr>
          <a:lstStyle/>
          <a:p>
            <a:pPr>
              <a:defRPr/>
            </a:pPr>
            <a:r>
              <a:rPr lang="en-US" b="1" dirty="0">
                <a:latin typeface="Arial" charset="0"/>
                <a:cs typeface="Times New Roman" pitchFamily="18" charset="0"/>
              </a:rPr>
              <a:t>Fixed or built in support:</a:t>
            </a:r>
            <a:endParaRPr lang="en-US" b="1" dirty="0">
              <a:latin typeface="Arial" charset="0"/>
            </a:endParaRPr>
          </a:p>
          <a:p>
            <a:pPr>
              <a:defRPr/>
            </a:pPr>
            <a:r>
              <a:rPr lang="en-US" dirty="0">
                <a:latin typeface="Arial" charset="0"/>
              </a:rPr>
              <a:t>This type of support not only prevents the </a:t>
            </a:r>
            <a:r>
              <a:rPr lang="en-US" dirty="0" err="1">
                <a:latin typeface="Arial" charset="0"/>
              </a:rPr>
              <a:t>translatory</a:t>
            </a:r>
            <a:r>
              <a:rPr lang="en-US" dirty="0">
                <a:latin typeface="Arial" charset="0"/>
              </a:rPr>
              <a:t> movement of the rigid body, but also the rotation of the rigid body.  Hence there will be 3 independent reaction  components of forces </a:t>
            </a:r>
            <a:r>
              <a:rPr lang="en-US" strike="sngStrike" dirty="0">
                <a:latin typeface="Arial" charset="0"/>
              </a:rPr>
              <a:t> Hence there will be 3 unknown components of forces</a:t>
            </a:r>
            <a:r>
              <a:rPr lang="en-US" dirty="0">
                <a:latin typeface="Arial" charset="0"/>
              </a:rPr>
              <a:t>, two mutually perpendicular reactive force component and a reactive moment as shown in the figure. </a:t>
            </a:r>
            <a:endParaRPr lang="en-US" b="1" dirty="0">
              <a:latin typeface="Arial" charset="0"/>
            </a:endParaRPr>
          </a:p>
          <a:p>
            <a:pPr>
              <a:defRPr/>
            </a:pPr>
            <a:endParaRPr 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3E8684-9786-4AA7-BA3D-CCB8D9E5BF8C}" type="slidenum">
              <a:rPr lang="en-US" altLang="en-US" smtClean="0"/>
              <a:pPr>
                <a:spcBef>
                  <a:spcPct val="0"/>
                </a:spcBef>
              </a:pPr>
              <a:t>30</a:t>
            </a:fld>
            <a:endParaRPr lang="en-US" altLang="en-US" smtClean="0"/>
          </a:p>
        </p:txBody>
      </p:sp>
    </p:spTree>
    <p:extLst>
      <p:ext uri="{BB962C8B-B14F-4D97-AF65-F5344CB8AC3E}">
        <p14:creationId xmlns:p14="http://schemas.microsoft.com/office/powerpoint/2010/main" val="1168906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ChangeArrowheads="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 beam is a structural element that is capable of withstanding load primarily by resisting bending</a:t>
            </a: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E0AFF003-AA39-44D1-9230-80A655C09B2B}" type="slidenum">
              <a:rPr lang="en-US" altLang="en-US" sz="1200" smtClean="0">
                <a:solidFill>
                  <a:schemeClr val="tx1"/>
                </a:solidFill>
              </a:rPr>
              <a:pPr/>
              <a:t>31</a:t>
            </a:fld>
            <a:endParaRPr lang="en-US" altLang="en-US" sz="1200" smtClean="0">
              <a:solidFill>
                <a:schemeClr val="tx1"/>
              </a:solidFill>
            </a:endParaRPr>
          </a:p>
        </p:txBody>
      </p:sp>
    </p:spTree>
    <p:extLst>
      <p:ext uri="{BB962C8B-B14F-4D97-AF65-F5344CB8AC3E}">
        <p14:creationId xmlns:p14="http://schemas.microsoft.com/office/powerpoint/2010/main" val="2357068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DD4DC6A5-78AF-42A8-BB23-925EE81493FA}" type="slidenum">
              <a:rPr lang="en-US" altLang="en-US" sz="1200" smtClean="0">
                <a:solidFill>
                  <a:schemeClr val="tx1"/>
                </a:solidFill>
              </a:rPr>
              <a:pPr/>
              <a:t>3</a:t>
            </a:fld>
            <a:endParaRPr lang="en-US" altLang="en-US" sz="1200" smtClean="0">
              <a:solidFill>
                <a:schemeClr val="tx1"/>
              </a:solidFill>
            </a:endParaRPr>
          </a:p>
        </p:txBody>
      </p:sp>
    </p:spTree>
    <p:extLst>
      <p:ext uri="{BB962C8B-B14F-4D97-AF65-F5344CB8AC3E}">
        <p14:creationId xmlns:p14="http://schemas.microsoft.com/office/powerpoint/2010/main" val="2625980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ChangeArrowheads="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solidFill>
                  <a:srgbClr val="FFFF00"/>
                </a:solidFill>
                <a:latin typeface="Arial" panose="020B0604020202020204" pitchFamily="34" charset="0"/>
                <a:cs typeface="Times New Roman" panose="02020603050405020304" pitchFamily="18" charset="0"/>
              </a:rPr>
              <a:t>Simply supported beam: </a:t>
            </a:r>
          </a:p>
          <a:p>
            <a:r>
              <a:rPr lang="en-US" altLang="en-US" smtClean="0">
                <a:latin typeface="Arial" panose="020B0604020202020204" pitchFamily="34" charset="0"/>
                <a:cs typeface="Times New Roman" panose="02020603050405020304" pitchFamily="18" charset="0"/>
              </a:rPr>
              <a:t>A beam generally supported by a hinge or roller at the ends having one span (distance between the support) is called as simply supported beam.  </a:t>
            </a:r>
          </a:p>
          <a:p>
            <a:endParaRPr lang="en-US" altLang="en-US" smtClean="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C5332D2-8184-4C96-982D-41A235A04EF8}" type="slidenum">
              <a:rPr lang="en-US" altLang="en-US" smtClean="0"/>
              <a:pPr>
                <a:spcBef>
                  <a:spcPct val="0"/>
                </a:spcBef>
              </a:pPr>
              <a:t>35</a:t>
            </a:fld>
            <a:endParaRPr lang="en-US" altLang="en-US" smtClean="0"/>
          </a:p>
        </p:txBody>
      </p:sp>
    </p:spTree>
    <p:extLst>
      <p:ext uri="{BB962C8B-B14F-4D97-AF65-F5344CB8AC3E}">
        <p14:creationId xmlns:p14="http://schemas.microsoft.com/office/powerpoint/2010/main" val="147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ChangeArrowheads="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Arial" panose="020B0604020202020204" pitchFamily="34" charset="0"/>
              </a:rPr>
              <a:t>Cantilever beam:</a:t>
            </a:r>
            <a:endParaRPr lang="en-US" altLang="en-US" b="1" smtClean="0">
              <a:latin typeface="Arial" panose="020B0604020202020204" pitchFamily="34" charset="0"/>
              <a:cs typeface="Times New Roman" panose="02020603050405020304" pitchFamily="18" charset="0"/>
            </a:endParaRPr>
          </a:p>
          <a:p>
            <a:r>
              <a:rPr lang="en-US" altLang="en-US" smtClean="0">
                <a:latin typeface="Arial" panose="020B0604020202020204" pitchFamily="34" charset="0"/>
                <a:cs typeface="Times New Roman" panose="02020603050405020304" pitchFamily="18" charset="0"/>
              </a:rPr>
              <a:t>A beam which is fixed at one end and free at another end is called as a cantilever beam</a:t>
            </a:r>
            <a:r>
              <a:rPr lang="en-US" altLang="en-US" b="1" smtClean="0">
                <a:latin typeface="Arial" panose="020B0604020202020204" pitchFamily="34" charset="0"/>
                <a:cs typeface="Times New Roman" panose="02020603050405020304" pitchFamily="18" charset="0"/>
              </a:rPr>
              <a:t>.</a:t>
            </a:r>
            <a:r>
              <a:rPr lang="en-US" altLang="en-US" smtClean="0">
                <a:latin typeface="Arial" panose="020B0604020202020204" pitchFamily="34" charset="0"/>
                <a:cs typeface="Times New Roman" panose="02020603050405020304" pitchFamily="18" charset="0"/>
              </a:rPr>
              <a:t> </a:t>
            </a:r>
            <a:endParaRPr lang="en-US" altLang="en-US" smtClean="0"/>
          </a:p>
          <a:p>
            <a:endParaRPr lang="en-US" altLang="en-US" smtClean="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022FF9-93B7-4253-95A9-1BEABC357588}" type="slidenum">
              <a:rPr lang="en-US" altLang="en-US" smtClean="0"/>
              <a:pPr>
                <a:spcBef>
                  <a:spcPct val="0"/>
                </a:spcBef>
              </a:pPr>
              <a:t>36</a:t>
            </a:fld>
            <a:endParaRPr lang="en-US" altLang="en-US" smtClean="0"/>
          </a:p>
        </p:txBody>
      </p:sp>
    </p:spTree>
    <p:extLst>
      <p:ext uri="{BB962C8B-B14F-4D97-AF65-F5344CB8AC3E}">
        <p14:creationId xmlns:p14="http://schemas.microsoft.com/office/powerpoint/2010/main" val="3194949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ChangeArrowheads="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solidFill>
                  <a:srgbClr val="FFFF00"/>
                </a:solidFill>
                <a:latin typeface="Arial" panose="020B0604020202020204" pitchFamily="34" charset="0"/>
              </a:rPr>
              <a:t>Overhanging beam:</a:t>
            </a:r>
          </a:p>
          <a:p>
            <a:r>
              <a:rPr lang="en-US" altLang="en-US" smtClean="0">
                <a:solidFill>
                  <a:srgbClr val="FFFF00"/>
                </a:solidFill>
                <a:latin typeface="Arial" panose="020B0604020202020204" pitchFamily="34" charset="0"/>
              </a:rPr>
              <a:t> </a:t>
            </a:r>
            <a:r>
              <a:rPr lang="en-US" altLang="en-US" smtClean="0">
                <a:latin typeface="Arial" panose="020B0604020202020204" pitchFamily="34" charset="0"/>
              </a:rPr>
              <a:t>If one end or both ends of the beam project beyond the support it is known as overhanging beam.</a:t>
            </a:r>
            <a:endParaRPr lang="en-US" altLang="en-US" smtClean="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D3BE55-F8D0-4ED1-B3C9-AEDAE6207906}" type="slidenum">
              <a:rPr lang="en-US" altLang="en-US" smtClean="0"/>
              <a:pPr>
                <a:spcBef>
                  <a:spcPct val="0"/>
                </a:spcBef>
              </a:pPr>
              <a:t>37</a:t>
            </a:fld>
            <a:endParaRPr lang="en-US" altLang="en-US" smtClean="0"/>
          </a:p>
        </p:txBody>
      </p:sp>
    </p:spTree>
    <p:extLst>
      <p:ext uri="{BB962C8B-B14F-4D97-AF65-F5344CB8AC3E}">
        <p14:creationId xmlns:p14="http://schemas.microsoft.com/office/powerpoint/2010/main" val="1501697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ChangeArrowheads="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15000"/>
              </a:lnSpc>
              <a:spcBef>
                <a:spcPct val="0"/>
              </a:spcBef>
            </a:pPr>
            <a:r>
              <a:rPr lang="en-US" altLang="en-US" b="1" smtClean="0">
                <a:latin typeface="Arial" panose="020B0604020202020204" pitchFamily="34" charset="0"/>
                <a:cs typeface="Times New Roman" panose="02020603050405020304" pitchFamily="18" charset="0"/>
              </a:rPr>
              <a:t>Statically determinate beam </a:t>
            </a:r>
          </a:p>
          <a:p>
            <a:pPr algn="just">
              <a:lnSpc>
                <a:spcPct val="115000"/>
              </a:lnSpc>
              <a:spcBef>
                <a:spcPct val="0"/>
              </a:spcBef>
            </a:pPr>
            <a:endParaRPr lang="en-US" altLang="en-US" smtClean="0">
              <a:latin typeface="Arial" panose="020B0604020202020204" pitchFamily="34" charset="0"/>
              <a:cs typeface="Times New Roman" panose="02020603050405020304" pitchFamily="18" charset="0"/>
            </a:endParaRPr>
          </a:p>
          <a:p>
            <a:pPr algn="just">
              <a:lnSpc>
                <a:spcPct val="115000"/>
              </a:lnSpc>
              <a:spcBef>
                <a:spcPct val="0"/>
              </a:spcBef>
            </a:pPr>
            <a:r>
              <a:rPr lang="en-US" altLang="en-US" smtClean="0">
                <a:latin typeface="Arial" panose="020B0604020202020204" pitchFamily="34" charset="0"/>
                <a:cs typeface="Times New Roman" panose="02020603050405020304" pitchFamily="18" charset="0"/>
              </a:rPr>
              <a:t>A beam is said to be statically determinate beam if the number of unknown reactions are less or same as that of equilibrium conditions.</a:t>
            </a:r>
          </a:p>
          <a:p>
            <a:pPr>
              <a:lnSpc>
                <a:spcPct val="115000"/>
              </a:lnSpc>
              <a:spcBef>
                <a:spcPct val="0"/>
              </a:spcBef>
            </a:pPr>
            <a:r>
              <a:rPr lang="en-US" altLang="en-US" smtClean="0">
                <a:latin typeface="Arial" panose="020B0604020202020204" pitchFamily="34" charset="0"/>
                <a:cs typeface="Times New Roman" panose="02020603050405020304" pitchFamily="18" charset="0"/>
              </a:rPr>
              <a:t>OR</a:t>
            </a:r>
          </a:p>
          <a:p>
            <a:pPr algn="just">
              <a:lnSpc>
                <a:spcPct val="115000"/>
              </a:lnSpc>
              <a:spcBef>
                <a:spcPct val="0"/>
              </a:spcBef>
            </a:pPr>
            <a:r>
              <a:rPr lang="en-US" altLang="en-US" smtClean="0">
                <a:latin typeface="Arial" panose="020B0604020202020204" pitchFamily="34" charset="0"/>
                <a:cs typeface="Times New Roman" panose="02020603050405020304" pitchFamily="18" charset="0"/>
              </a:rPr>
              <a:t>Using the equations of equilibrium, if all the reaction components can be found out, then the beam is a statically determinate beam.</a:t>
            </a:r>
          </a:p>
          <a:p>
            <a:pPr algn="just">
              <a:lnSpc>
                <a:spcPct val="115000"/>
              </a:lnSpc>
              <a:spcBef>
                <a:spcPct val="0"/>
              </a:spcBef>
            </a:pPr>
            <a:r>
              <a:rPr lang="en-US" altLang="en-US" smtClean="0">
                <a:latin typeface="Arial" panose="020B0604020202020204" pitchFamily="34" charset="0"/>
              </a:rPr>
              <a:t>OR</a:t>
            </a:r>
          </a:p>
          <a:p>
            <a:pPr algn="just">
              <a:lnSpc>
                <a:spcPct val="115000"/>
              </a:lnSpc>
              <a:spcBef>
                <a:spcPct val="0"/>
              </a:spcBef>
            </a:pPr>
            <a:r>
              <a:rPr lang="en-US" altLang="en-US" smtClean="0"/>
              <a:t>The beams in which number of unknowns are less than or equal to three are called statically determinate beams.</a:t>
            </a:r>
          </a:p>
          <a:p>
            <a:pPr algn="just">
              <a:lnSpc>
                <a:spcPct val="115000"/>
              </a:lnSpc>
              <a:spcBef>
                <a:spcPct val="0"/>
              </a:spcBef>
            </a:pPr>
            <a:endParaRPr lang="en-US" altLang="en-US" smtClean="0">
              <a:latin typeface="Arial" panose="020B0604020202020204" pitchFamily="34" charset="0"/>
            </a:endParaRPr>
          </a:p>
          <a:p>
            <a:r>
              <a:rPr lang="en-US" altLang="en-US" b="1" smtClean="0">
                <a:latin typeface="Arial" panose="020B0604020202020204" pitchFamily="34" charset="0"/>
                <a:cs typeface="Times New Roman" panose="02020603050405020304" pitchFamily="18" charset="0"/>
              </a:rPr>
              <a:t>The equations of equilibrium:</a:t>
            </a:r>
          </a:p>
          <a:p>
            <a:r>
              <a:rPr lang="en-US" altLang="en-US" smtClean="0">
                <a:sym typeface="Symbol" panose="05050102010706020507" pitchFamily="18" charset="2"/>
              </a:rPr>
              <a:t></a:t>
            </a:r>
            <a:r>
              <a:rPr lang="en-US" altLang="en-US" smtClean="0"/>
              <a:t> Fx = 0;</a:t>
            </a:r>
            <a:r>
              <a:rPr lang="en-US" altLang="en-US" smtClean="0">
                <a:sym typeface="Symbol" panose="05050102010706020507" pitchFamily="18" charset="2"/>
              </a:rPr>
              <a:t>       </a:t>
            </a:r>
            <a:r>
              <a:rPr lang="en-US" altLang="en-US" smtClean="0"/>
              <a:t> Fy = 0    </a:t>
            </a:r>
            <a:r>
              <a:rPr lang="en-US" altLang="en-US" smtClean="0">
                <a:sym typeface="Symbol" panose="05050102010706020507" pitchFamily="18" charset="2"/>
              </a:rPr>
              <a:t>M</a:t>
            </a:r>
            <a:r>
              <a:rPr lang="en-US" altLang="en-US" smtClean="0"/>
              <a:t> = 0</a:t>
            </a:r>
          </a:p>
          <a:p>
            <a:endParaRPr lang="en-US" altLang="en-US" b="1" smtClean="0">
              <a:latin typeface="Arial" panose="020B0604020202020204" pitchFamily="34" charset="0"/>
            </a:endParaRPr>
          </a:p>
          <a:p>
            <a:endParaRPr lang="en-US" altLang="en-US" b="1" smtClean="0">
              <a:latin typeface="Arial" panose="020B0604020202020204" pitchFamily="34" charset="0"/>
            </a:endParaRPr>
          </a:p>
          <a:p>
            <a:endParaRPr lang="en-US" altLang="en-US" smtClean="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AF40BC5-6432-43CD-8CC2-11293D2E6289}" type="slidenum">
              <a:rPr lang="en-US" altLang="en-US" smtClean="0"/>
              <a:pPr>
                <a:spcBef>
                  <a:spcPct val="0"/>
                </a:spcBef>
              </a:pPr>
              <a:t>38</a:t>
            </a:fld>
            <a:endParaRPr lang="en-US" altLang="en-US" smtClean="0"/>
          </a:p>
        </p:txBody>
      </p:sp>
    </p:spTree>
    <p:extLst>
      <p:ext uri="{BB962C8B-B14F-4D97-AF65-F5344CB8AC3E}">
        <p14:creationId xmlns:p14="http://schemas.microsoft.com/office/powerpoint/2010/main" val="2989635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ChangeArrowheads="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DC800B-F9C3-4DB5-88C9-455A4F3854B7}" type="slidenum">
              <a:rPr lang="en-US" altLang="en-US" smtClean="0"/>
              <a:pPr>
                <a:spcBef>
                  <a:spcPct val="0"/>
                </a:spcBef>
              </a:pPr>
              <a:t>39</a:t>
            </a:fld>
            <a:endParaRPr lang="en-US" altLang="en-US" smtClean="0"/>
          </a:p>
        </p:txBody>
      </p:sp>
    </p:spTree>
    <p:extLst>
      <p:ext uri="{BB962C8B-B14F-4D97-AF65-F5344CB8AC3E}">
        <p14:creationId xmlns:p14="http://schemas.microsoft.com/office/powerpoint/2010/main" val="2347603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a:bodyPr>
          <a:lstStyle/>
          <a:p>
            <a:pPr>
              <a:defRPr/>
            </a:pPr>
            <a:r>
              <a:rPr lang="en-US" b="1" dirty="0">
                <a:latin typeface="Arial" charset="0"/>
              </a:rPr>
              <a:t>Types of loads on beams:</a:t>
            </a:r>
          </a:p>
          <a:p>
            <a:pPr marL="228600" indent="-228600">
              <a:buFont typeface="+mj-lt"/>
              <a:buAutoNum type="arabicPeriod"/>
              <a:defRPr/>
            </a:pPr>
            <a:r>
              <a:rPr lang="en-US" b="1" dirty="0">
                <a:solidFill>
                  <a:srgbClr val="FFFFFF"/>
                </a:solidFill>
                <a:latin typeface="Arial" pitchFamily="34" charset="0"/>
                <a:cs typeface="Arial" pitchFamily="34" charset="0"/>
              </a:rPr>
              <a:t>Concentrated load or point load: </a:t>
            </a:r>
            <a:r>
              <a:rPr lang="en-US" dirty="0">
                <a:latin typeface="Arial" charset="0"/>
              </a:rPr>
              <a:t>This is the load acting for very small length of the beam. (also known as point load, Total load W is acting at one point )</a:t>
            </a:r>
          </a:p>
          <a:p>
            <a:pPr marL="457200" indent="-457200">
              <a:buFont typeface="+mj-lt"/>
              <a:buAutoNum type="arabicPeriod"/>
              <a:defRPr/>
            </a:pPr>
            <a:r>
              <a:rPr lang="en-US" b="1" dirty="0">
                <a:latin typeface="Arial" charset="0"/>
              </a:rPr>
              <a:t>Uniformly distributed load : </a:t>
            </a:r>
            <a:r>
              <a:rPr lang="en-US" dirty="0">
                <a:latin typeface="Arial" charset="0"/>
              </a:rPr>
              <a:t>This is the load acting for a considerable length of the beam with same intensity of w </a:t>
            </a:r>
            <a:r>
              <a:rPr lang="en-US" dirty="0" err="1">
                <a:latin typeface="Arial" charset="0"/>
              </a:rPr>
              <a:t>kN</a:t>
            </a:r>
            <a:r>
              <a:rPr lang="en-US" dirty="0">
                <a:latin typeface="Arial" charset="0"/>
              </a:rPr>
              <a:t>/m throughout its spread.                                                    </a:t>
            </a:r>
          </a:p>
          <a:p>
            <a:pPr marL="457200" indent="-457200">
              <a:buFont typeface="+mj-lt"/>
              <a:buNone/>
              <a:defRPr/>
            </a:pPr>
            <a:r>
              <a:rPr lang="en-US" dirty="0">
                <a:latin typeface="Arial" charset="0"/>
              </a:rPr>
              <a:t>	Total intensity, W = w </a:t>
            </a:r>
            <a:r>
              <a:rPr lang="en-US" dirty="0">
                <a:latin typeface="Arial" charset="0"/>
                <a:cs typeface="Times New Roman" pitchFamily="18" charset="0"/>
              </a:rPr>
              <a:t>× L  </a:t>
            </a:r>
          </a:p>
          <a:p>
            <a:pPr marL="457200" indent="-457200">
              <a:buFont typeface="+mj-lt"/>
              <a:buNone/>
              <a:defRPr/>
            </a:pPr>
            <a:r>
              <a:rPr lang="en-US" dirty="0">
                <a:latin typeface="Arial" charset="0"/>
                <a:cs typeface="Times New Roman" pitchFamily="18" charset="0"/>
              </a:rPr>
              <a:t>      (acts at L/2 from one end of the spread)                           </a:t>
            </a:r>
          </a:p>
          <a:p>
            <a:pPr marL="457200" indent="-457200" algn="just">
              <a:defRPr/>
            </a:pPr>
            <a:endParaRPr lang="en-US" dirty="0">
              <a:latin typeface="Arial" charset="0"/>
            </a:endParaRPr>
          </a:p>
          <a:p>
            <a:pPr marL="228600" indent="-228600">
              <a:buFont typeface="+mj-lt"/>
              <a:buNone/>
              <a:defRPr/>
            </a:pPr>
            <a:endParaRPr lang="en-US" dirty="0">
              <a:solidFill>
                <a:srgbClr val="FFFFFF"/>
              </a:solidFill>
              <a:latin typeface="Arial" pitchFamily="34" charset="0"/>
              <a:cs typeface="Arial" pitchFamily="34" charset="0"/>
            </a:endParaRPr>
          </a:p>
          <a:p>
            <a:pPr marL="228600" indent="-228600">
              <a:buFont typeface="+mj-lt"/>
              <a:buAutoNum type="arabicPeriod"/>
              <a:defRPr/>
            </a:pPr>
            <a:endParaRPr lang="en-US" b="1" dirty="0">
              <a:latin typeface="Arial" charset="0"/>
            </a:endParaRPr>
          </a:p>
          <a:p>
            <a:pPr>
              <a:defRPr/>
            </a:pPr>
            <a:endParaRPr lang="en-US" dirty="0"/>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5333DC3-9AAF-4936-BC74-B50CCB99C575}" type="slidenum">
              <a:rPr lang="en-US" altLang="en-US" smtClean="0"/>
              <a:pPr>
                <a:spcBef>
                  <a:spcPct val="0"/>
                </a:spcBef>
              </a:pPr>
              <a:t>43</a:t>
            </a:fld>
            <a:endParaRPr lang="en-US" altLang="en-US" smtClean="0"/>
          </a:p>
        </p:txBody>
      </p:sp>
    </p:spTree>
    <p:extLst>
      <p:ext uri="{BB962C8B-B14F-4D97-AF65-F5344CB8AC3E}">
        <p14:creationId xmlns:p14="http://schemas.microsoft.com/office/powerpoint/2010/main" val="3602953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ChangeArrowheads="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r>
              <a:rPr lang="en-US" altLang="en-US" b="1" smtClean="0">
                <a:latin typeface="Arial" panose="020B0604020202020204" pitchFamily="34" charset="0"/>
                <a:cs typeface="Times New Roman" panose="02020603050405020304" pitchFamily="18" charset="0"/>
              </a:rPr>
              <a:t>Un</a:t>
            </a:r>
            <a:r>
              <a:rPr lang="en-US" altLang="en-US" b="1" smtClean="0">
                <a:latin typeface="Arial" panose="020B0604020202020204" pitchFamily="34" charset="0"/>
              </a:rPr>
              <a:t>iformly varying load: </a:t>
            </a:r>
            <a:r>
              <a:rPr lang="en-US" altLang="en-US" smtClean="0">
                <a:latin typeface="Arial" panose="020B0604020202020204" pitchFamily="34" charset="0"/>
              </a:rPr>
              <a:t>This load acts for a considerable length of the beam with intensity varying linearly from ‘0’ at one end to w kN/m to the other representing a triangular distribution.     </a:t>
            </a:r>
          </a:p>
          <a:p>
            <a:pPr marL="457200" indent="-457200" algn="just"/>
            <a:r>
              <a:rPr lang="en-US" altLang="en-US" smtClean="0">
                <a:latin typeface="Arial" panose="020B0604020202020204" pitchFamily="34" charset="0"/>
              </a:rPr>
              <a:t>     Total intensity of load = area of triangular spread of the load  </a:t>
            </a:r>
          </a:p>
          <a:p>
            <a:pPr marL="457200" indent="-457200" algn="just"/>
            <a:r>
              <a:rPr lang="en-US" altLang="en-US" smtClean="0">
                <a:latin typeface="Arial" panose="020B0604020202020204" pitchFamily="34" charset="0"/>
              </a:rPr>
              <a:t>      W = 1/2</a:t>
            </a:r>
            <a:r>
              <a:rPr lang="en-US" altLang="en-US" smtClean="0">
                <a:latin typeface="Arial" panose="020B0604020202020204" pitchFamily="34" charset="0"/>
                <a:cs typeface="Times New Roman" panose="02020603050405020304" pitchFamily="18" charset="0"/>
              </a:rPr>
              <a:t>× w × L</a:t>
            </a:r>
            <a:r>
              <a:rPr lang="en-US" altLang="en-US" smtClean="0">
                <a:latin typeface="Arial" panose="020B0604020202020204" pitchFamily="34" charset="0"/>
              </a:rPr>
              <a:t>. </a:t>
            </a:r>
          </a:p>
          <a:p>
            <a:pPr marL="457200" indent="-457200" algn="just"/>
            <a:r>
              <a:rPr lang="en-US" altLang="en-US" smtClean="0">
                <a:latin typeface="Arial" panose="020B0604020202020204" pitchFamily="34" charset="0"/>
              </a:rPr>
              <a:t>     (acts at 2</a:t>
            </a:r>
            <a:r>
              <a:rPr lang="en-US" altLang="en-US" smtClean="0">
                <a:latin typeface="Arial" panose="020B0604020202020204" pitchFamily="34" charset="0"/>
                <a:cs typeface="Times New Roman" panose="02020603050405020304" pitchFamily="18" charset="0"/>
              </a:rPr>
              <a:t>×</a:t>
            </a:r>
            <a:r>
              <a:rPr lang="en-US" altLang="en-US" smtClean="0">
                <a:latin typeface="Arial" panose="020B0604020202020204" pitchFamily="34" charset="0"/>
              </a:rPr>
              <a:t>L/3 from ‘Zero’ load end) </a:t>
            </a:r>
            <a:endParaRPr lang="en-US" altLang="en-US" smtClean="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CA0B2EE-80CB-4C18-B037-722682F7FD34}" type="slidenum">
              <a:rPr lang="en-US" altLang="en-US" smtClean="0"/>
              <a:pPr>
                <a:spcBef>
                  <a:spcPct val="0"/>
                </a:spcBef>
              </a:pPr>
              <a:t>44</a:t>
            </a:fld>
            <a:endParaRPr lang="en-US" altLang="en-US" smtClean="0"/>
          </a:p>
        </p:txBody>
      </p:sp>
    </p:spTree>
    <p:extLst>
      <p:ext uri="{BB962C8B-B14F-4D97-AF65-F5344CB8AC3E}">
        <p14:creationId xmlns:p14="http://schemas.microsoft.com/office/powerpoint/2010/main" val="1939245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ChangeArrowheads="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9DA29FB-112C-40D9-B17A-1CCE87B1FF9E}" type="slidenum">
              <a:rPr lang="en-US" altLang="en-US" smtClean="0"/>
              <a:pPr>
                <a:spcBef>
                  <a:spcPct val="0"/>
                </a:spcBef>
              </a:pPr>
              <a:t>65</a:t>
            </a:fld>
            <a:endParaRPr lang="en-US" altLang="en-US" smtClean="0"/>
          </a:p>
        </p:txBody>
      </p:sp>
    </p:spTree>
    <p:extLst>
      <p:ext uri="{BB962C8B-B14F-4D97-AF65-F5344CB8AC3E}">
        <p14:creationId xmlns:p14="http://schemas.microsoft.com/office/powerpoint/2010/main" val="397625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solidFill>
                  <a:srgbClr val="FFFF00"/>
                </a:solidFill>
                <a:latin typeface="Arial" panose="020B0604020202020204" pitchFamily="34" charset="0"/>
                <a:cs typeface="Times New Roman" panose="02020603050405020304" pitchFamily="18" charset="0"/>
              </a:rPr>
              <a:t>Friction :</a:t>
            </a:r>
          </a:p>
          <a:p>
            <a:r>
              <a:rPr lang="en-US" altLang="en-US" smtClean="0">
                <a:solidFill>
                  <a:srgbClr val="FFFF00"/>
                </a:solidFill>
                <a:latin typeface="Arial" panose="020B0604020202020204" pitchFamily="34" charset="0"/>
                <a:cs typeface="Times New Roman" panose="02020603050405020304" pitchFamily="18" charset="0"/>
              </a:rPr>
              <a:t>Friction is defined as the contact resistance exerted by one body upon another  body when one body moves or tends to move past another body. </a:t>
            </a:r>
          </a:p>
          <a:p>
            <a:r>
              <a:rPr lang="en-US" altLang="en-US" smtClean="0">
                <a:latin typeface="Arial" panose="020B0604020202020204" pitchFamily="34" charset="0"/>
                <a:cs typeface="Times New Roman" panose="02020603050405020304" pitchFamily="18" charset="0"/>
              </a:rPr>
              <a:t>This force which opposes the movement or tendency of movement is known as frictional resistance or friction. </a:t>
            </a:r>
          </a:p>
          <a:p>
            <a:r>
              <a:rPr lang="en-US" altLang="en-US" smtClean="0">
                <a:latin typeface="Arial" panose="020B0604020202020204" pitchFamily="34" charset="0"/>
                <a:cs typeface="Times New Roman" panose="02020603050405020304" pitchFamily="18" charset="0"/>
              </a:rPr>
              <a:t>Friction is due to the resistance offered by minute projections  at the contact surfaces. </a:t>
            </a:r>
            <a:r>
              <a:rPr lang="en-US" altLang="en-US" smtClean="0">
                <a:solidFill>
                  <a:srgbClr val="FFFF00"/>
                </a:solidFill>
                <a:latin typeface="Arial" panose="020B0604020202020204" pitchFamily="34" charset="0"/>
                <a:cs typeface="Times New Roman" panose="02020603050405020304" pitchFamily="18" charset="0"/>
              </a:rPr>
              <a:t>Hence friction is the retarding force, always opposite to the direction of motion. </a:t>
            </a:r>
          </a:p>
          <a:p>
            <a:r>
              <a:rPr lang="en-US" altLang="en-US" smtClean="0">
                <a:solidFill>
                  <a:srgbClr val="FFFF00"/>
                </a:solidFill>
                <a:latin typeface="Arial" panose="020B0604020202020204" pitchFamily="34" charset="0"/>
                <a:cs typeface="Times New Roman" panose="02020603050405020304" pitchFamily="18" charset="0"/>
              </a:rPr>
              <a:t>OR</a:t>
            </a:r>
          </a:p>
          <a:p>
            <a:r>
              <a:rPr lang="en-US" altLang="en-US" smtClean="0">
                <a:solidFill>
                  <a:srgbClr val="FFFF00"/>
                </a:solidFill>
                <a:latin typeface="Arial" panose="020B0604020202020204" pitchFamily="34" charset="0"/>
                <a:cs typeface="Times New Roman" panose="02020603050405020304" pitchFamily="18" charset="0"/>
              </a:rPr>
              <a:t>Friction is a force that opposes relative motion between systems in contact.</a:t>
            </a:r>
          </a:p>
          <a:p>
            <a:endParaRPr lang="en-US" altLang="en-US" smtClean="0">
              <a:solidFill>
                <a:srgbClr val="FFFF00"/>
              </a:solidFill>
              <a:latin typeface="Arial" panose="020B0604020202020204" pitchFamily="34" charset="0"/>
              <a:cs typeface="Times New Roman" panose="02020603050405020304" pitchFamily="18" charset="0"/>
            </a:endParaRPr>
          </a:p>
          <a:p>
            <a:r>
              <a:rPr lang="en-US" altLang="en-US" smtClean="0"/>
              <a:t>Friction may be defined broadly as the resistance that occurs between two bodies in contact when they tend to slide or roll relative to one another. Below discussed are the three approximate rules of friction that were established by Charles A. Coulomb (1736-1806), but are still useful today.</a:t>
            </a:r>
          </a:p>
          <a:p>
            <a:r>
              <a:rPr lang="en-US" altLang="en-US" smtClean="0"/>
              <a:t>Frictional resistance is due in large part to the roughness of various materials, such as metals, concrete, wood, plastic, and composites. It is seen that surface roughness determines, in part, the amount of friction that exists between bodies. One can analyze the performance of several mechanical devices in which friction plays a central role. These devices include the wedge, screw and jackscrew, as well as belt-pulley assemblies, clutches and brakes.</a:t>
            </a:r>
          </a:p>
          <a:p>
            <a:endParaRPr lang="en-US" altLang="en-US" smtClean="0"/>
          </a:p>
          <a:p>
            <a:r>
              <a:rPr lang="en-US" altLang="en-US" smtClean="0"/>
              <a:t>Friction can be simultaneously beneficial and harmful. For example, friction enables to walk, but it also causes the soles of shoes to wear out. Friction can be used to produce desirable wear. For example, it may be used to grind and polish metals and to “break in” a new car engine.</a:t>
            </a:r>
          </a:p>
          <a:p>
            <a:endParaRPr lang="en-US" altLang="en-US" smtClean="0"/>
          </a:p>
          <a:p>
            <a:r>
              <a:rPr lang="en-US" altLang="en-US" smtClean="0"/>
              <a:t>In the career as an engineer, one should deal with the two faces of friction. In some situations, friction is a help; in other situations, it is a hindrance.  It is necessary to adapt and/or improvise to utilize its unique characteristics.</a:t>
            </a:r>
          </a:p>
          <a:p>
            <a:endParaRPr lang="en-US" altLang="en-US" smtClean="0">
              <a:solidFill>
                <a:srgbClr val="FFFF00"/>
              </a:solidFill>
              <a:latin typeface="Arial" panose="020B0604020202020204" pitchFamily="34" charset="0"/>
              <a:cs typeface="Times New Roman" panose="02020603050405020304" pitchFamily="18" charset="0"/>
            </a:endParaRPr>
          </a:p>
          <a:p>
            <a:pPr algn="just">
              <a:lnSpc>
                <a:spcPct val="115000"/>
              </a:lnSpc>
              <a:spcBef>
                <a:spcPct val="0"/>
              </a:spcBef>
            </a:pPr>
            <a:r>
              <a:rPr lang="en-US" altLang="en-US" smtClean="0">
                <a:latin typeface="Arial" panose="020B0604020202020204" pitchFamily="34" charset="0"/>
                <a:cs typeface="Times New Roman" panose="02020603050405020304" pitchFamily="18" charset="0"/>
              </a:rPr>
              <a:t>Advantages &amp; disadvantages of friction is summarized as follows:.</a:t>
            </a:r>
          </a:p>
          <a:p>
            <a:pPr algn="just">
              <a:lnSpc>
                <a:spcPct val="115000"/>
              </a:lnSpc>
              <a:spcBef>
                <a:spcPct val="0"/>
              </a:spcBef>
            </a:pPr>
            <a:endParaRPr lang="en-US" altLang="en-US" smtClean="0">
              <a:latin typeface="Arial" panose="020B0604020202020204" pitchFamily="34" charset="0"/>
              <a:cs typeface="Times New Roman" panose="02020603050405020304" pitchFamily="18" charset="0"/>
            </a:endParaRPr>
          </a:p>
          <a:p>
            <a:pPr algn="just">
              <a:spcBef>
                <a:spcPct val="0"/>
              </a:spcBef>
            </a:pPr>
            <a:r>
              <a:rPr lang="en-US" altLang="en-US" smtClean="0">
                <a:latin typeface="Arial" panose="020B0604020202020204" pitchFamily="34" charset="0"/>
                <a:cs typeface="Times New Roman" panose="02020603050405020304" pitchFamily="18" charset="0"/>
              </a:rPr>
              <a:t> D</a:t>
            </a:r>
            <a:r>
              <a:rPr lang="en-US" altLang="en-US" smtClean="0">
                <a:latin typeface="Arial" panose="020B0604020202020204" pitchFamily="34" charset="0"/>
              </a:rPr>
              <a:t>isadvantages </a:t>
            </a:r>
            <a:r>
              <a:rPr lang="en-US" altLang="en-US" smtClean="0">
                <a:latin typeface="Arial" panose="020B0604020202020204" pitchFamily="34" charset="0"/>
                <a:cs typeface="Times New Roman" panose="02020603050405020304" pitchFamily="18" charset="0"/>
                <a:sym typeface="Wingdings" panose="05000000000000000000" pitchFamily="2" charset="2"/>
              </a:rPr>
              <a:t></a:t>
            </a:r>
            <a:r>
              <a:rPr lang="en-US" altLang="en-US" smtClean="0">
                <a:latin typeface="Arial" panose="020B0604020202020204" pitchFamily="34" charset="0"/>
                <a:cs typeface="Times New Roman" panose="02020603050405020304" pitchFamily="18" charset="0"/>
              </a:rPr>
              <a:t> Power loss, wear and tear etc.</a:t>
            </a:r>
          </a:p>
          <a:p>
            <a:pPr algn="just">
              <a:spcBef>
                <a:spcPct val="0"/>
              </a:spcBef>
            </a:pPr>
            <a:endParaRPr lang="en-US" altLang="en-US" smtClean="0">
              <a:latin typeface="Arial" panose="020B0604020202020204" pitchFamily="34" charset="0"/>
              <a:cs typeface="Times New Roman" panose="02020603050405020304" pitchFamily="18" charset="0"/>
              <a:sym typeface="Wingdings" panose="05000000000000000000" pitchFamily="2" charset="2"/>
            </a:endParaRPr>
          </a:p>
          <a:p>
            <a:pPr algn="just">
              <a:spcBef>
                <a:spcPct val="0"/>
              </a:spcBef>
            </a:pPr>
            <a:r>
              <a:rPr lang="en-US" altLang="en-US" smtClean="0">
                <a:latin typeface="Arial" panose="020B0604020202020204" pitchFamily="34" charset="0"/>
                <a:cs typeface="Times New Roman" panose="02020603050405020304" pitchFamily="18" charset="0"/>
                <a:sym typeface="Wingdings" panose="05000000000000000000" pitchFamily="2" charset="2"/>
              </a:rPr>
              <a:t> A</a:t>
            </a:r>
            <a:r>
              <a:rPr lang="en-US" altLang="en-US" smtClean="0">
                <a:latin typeface="Arial" panose="020B0604020202020204" pitchFamily="34" charset="0"/>
              </a:rPr>
              <a:t>dvantages</a:t>
            </a:r>
            <a:r>
              <a:rPr lang="en-US" altLang="en-US" smtClean="0">
                <a:latin typeface="Arial" panose="020B0604020202020204" pitchFamily="34" charset="0"/>
                <a:sym typeface="Wingdings" panose="05000000000000000000" pitchFamily="2" charset="2"/>
              </a:rPr>
              <a:t> </a:t>
            </a:r>
            <a:r>
              <a:rPr lang="en-US" altLang="en-US" smtClean="0">
                <a:latin typeface="Arial" panose="020B0604020202020204" pitchFamily="34" charset="0"/>
                <a:cs typeface="Times New Roman" panose="02020603050405020304" pitchFamily="18" charset="0"/>
                <a:sym typeface="Wingdings" panose="05000000000000000000" pitchFamily="2" charset="2"/>
              </a:rPr>
              <a:t></a:t>
            </a:r>
            <a:r>
              <a:rPr lang="en-US" altLang="en-US" smtClean="0">
                <a:latin typeface="Arial" panose="020B0604020202020204" pitchFamily="34" charset="0"/>
                <a:cs typeface="Times New Roman" panose="02020603050405020304" pitchFamily="18" charset="0"/>
              </a:rPr>
              <a:t> Brakes, traction for vehicles etc.</a:t>
            </a:r>
          </a:p>
          <a:p>
            <a:pPr algn="just">
              <a:spcBef>
                <a:spcPct val="0"/>
              </a:spcBef>
            </a:pPr>
            <a:endParaRPr lang="en-US" altLang="en-US" smtClean="0">
              <a:latin typeface="Arial" panose="020B0604020202020204" pitchFamily="34" charset="0"/>
              <a:cs typeface="Times New Roman" panose="02020603050405020304" pitchFamily="18" charset="0"/>
            </a:endParaRPr>
          </a:p>
          <a:p>
            <a:pPr algn="just">
              <a:spcBef>
                <a:spcPct val="0"/>
              </a:spcBef>
            </a:pPr>
            <a:r>
              <a:rPr lang="en-US" altLang="en-US" b="1" smtClean="0"/>
              <a:t>A frictional force is a shear force that acts tangent to the surface of contact between two bodies. This force opposes sliding motion between the bodies.</a:t>
            </a:r>
          </a:p>
          <a:p>
            <a:pPr algn="just">
              <a:spcBef>
                <a:spcPct val="0"/>
              </a:spcBef>
            </a:pPr>
            <a:endParaRPr lang="en-US" altLang="en-US" b="1" smtClean="0"/>
          </a:p>
          <a:p>
            <a:r>
              <a:rPr lang="en-US" altLang="en-US" b="1" smtClean="0"/>
              <a:t>Friction Facts and Coefficients of Friction:</a:t>
            </a:r>
          </a:p>
          <a:p>
            <a:endParaRPr lang="en-US" altLang="en-US" smtClean="0"/>
          </a:p>
          <a:p>
            <a:r>
              <a:rPr lang="en-US" altLang="en-US" smtClean="0"/>
              <a:t>What causes friction between two bodies that tend to move relative to one another while in contact?.  Metallurgists have found that at least three things do. </a:t>
            </a:r>
          </a:p>
          <a:p>
            <a:endParaRPr lang="en-US" altLang="en-US" smtClean="0"/>
          </a:p>
          <a:p>
            <a:r>
              <a:rPr lang="en-US" altLang="en-US" smtClean="0"/>
              <a:t>One cause of friction is the intermeshing of microscopic, teeth like irregularities that are present on any surface. This microscopic roughness exists even on polished surfaces.</a:t>
            </a:r>
          </a:p>
          <a:p>
            <a:endParaRPr lang="en-US" altLang="en-US" smtClean="0"/>
          </a:p>
          <a:p>
            <a:r>
              <a:rPr lang="en-US" altLang="en-US" smtClean="0"/>
              <a:t>A second cause of friction is adhesion between surfaces, probably due to molecular attraction. Interestingly, this factor increases in importance for highly polished surfaces. For example, this effect occurs with flat-ground gauge blocks used in machine shops. These blocks cling together if pressed and twisted against one another. Two flat pieces of glass, if wrung together to exclude air, will also stick together.</a:t>
            </a:r>
          </a:p>
          <a:p>
            <a:endParaRPr lang="en-US" altLang="en-US" smtClean="0"/>
          </a:p>
          <a:p>
            <a:r>
              <a:rPr lang="en-US" altLang="en-US" smtClean="0"/>
              <a:t>A third cause of friction is an indentation on one body caused by a second, harder body. To move relative to the first body, the harder body must climb out of the hole it has created. This effect is a factor in rolling resistance, as well as in sliding friction. Other factors, such as electrostatic attraction and elastic stretching between bodies may also cause friction.</a:t>
            </a:r>
          </a:p>
          <a:p>
            <a:endParaRPr lang="en-US" altLang="en-US" smtClean="0"/>
          </a:p>
          <a:p>
            <a:r>
              <a:rPr lang="en-US" altLang="en-US" smtClean="0"/>
              <a:t>Lubricants, such as oil, wax, and graphite, reduce friction by providing a film that separates the bodies in contact. For example, oil  tends to fill in gaps or irregularities on surfaces so that the bodies slide on a thin layer of oil instead of over interlocking protuberances.</a:t>
            </a:r>
          </a:p>
          <a:p>
            <a:endParaRPr lang="en-US" altLang="en-US" b="1" smtClean="0"/>
          </a:p>
          <a:p>
            <a:r>
              <a:rPr lang="en-US" altLang="en-US" b="1" smtClean="0"/>
              <a:t>The force of static friction is maximum when the two bodies in contact are just ready to slip relative to each other.</a:t>
            </a:r>
            <a:endParaRPr lang="en-US" altLang="en-US" smtClean="0"/>
          </a:p>
          <a:p>
            <a:endParaRPr lang="en-US" altLang="en-US" smtClean="0"/>
          </a:p>
          <a:p>
            <a:r>
              <a:rPr lang="en-US" altLang="en-US" smtClean="0"/>
              <a:t>The maximum value of the frictional force between two contacting bodies in static equilibrium is reached when sliding between the two bodies is about to occur. At this instant, sliding is impending. This maximum frictional force is determined experimentally, since it depends on the nature of the contacting surfaces. For example, the maximum value of the frictional force is reduced considerably if the surfaces are lubricated. Osborne Reynolds, a pioneer in the study of fluid mechanics, attributed the slipperiness of ice to a lubricating film of water. He concluded that very cold ice would not be slippery, a conclusion that was verified by Arctic explorers. The study of , lubrication of surfaces requires an understanding of principles of fluid mechanics. Hence, it is usually taught in senior-level university courses in mechanical engineering, material sciences, or metallurgy. We restrict our study mainly to dry friction, between unlubricated surfaces.</a:t>
            </a:r>
          </a:p>
          <a:p>
            <a:endParaRPr lang="en-US" altLang="en-US" b="1" smtClean="0"/>
          </a:p>
          <a:p>
            <a:r>
              <a:rPr lang="en-US" altLang="en-US" b="1" smtClean="0"/>
              <a:t>The maximum force of friction increases as the normal force between the bodies increases.</a:t>
            </a:r>
            <a:endParaRPr lang="en-US" altLang="en-US" smtClean="0"/>
          </a:p>
          <a:p>
            <a:endParaRPr lang="en-US" altLang="en-US" b="1" smtClean="0"/>
          </a:p>
          <a:p>
            <a:r>
              <a:rPr lang="en-US" altLang="en-US" b="1" smtClean="0"/>
              <a:t>The frictional force that exists when two contacting bodies are about to slide relative to one another is generally larger than the frictional force when they are sliding.</a:t>
            </a:r>
            <a:endParaRPr lang="en-US" altLang="en-US" smtClean="0"/>
          </a:p>
          <a:p>
            <a:pPr algn="just">
              <a:spcBef>
                <a:spcPct val="0"/>
              </a:spcBef>
            </a:pPr>
            <a:endParaRPr lang="en-US" altLang="en-US" smtClean="0"/>
          </a:p>
          <a:p>
            <a:pPr algn="just">
              <a:spcBef>
                <a:spcPct val="0"/>
              </a:spcBef>
            </a:pPr>
            <a:endParaRPr lang="en-US" altLang="en-US" smtClean="0">
              <a:latin typeface="Arial" panose="020B0604020202020204" pitchFamily="34" charset="0"/>
              <a:cs typeface="Times New Roman" panose="02020603050405020304" pitchFamily="18" charset="0"/>
            </a:endParaRPr>
          </a:p>
          <a:p>
            <a:endParaRPr lang="en-US" altLang="en-US" smtClean="0"/>
          </a:p>
          <a:p>
            <a:endParaRPr lang="en-US" altLang="en-US" smtClean="0"/>
          </a:p>
          <a:p>
            <a:endParaRPr lang="en-US" altLang="en-US"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0634ECF2-28C4-43D1-9D00-DA734723A165}" type="slidenum">
              <a:rPr lang="en-US" altLang="en-US" sz="1200" smtClean="0">
                <a:solidFill>
                  <a:schemeClr val="tx1"/>
                </a:solidFill>
              </a:rPr>
              <a:pPr/>
              <a:t>71</a:t>
            </a:fld>
            <a:endParaRPr lang="en-US" altLang="en-US" sz="1200" smtClean="0">
              <a:solidFill>
                <a:schemeClr val="tx1"/>
              </a:solidFill>
            </a:endParaRPr>
          </a:p>
        </p:txBody>
      </p:sp>
    </p:spTree>
    <p:extLst>
      <p:ext uri="{BB962C8B-B14F-4D97-AF65-F5344CB8AC3E}">
        <p14:creationId xmlns:p14="http://schemas.microsoft.com/office/powerpoint/2010/main" val="1318725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40000" lnSpcReduction="20000"/>
          </a:bodyPr>
          <a:lstStyle/>
          <a:p>
            <a:pPr>
              <a:defRPr/>
            </a:pPr>
            <a:r>
              <a:rPr lang="en-US" b="1" dirty="0">
                <a:solidFill>
                  <a:srgbClr val="FFFF00"/>
                </a:solidFill>
                <a:latin typeface="Arial" charset="0"/>
                <a:cs typeface="Times New Roman" pitchFamily="18" charset="0"/>
              </a:rPr>
              <a:t>Friction :</a:t>
            </a:r>
          </a:p>
          <a:p>
            <a:pPr>
              <a:defRPr/>
            </a:pPr>
            <a:r>
              <a:rPr lang="en-US" dirty="0">
                <a:solidFill>
                  <a:srgbClr val="FFFF00"/>
                </a:solidFill>
                <a:latin typeface="Arial" charset="0"/>
                <a:cs typeface="Times New Roman" pitchFamily="18" charset="0"/>
              </a:rPr>
              <a:t>Friction is defined as the contact resistance exerted by one body upon another  body when one body moves or tends to move past another body. </a:t>
            </a:r>
          </a:p>
          <a:p>
            <a:pPr>
              <a:defRPr/>
            </a:pPr>
            <a:r>
              <a:rPr lang="en-US" dirty="0">
                <a:latin typeface="Arial" charset="0"/>
                <a:cs typeface="Times New Roman" pitchFamily="18" charset="0"/>
              </a:rPr>
              <a:t>This force which opposes the movement or tendency of movement is known as frictional resistance or friction. </a:t>
            </a:r>
          </a:p>
          <a:p>
            <a:pPr>
              <a:defRPr/>
            </a:pPr>
            <a:r>
              <a:rPr lang="en-US" dirty="0">
                <a:latin typeface="Arial" charset="0"/>
                <a:cs typeface="Times New Roman" pitchFamily="18" charset="0"/>
              </a:rPr>
              <a:t>Friction is due to the resistance offered by minute projections  at the contact surfaces. </a:t>
            </a:r>
            <a:r>
              <a:rPr lang="en-US" dirty="0">
                <a:solidFill>
                  <a:srgbClr val="FFFF00"/>
                </a:solidFill>
                <a:latin typeface="Arial" charset="0"/>
                <a:cs typeface="Times New Roman" pitchFamily="18" charset="0"/>
              </a:rPr>
              <a:t>Hence friction is the retarding force, always opposite to the direction of motion. </a:t>
            </a:r>
          </a:p>
          <a:p>
            <a:pPr>
              <a:defRPr/>
            </a:pPr>
            <a:r>
              <a:rPr lang="en-US" dirty="0">
                <a:solidFill>
                  <a:srgbClr val="FFFF00"/>
                </a:solidFill>
                <a:latin typeface="Arial" charset="0"/>
                <a:cs typeface="Times New Roman" pitchFamily="18" charset="0"/>
              </a:rPr>
              <a:t>OR</a:t>
            </a:r>
          </a:p>
          <a:p>
            <a:pPr>
              <a:defRPr/>
            </a:pPr>
            <a:r>
              <a:rPr lang="en-US" dirty="0">
                <a:solidFill>
                  <a:srgbClr val="FFFF00"/>
                </a:solidFill>
                <a:latin typeface="Arial" charset="0"/>
                <a:cs typeface="Times New Roman" pitchFamily="18" charset="0"/>
              </a:rPr>
              <a:t>Friction is a force that opposes relative motion between systems in contact.</a:t>
            </a:r>
          </a:p>
          <a:p>
            <a:pPr>
              <a:defRPr/>
            </a:pPr>
            <a:endParaRPr lang="en-US" dirty="0">
              <a:solidFill>
                <a:srgbClr val="FFFF00"/>
              </a:solidFill>
              <a:latin typeface="Arial" charset="0"/>
              <a:cs typeface="Times New Roman" pitchFamily="18" charset="0"/>
            </a:endParaRPr>
          </a:p>
          <a:p>
            <a:pPr>
              <a:defRPr/>
            </a:pPr>
            <a:r>
              <a:rPr lang="en-US" dirty="0"/>
              <a:t>Friction may be defined broadly as the resistance that occurs between two bodies in contact when they tend to slide or roll relative to one another. Below discussed are the three approximate rules of friction that were established by Charles A. Coulomb (1736-1806), but are still useful today.</a:t>
            </a:r>
          </a:p>
          <a:p>
            <a:pPr>
              <a:defRPr/>
            </a:pPr>
            <a:r>
              <a:rPr lang="en-US" dirty="0"/>
              <a:t>Frictional resistance is due in large part to the roughness of various materials, such as metals, concrete, wood, plastic, and composites. It is seen that surface roughness determines, in part, the amount of friction that exists between bodies. One can analyze the performance of several mechanical devices in which friction plays a central role. These devices include the wedge, screw and jackscrew, as well as belt-pulley assemblies, clutches and brakes.</a:t>
            </a:r>
          </a:p>
          <a:p>
            <a:pPr>
              <a:defRPr/>
            </a:pPr>
            <a:endParaRPr lang="en-US" dirty="0"/>
          </a:p>
          <a:p>
            <a:pPr>
              <a:defRPr/>
            </a:pPr>
            <a:r>
              <a:rPr lang="en-US" dirty="0"/>
              <a:t>Friction can be simultaneously beneficial and harmful. For example, friction enables to walk, but it also causes the soles of shoes to wear out. Friction can be used to produce desirable wear. For example, it may be used to grind and polish metals and to “break in” a new car engine.</a:t>
            </a:r>
          </a:p>
          <a:p>
            <a:pPr>
              <a:defRPr/>
            </a:pPr>
            <a:endParaRPr lang="en-US" dirty="0"/>
          </a:p>
          <a:p>
            <a:pPr>
              <a:defRPr/>
            </a:pPr>
            <a:r>
              <a:rPr lang="en-US" dirty="0"/>
              <a:t>In the career as an engineer, one should deal with the two faces of friction. In some situations, friction is a help; in other situations, it is a hindrance.  It is necessary to adapt and/or improvise to utilize its unique characteristics.</a:t>
            </a:r>
          </a:p>
          <a:p>
            <a:pPr>
              <a:defRPr/>
            </a:pPr>
            <a:endParaRPr lang="en-US" dirty="0">
              <a:solidFill>
                <a:srgbClr val="FFFF00"/>
              </a:solidFill>
              <a:latin typeface="Arial" charset="0"/>
              <a:cs typeface="Times New Roman" pitchFamily="18" charset="0"/>
            </a:endParaRPr>
          </a:p>
          <a:p>
            <a:pPr algn="just">
              <a:lnSpc>
                <a:spcPct val="115000"/>
              </a:lnSpc>
              <a:spcBef>
                <a:spcPct val="0"/>
              </a:spcBef>
              <a:defRPr/>
            </a:pPr>
            <a:r>
              <a:rPr lang="en-US" dirty="0">
                <a:latin typeface="Arial" charset="0"/>
                <a:cs typeface="Times New Roman" pitchFamily="18" charset="0"/>
              </a:rPr>
              <a:t>Advantages &amp; disadvantages of friction is summarized as follows:.</a:t>
            </a:r>
          </a:p>
          <a:p>
            <a:pPr algn="just">
              <a:lnSpc>
                <a:spcPct val="115000"/>
              </a:lnSpc>
              <a:spcBef>
                <a:spcPct val="0"/>
              </a:spcBef>
              <a:defRPr/>
            </a:pPr>
            <a:endParaRPr lang="en-US" dirty="0">
              <a:latin typeface="Arial" charset="0"/>
              <a:cs typeface="Times New Roman" pitchFamily="18" charset="0"/>
            </a:endParaRPr>
          </a:p>
          <a:p>
            <a:pPr algn="just">
              <a:spcBef>
                <a:spcPct val="0"/>
              </a:spcBef>
              <a:defRPr/>
            </a:pPr>
            <a:r>
              <a:rPr lang="en-US" dirty="0">
                <a:latin typeface="Arial" charset="0"/>
                <a:cs typeface="Times New Roman" pitchFamily="18" charset="0"/>
              </a:rPr>
              <a:t> D</a:t>
            </a:r>
            <a:r>
              <a:rPr lang="en-US" dirty="0">
                <a:latin typeface="Arial" charset="0"/>
              </a:rPr>
              <a:t>isadvantages </a:t>
            </a:r>
            <a:r>
              <a:rPr lang="en-US" dirty="0">
                <a:latin typeface="Arial" charset="0"/>
                <a:cs typeface="Times New Roman" pitchFamily="18" charset="0"/>
                <a:sym typeface="Wingdings" pitchFamily="2" charset="2"/>
              </a:rPr>
              <a:t></a:t>
            </a:r>
            <a:r>
              <a:rPr lang="en-US" dirty="0">
                <a:latin typeface="Arial" charset="0"/>
                <a:cs typeface="Times New Roman" pitchFamily="18" charset="0"/>
              </a:rPr>
              <a:t> Power loss, wear and tear etc.</a:t>
            </a:r>
          </a:p>
          <a:p>
            <a:pPr algn="just">
              <a:spcBef>
                <a:spcPct val="0"/>
              </a:spcBef>
              <a:defRPr/>
            </a:pPr>
            <a:endParaRPr lang="en-US" dirty="0">
              <a:latin typeface="Arial" charset="0"/>
              <a:cs typeface="Times New Roman" pitchFamily="18" charset="0"/>
              <a:sym typeface="Wingdings" pitchFamily="2" charset="2"/>
            </a:endParaRPr>
          </a:p>
          <a:p>
            <a:pPr algn="just">
              <a:spcBef>
                <a:spcPct val="0"/>
              </a:spcBef>
              <a:defRPr/>
            </a:pPr>
            <a:r>
              <a:rPr lang="en-US" dirty="0">
                <a:latin typeface="Arial" charset="0"/>
                <a:cs typeface="Times New Roman" pitchFamily="18" charset="0"/>
                <a:sym typeface="Wingdings" pitchFamily="2" charset="2"/>
              </a:rPr>
              <a:t> A</a:t>
            </a:r>
            <a:r>
              <a:rPr lang="en-US" dirty="0">
                <a:latin typeface="Arial" charset="0"/>
              </a:rPr>
              <a:t>dvantages</a:t>
            </a:r>
            <a:r>
              <a:rPr lang="en-US" dirty="0">
                <a:latin typeface="Arial" charset="0"/>
                <a:sym typeface="Wingdings" pitchFamily="2" charset="2"/>
              </a:rPr>
              <a:t> </a:t>
            </a:r>
            <a:r>
              <a:rPr lang="en-US" dirty="0">
                <a:latin typeface="Arial" charset="0"/>
                <a:cs typeface="Times New Roman" pitchFamily="18" charset="0"/>
                <a:sym typeface="Wingdings" pitchFamily="2" charset="2"/>
              </a:rPr>
              <a:t></a:t>
            </a:r>
            <a:r>
              <a:rPr lang="en-US" dirty="0">
                <a:latin typeface="Arial" charset="0"/>
                <a:cs typeface="Times New Roman" pitchFamily="18" charset="0"/>
              </a:rPr>
              <a:t> Brakes, traction for vehicles etc.</a:t>
            </a:r>
          </a:p>
          <a:p>
            <a:pPr algn="just">
              <a:spcBef>
                <a:spcPct val="0"/>
              </a:spcBef>
              <a:defRPr/>
            </a:pPr>
            <a:endParaRPr lang="en-US" dirty="0">
              <a:latin typeface="Arial" charset="0"/>
              <a:cs typeface="Times New Roman" pitchFamily="18" charset="0"/>
            </a:endParaRPr>
          </a:p>
          <a:p>
            <a:pPr algn="just">
              <a:spcBef>
                <a:spcPct val="0"/>
              </a:spcBef>
              <a:defRPr/>
            </a:pPr>
            <a:r>
              <a:rPr lang="en-US" b="1" dirty="0"/>
              <a:t>A frictional force is a shear force that acts tangent to the surface of contact between two bodies. This force opposes sliding motion between the bodies.</a:t>
            </a:r>
          </a:p>
          <a:p>
            <a:pPr algn="just">
              <a:spcBef>
                <a:spcPct val="0"/>
              </a:spcBef>
              <a:defRPr/>
            </a:pPr>
            <a:endParaRPr lang="en-US" b="1" dirty="0"/>
          </a:p>
          <a:p>
            <a:pPr>
              <a:defRPr/>
            </a:pPr>
            <a:r>
              <a:rPr lang="en-US" b="1" dirty="0"/>
              <a:t>Friction Facts and Coefficients of Friction:</a:t>
            </a:r>
          </a:p>
          <a:p>
            <a:pPr>
              <a:defRPr/>
            </a:pPr>
            <a:endParaRPr lang="en-US" dirty="0"/>
          </a:p>
          <a:p>
            <a:pPr>
              <a:defRPr/>
            </a:pPr>
            <a:r>
              <a:rPr lang="en-US" dirty="0"/>
              <a:t>What causes friction between two bodies that tend to move relative to one another while in contact?.  Metallurgists have found that at least three things do. </a:t>
            </a:r>
          </a:p>
          <a:p>
            <a:pPr>
              <a:defRPr/>
            </a:pPr>
            <a:endParaRPr lang="en-US" dirty="0"/>
          </a:p>
          <a:p>
            <a:pPr>
              <a:defRPr/>
            </a:pPr>
            <a:r>
              <a:rPr lang="en-US" dirty="0"/>
              <a:t>One cause of friction is the intermeshing of microscopic, teeth like irregularities that are present on any surface. This microscopic roughness exists even on polished surfaces.</a:t>
            </a:r>
          </a:p>
          <a:p>
            <a:pPr>
              <a:defRPr/>
            </a:pPr>
            <a:endParaRPr lang="en-US" dirty="0"/>
          </a:p>
          <a:p>
            <a:pPr>
              <a:defRPr/>
            </a:pPr>
            <a:r>
              <a:rPr lang="en-US" dirty="0"/>
              <a:t>A second cause of friction is adhesion between surfaces, probably due to molecular attraction. Interestingly, this factor increases in importance for highly polished surfaces. For example, this effect occurs with flat-ground gauge blocks used in machine shops. These blocks cling together if pressed and twisted against one another. Two flat pieces of glass, if wrung together to exclude air, will also stick together.</a:t>
            </a:r>
          </a:p>
          <a:p>
            <a:pPr>
              <a:defRPr/>
            </a:pPr>
            <a:endParaRPr lang="en-US" dirty="0"/>
          </a:p>
          <a:p>
            <a:pPr>
              <a:defRPr/>
            </a:pPr>
            <a:r>
              <a:rPr lang="en-US" dirty="0"/>
              <a:t>A third cause of friction is an indentation on one body caused by a second, harder body. To move relative to the first body, the harder body must climb out of the hole it has created. This effect is a factor in rolling resistance, as well as in sliding friction. Other factors, such as electrostatic attraction and elastic stretching between bodies may also cause friction.</a:t>
            </a:r>
          </a:p>
          <a:p>
            <a:pPr>
              <a:defRPr/>
            </a:pPr>
            <a:endParaRPr lang="en-US" dirty="0"/>
          </a:p>
          <a:p>
            <a:pPr>
              <a:defRPr/>
            </a:pPr>
            <a:r>
              <a:rPr lang="en-US" dirty="0"/>
              <a:t>Lubricants, such as oil, wax, and graphite, reduce friction by providing a film that separates the bodies in contact. For example, oil  tends to fill in gaps or irregularities on surfaces so that the bodies slide on a thin layer of oil instead of over interlocking protuberances.</a:t>
            </a:r>
          </a:p>
          <a:p>
            <a:pPr>
              <a:defRPr/>
            </a:pPr>
            <a:endParaRPr lang="en-US" b="1" dirty="0"/>
          </a:p>
          <a:p>
            <a:pPr>
              <a:defRPr/>
            </a:pPr>
            <a:r>
              <a:rPr lang="en-US" b="1" dirty="0"/>
              <a:t>The force of static friction is maximum when the two bodies in contact are just ready to slip relative to each other.</a:t>
            </a:r>
            <a:endParaRPr lang="en-US" dirty="0"/>
          </a:p>
          <a:p>
            <a:pPr>
              <a:defRPr/>
            </a:pPr>
            <a:endParaRPr lang="en-US" dirty="0"/>
          </a:p>
          <a:p>
            <a:pPr>
              <a:defRPr/>
            </a:pPr>
            <a:r>
              <a:rPr lang="en-US" dirty="0"/>
              <a:t>The maximum value of the frictional force between two contacting bodies in static equilibrium is reached when sliding between the two bodies is about to occur. At this instant, sliding is impending. This maximum frictional force is determined experimentally, since it depends on the nature of the contacting surfaces. For example, the maximum value of the frictional force is reduced considerably if the surfaces are lubricated. Osborne Reynolds, a pioneer in the study of fluid mechanics, attributed the slipperiness of ice to a lubricating film of water. He concluded that very cold ice would not be slippery, a conclusion that was verified by Arctic explorers. The study of , lubrication of surfaces requires an understanding of principles of fluid mechanics. Hence, it is usually taught in senior-level university courses in mechanical engineering, material sciences, or metallurgy. We restrict our study mainly to dry friction, between </a:t>
            </a:r>
            <a:r>
              <a:rPr lang="en-US" dirty="0" err="1"/>
              <a:t>unlubricated</a:t>
            </a:r>
            <a:r>
              <a:rPr lang="en-US" dirty="0"/>
              <a:t> surfaces.</a:t>
            </a:r>
          </a:p>
          <a:p>
            <a:pPr>
              <a:defRPr/>
            </a:pPr>
            <a:endParaRPr lang="en-US" b="1" dirty="0"/>
          </a:p>
          <a:p>
            <a:pPr>
              <a:defRPr/>
            </a:pPr>
            <a:r>
              <a:rPr lang="en-US" b="1" dirty="0"/>
              <a:t>The maximum force of friction increases as the normal force between the bodies increases.</a:t>
            </a:r>
            <a:endParaRPr lang="en-US" dirty="0"/>
          </a:p>
          <a:p>
            <a:pPr>
              <a:defRPr/>
            </a:pPr>
            <a:endParaRPr lang="en-US" b="1" dirty="0"/>
          </a:p>
          <a:p>
            <a:pPr>
              <a:defRPr/>
            </a:pPr>
            <a:r>
              <a:rPr lang="en-US" b="1" dirty="0"/>
              <a:t>The frictional force that exists when two contacting bodies are about to slide relative to one another is generally larger than the frictional force when they are sliding.</a:t>
            </a:r>
            <a:endParaRPr lang="en-US" dirty="0"/>
          </a:p>
          <a:p>
            <a:pPr algn="just">
              <a:spcBef>
                <a:spcPct val="0"/>
              </a:spcBef>
              <a:defRPr/>
            </a:pPr>
            <a:endParaRPr lang="en-US" dirty="0"/>
          </a:p>
          <a:p>
            <a:pPr algn="just">
              <a:spcBef>
                <a:spcPct val="0"/>
              </a:spcBef>
              <a:defRPr/>
            </a:pPr>
            <a:endParaRPr lang="en-US" dirty="0">
              <a:latin typeface="Arial" charset="0"/>
              <a:cs typeface="Times New Roman" pitchFamily="18" charset="0"/>
            </a:endParaRPr>
          </a:p>
          <a:p>
            <a:pPr>
              <a:defRPr/>
            </a:pPr>
            <a:endParaRPr lang="en-US" dirty="0"/>
          </a:p>
          <a:p>
            <a:pPr>
              <a:defRPr/>
            </a:pPr>
            <a:endParaRPr lang="en-US" dirty="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0D47ECA-2472-44F3-8A76-F93427BF4BDB}" type="slidenum">
              <a:rPr lang="en-US" altLang="en-US" smtClean="0"/>
              <a:pPr>
                <a:spcBef>
                  <a:spcPct val="0"/>
                </a:spcBef>
              </a:pPr>
              <a:t>72</a:t>
            </a:fld>
            <a:endParaRPr lang="en-US" altLang="en-US" smtClean="0"/>
          </a:p>
        </p:txBody>
      </p:sp>
    </p:spTree>
    <p:extLst>
      <p:ext uri="{BB962C8B-B14F-4D97-AF65-F5344CB8AC3E}">
        <p14:creationId xmlns:p14="http://schemas.microsoft.com/office/powerpoint/2010/main" val="2463342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ChangeArrowheads="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Equilibrium of a particle</a:t>
            </a:r>
            <a:endParaRPr lang="en-US" altLang="en-US" smtClean="0"/>
          </a:p>
          <a:p>
            <a:r>
              <a:rPr lang="en-US" altLang="en-US" smtClean="0"/>
              <a:t>Consider a particle ‘A’ acted upon by two equal and opposite forces.</a:t>
            </a:r>
          </a:p>
          <a:p>
            <a:r>
              <a:rPr lang="en-US" altLang="en-US" smtClean="0"/>
              <a:t>If the net effect of the given force is zero and the particle is said to be in equilibrium.</a:t>
            </a:r>
          </a:p>
          <a:p>
            <a:r>
              <a:rPr lang="en-US" altLang="en-US" smtClean="0"/>
              <a:t>For example, consider the following fig 2.1, the net force applied on the point ‘O’ to is zero.</a:t>
            </a:r>
          </a:p>
          <a:p>
            <a:endParaRPr lang="en-US" altLang="en-US" smtClean="0"/>
          </a:p>
          <a:p>
            <a:r>
              <a:rPr lang="en-US" altLang="en-US" smtClean="0"/>
              <a:t>Example for equilibrium</a:t>
            </a:r>
          </a:p>
          <a:p>
            <a:r>
              <a:rPr lang="en-US" altLang="en-US" smtClean="0"/>
              <a:t>When the resultant of all the forces acting on a particle is zero, the particle is in equilibrium</a:t>
            </a:r>
          </a:p>
          <a:p>
            <a:r>
              <a:rPr lang="en-US" altLang="en-US" smtClean="0"/>
              <a:t>A body is said to be in equilibrium when it does not have any translator or rotatory motion in any direction. This means that when the body is in equilibrium, the following two simultaneous conditions are to be satisfied</a:t>
            </a:r>
          </a:p>
          <a:p>
            <a:r>
              <a:rPr lang="en-US" altLang="en-US" b="1" smtClean="0"/>
              <a:t>Equilibrium conditions</a:t>
            </a:r>
            <a:endParaRPr lang="en-US" altLang="en-US" smtClean="0"/>
          </a:p>
          <a:p>
            <a:r>
              <a:rPr lang="en-US" altLang="en-US" smtClean="0"/>
              <a:t>The algebraic sum of the components of the forces along each of three mutually perpendicular axes is zero. In case of coplanar forces, ΣF</a:t>
            </a:r>
            <a:r>
              <a:rPr lang="en-US" altLang="en-US" baseline="-25000" smtClean="0"/>
              <a:t>X</a:t>
            </a:r>
            <a:r>
              <a:rPr lang="en-US" altLang="en-US" smtClean="0"/>
              <a:t> = 0; ΣF</a:t>
            </a:r>
            <a:r>
              <a:rPr lang="en-US" altLang="en-US" baseline="-25000" smtClean="0"/>
              <a:t>Y </a:t>
            </a:r>
            <a:r>
              <a:rPr lang="en-US" altLang="en-US" smtClean="0"/>
              <a:t>= 0; ΣM= 0</a:t>
            </a:r>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4815E65-F4DF-4354-AEA2-659307B20B1F}" type="slidenum">
              <a:rPr lang="en-US" altLang="en-US" smtClean="0"/>
              <a:pPr>
                <a:spcBef>
                  <a:spcPct val="0"/>
                </a:spcBef>
              </a:pPr>
              <a:t>4</a:t>
            </a:fld>
            <a:endParaRPr lang="en-US" altLang="en-US" smtClean="0"/>
          </a:p>
        </p:txBody>
      </p:sp>
    </p:spTree>
    <p:extLst>
      <p:ext uri="{BB962C8B-B14F-4D97-AF65-F5344CB8AC3E}">
        <p14:creationId xmlns:p14="http://schemas.microsoft.com/office/powerpoint/2010/main" val="1775571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EDE2605F-D182-4EAA-9CA8-D5F70C741E68}" type="slidenum">
              <a:rPr lang="en-US" altLang="en-US" sz="1200" smtClean="0">
                <a:solidFill>
                  <a:schemeClr val="tx1"/>
                </a:solidFill>
              </a:rPr>
              <a:pPr/>
              <a:t>73</a:t>
            </a:fld>
            <a:endParaRPr lang="en-US" altLang="en-US" sz="1200" smtClean="0">
              <a:solidFill>
                <a:schemeClr val="tx1"/>
              </a:solidFill>
            </a:endParaRPr>
          </a:p>
        </p:txBody>
      </p:sp>
    </p:spTree>
    <p:extLst>
      <p:ext uri="{BB962C8B-B14F-4D97-AF65-F5344CB8AC3E}">
        <p14:creationId xmlns:p14="http://schemas.microsoft.com/office/powerpoint/2010/main" val="634719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ChangeArrowheads="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a:t>
            </a:r>
            <a:r>
              <a:rPr lang="en-US" altLang="en-US" b="1" u="sng" smtClean="0"/>
              <a:t>Coefficient of friction (μ)</a:t>
            </a:r>
            <a:r>
              <a:rPr lang="en-US" altLang="en-US" smtClean="0"/>
              <a:t> : When F has reached Fmax, it bears a constant ratio with the normal reaction. This constant is called Coefficient of friction .</a:t>
            </a:r>
          </a:p>
          <a:p>
            <a:r>
              <a:rPr lang="en-US" altLang="en-US" smtClean="0"/>
              <a:t>                                             μ = F</a:t>
            </a:r>
            <a:r>
              <a:rPr lang="en-US" altLang="en-US" baseline="-25000" smtClean="0"/>
              <a:t>max</a:t>
            </a:r>
            <a:r>
              <a:rPr lang="en-US" altLang="en-US" smtClean="0"/>
              <a:t> / R</a:t>
            </a:r>
            <a:r>
              <a:rPr lang="en-US" altLang="en-US" baseline="-25000" smtClean="0"/>
              <a:t>N</a:t>
            </a:r>
            <a:endParaRPr lang="en-US" altLang="en-US" smtClean="0"/>
          </a:p>
          <a:p>
            <a:r>
              <a:rPr lang="en-US" altLang="en-US" b="1" smtClean="0"/>
              <a:t>2) </a:t>
            </a:r>
            <a:r>
              <a:rPr lang="en-US" altLang="en-US" b="1" u="sng" smtClean="0"/>
              <a:t>Total reaction ( R ): </a:t>
            </a:r>
            <a:r>
              <a:rPr lang="en-US" altLang="en-US" smtClean="0"/>
              <a:t>Frictional force and the normal reaction could be replaced by a single force called Total reaction.</a:t>
            </a:r>
          </a:p>
          <a:p>
            <a:r>
              <a:rPr lang="en-US" altLang="en-US" b="1" smtClean="0"/>
              <a:t>                                                    R=√F</a:t>
            </a:r>
            <a:r>
              <a:rPr lang="en-US" altLang="en-US" b="1" baseline="30000" smtClean="0"/>
              <a:t>2</a:t>
            </a:r>
            <a:r>
              <a:rPr lang="en-US" altLang="en-US" b="1" smtClean="0"/>
              <a:t> + R</a:t>
            </a:r>
            <a:r>
              <a:rPr lang="en-US" altLang="en-US" b="1" baseline="-25000" smtClean="0"/>
              <a:t>N</a:t>
            </a:r>
            <a:r>
              <a:rPr lang="en-US" altLang="en-US" b="1" baseline="30000" smtClean="0"/>
              <a:t>2</a:t>
            </a:r>
            <a:endParaRPr lang="en-US" altLang="en-US" smtClean="0"/>
          </a:p>
          <a:p>
            <a:r>
              <a:rPr lang="en-US" altLang="en-US" b="1" smtClean="0"/>
              <a:t>3) </a:t>
            </a:r>
            <a:r>
              <a:rPr lang="en-US" altLang="en-US" b="1" u="sng" smtClean="0"/>
              <a:t>Angle of Friction (</a:t>
            </a:r>
            <a:r>
              <a:rPr lang="el-GR" altLang="en-US" b="1" u="sng" smtClean="0"/>
              <a:t>φ</a:t>
            </a:r>
            <a:r>
              <a:rPr lang="en-US" altLang="en-US" b="1" u="sng" smtClean="0"/>
              <a:t> ):</a:t>
            </a:r>
            <a:r>
              <a:rPr lang="en-US" altLang="en-US" b="1" smtClean="0"/>
              <a:t> </a:t>
            </a:r>
            <a:r>
              <a:rPr lang="en-US" altLang="en-US" smtClean="0"/>
              <a:t>It is the angle made by the total reaction with the normal reaction when F has reached F</a:t>
            </a:r>
            <a:r>
              <a:rPr lang="en-US" altLang="en-US" baseline="-25000" smtClean="0"/>
              <a:t>max</a:t>
            </a:r>
            <a:r>
              <a:rPr lang="en-US" altLang="en-US" smtClean="0"/>
              <a:t>.</a:t>
            </a:r>
            <a:r>
              <a:rPr lang="en-US" altLang="en-US" b="1" smtClean="0"/>
              <a:t>   </a:t>
            </a:r>
            <a:endParaRPr lang="en-US" altLang="en-US" smtClean="0"/>
          </a:p>
          <a:p>
            <a:r>
              <a:rPr lang="en-US" altLang="en-US" b="1" smtClean="0"/>
              <a:t>                                              tan</a:t>
            </a:r>
            <a:r>
              <a:rPr lang="el-GR" altLang="en-US" b="1" smtClean="0"/>
              <a:t>φ</a:t>
            </a:r>
            <a:r>
              <a:rPr lang="en-US" altLang="en-US" b="1" smtClean="0"/>
              <a:t>=F</a:t>
            </a:r>
            <a:r>
              <a:rPr lang="en-US" altLang="en-US" b="1" baseline="-25000" smtClean="0"/>
              <a:t>max</a:t>
            </a:r>
            <a:r>
              <a:rPr lang="en-US" altLang="en-US" b="1" smtClean="0"/>
              <a:t> / R</a:t>
            </a:r>
            <a:r>
              <a:rPr lang="en-US" altLang="en-US" b="1" baseline="-25000" smtClean="0"/>
              <a:t>N</a:t>
            </a:r>
            <a:endParaRPr lang="en-US" altLang="en-US" smtClean="0"/>
          </a:p>
          <a:p>
            <a:r>
              <a:rPr lang="en-US" altLang="en-US" b="1" u="sng" smtClean="0"/>
              <a:t>4) Angle of repose</a:t>
            </a:r>
            <a:endParaRPr lang="en-US" altLang="en-US" smtClean="0"/>
          </a:p>
          <a:p>
            <a:r>
              <a:rPr lang="en-US" altLang="en-US" smtClean="0"/>
              <a:t>When granular material is heaped, there exists a limit for the inclination of the surface. Beyond that angle, the grains start rolling down. This limiting angle upto which the grains repose (sleep) is called the angle of repose of the granular material.</a:t>
            </a:r>
          </a:p>
          <a:p>
            <a:endParaRPr lang="en-US" altLang="en-US" smtClean="0"/>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AE0E6E-0375-4950-BF91-C14FC88E762C}" type="slidenum">
              <a:rPr lang="en-US" altLang="en-US" smtClean="0"/>
              <a:pPr>
                <a:spcBef>
                  <a:spcPct val="0"/>
                </a:spcBef>
              </a:pPr>
              <a:t>74</a:t>
            </a:fld>
            <a:endParaRPr lang="en-US" altLang="en-US" smtClean="0"/>
          </a:p>
        </p:txBody>
      </p:sp>
    </p:spTree>
    <p:extLst>
      <p:ext uri="{BB962C8B-B14F-4D97-AF65-F5344CB8AC3E}">
        <p14:creationId xmlns:p14="http://schemas.microsoft.com/office/powerpoint/2010/main" val="602989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92500"/>
          </a:bodyPr>
          <a:lstStyle/>
          <a:p>
            <a:pPr algn="just">
              <a:lnSpc>
                <a:spcPct val="115000"/>
              </a:lnSpc>
              <a:spcBef>
                <a:spcPct val="0"/>
              </a:spcBef>
              <a:defRPr/>
            </a:pPr>
            <a:r>
              <a:rPr lang="en-US" dirty="0">
                <a:latin typeface="Arial" charset="0"/>
                <a:cs typeface="Times New Roman" pitchFamily="18" charset="0"/>
              </a:rPr>
              <a:t>Frictional resistance has the remarkable property of adjusting itself in magnitude of force  producing or tending to produce the motion so that the motion is prevented.</a:t>
            </a:r>
          </a:p>
          <a:p>
            <a:pPr algn="just">
              <a:lnSpc>
                <a:spcPct val="115000"/>
              </a:lnSpc>
              <a:spcBef>
                <a:spcPct val="0"/>
              </a:spcBef>
              <a:defRPr/>
            </a:pPr>
            <a:endParaRPr lang="en-US" sz="900" dirty="0">
              <a:latin typeface="Arial" charset="0"/>
              <a:cs typeface="Times New Roman" pitchFamily="18" charset="0"/>
            </a:endParaRPr>
          </a:p>
          <a:p>
            <a:pPr algn="just">
              <a:lnSpc>
                <a:spcPct val="115000"/>
              </a:lnSpc>
              <a:spcBef>
                <a:spcPct val="0"/>
              </a:spcBef>
              <a:defRPr/>
            </a:pPr>
            <a:r>
              <a:rPr lang="en-US" dirty="0">
                <a:latin typeface="Arial" charset="0"/>
                <a:cs typeface="Times New Roman" pitchFamily="18" charset="0"/>
              </a:rPr>
              <a:t> When </a:t>
            </a:r>
            <a:r>
              <a:rPr lang="en-US" b="1" dirty="0">
                <a:latin typeface="Arial" charset="0"/>
                <a:cs typeface="Times New Roman" pitchFamily="18" charset="0"/>
              </a:rPr>
              <a:t>P</a:t>
            </a:r>
            <a:r>
              <a:rPr lang="en-US" dirty="0">
                <a:latin typeface="Arial" charset="0"/>
                <a:cs typeface="Times New Roman" pitchFamily="18" charset="0"/>
              </a:rPr>
              <a:t> = 0, </a:t>
            </a:r>
            <a:r>
              <a:rPr lang="en-US" b="1" dirty="0">
                <a:latin typeface="Arial" charset="0"/>
                <a:cs typeface="Times New Roman" pitchFamily="18" charset="0"/>
              </a:rPr>
              <a:t>F</a:t>
            </a:r>
            <a:r>
              <a:rPr lang="en-US" dirty="0">
                <a:latin typeface="Arial" charset="0"/>
                <a:cs typeface="Times New Roman" pitchFamily="18" charset="0"/>
              </a:rPr>
              <a:t> = 0   </a:t>
            </a:r>
            <a:r>
              <a:rPr lang="en-US" dirty="0">
                <a:latin typeface="Arial" charset="0"/>
                <a:cs typeface="Times New Roman" pitchFamily="18" charset="0"/>
                <a:sym typeface="Wingdings" pitchFamily="2" charset="2"/>
              </a:rPr>
              <a:t></a:t>
            </a:r>
            <a:r>
              <a:rPr lang="en-US" dirty="0">
                <a:latin typeface="Arial" charset="0"/>
                <a:cs typeface="Times New Roman" pitchFamily="18" charset="0"/>
              </a:rPr>
              <a:t> block under equilibrium</a:t>
            </a:r>
          </a:p>
          <a:p>
            <a:pPr algn="just">
              <a:lnSpc>
                <a:spcPct val="115000"/>
              </a:lnSpc>
              <a:spcBef>
                <a:spcPct val="0"/>
              </a:spcBef>
              <a:defRPr/>
            </a:pPr>
            <a:endParaRPr lang="en-US" sz="900" dirty="0">
              <a:latin typeface="Arial" charset="0"/>
              <a:cs typeface="Times New Roman" pitchFamily="18" charset="0"/>
              <a:sym typeface="Wingdings" pitchFamily="2" charset="2"/>
            </a:endParaRPr>
          </a:p>
          <a:p>
            <a:pPr algn="just">
              <a:lnSpc>
                <a:spcPct val="115000"/>
              </a:lnSpc>
              <a:spcBef>
                <a:spcPct val="0"/>
              </a:spcBef>
              <a:defRPr/>
            </a:pPr>
            <a:r>
              <a:rPr lang="en-US" dirty="0">
                <a:latin typeface="Arial" charset="0"/>
                <a:cs typeface="Times New Roman" pitchFamily="18" charset="0"/>
                <a:sym typeface="Wingdings" pitchFamily="2" charset="2"/>
              </a:rPr>
              <a:t>When </a:t>
            </a:r>
            <a:r>
              <a:rPr lang="en-US" b="1" dirty="0">
                <a:latin typeface="Arial" charset="0"/>
                <a:cs typeface="Times New Roman" pitchFamily="18" charset="0"/>
                <a:sym typeface="Wingdings" pitchFamily="2" charset="2"/>
              </a:rPr>
              <a:t>P</a:t>
            </a:r>
            <a:r>
              <a:rPr lang="en-US" dirty="0">
                <a:latin typeface="Arial" charset="0"/>
                <a:cs typeface="Times New Roman" pitchFamily="18" charset="0"/>
                <a:sym typeface="Wingdings" pitchFamily="2" charset="2"/>
              </a:rPr>
              <a:t> increases, </a:t>
            </a:r>
            <a:r>
              <a:rPr lang="en-US" b="1" dirty="0">
                <a:latin typeface="Arial" charset="0"/>
                <a:cs typeface="Times New Roman" pitchFamily="18" charset="0"/>
                <a:sym typeface="Wingdings" pitchFamily="2" charset="2"/>
              </a:rPr>
              <a:t>F</a:t>
            </a:r>
            <a:r>
              <a:rPr lang="en-US" dirty="0">
                <a:latin typeface="Arial" charset="0"/>
                <a:cs typeface="Times New Roman" pitchFamily="18" charset="0"/>
                <a:sym typeface="Wingdings" pitchFamily="2" charset="2"/>
              </a:rPr>
              <a:t> also increases proportionally to maintain equilibrium. However there is a limit beyond which the magnitude of this friction cannot increase. </a:t>
            </a:r>
          </a:p>
          <a:p>
            <a:pPr algn="just">
              <a:lnSpc>
                <a:spcPct val="115000"/>
              </a:lnSpc>
              <a:spcBef>
                <a:spcPct val="0"/>
              </a:spcBef>
              <a:defRPr/>
            </a:pPr>
            <a:endParaRPr lang="en-US" dirty="0">
              <a:latin typeface="Arial" charset="0"/>
              <a:cs typeface="Times New Roman" pitchFamily="18" charset="0"/>
              <a:sym typeface="Wingdings" pitchFamily="2" charset="2"/>
            </a:endParaRPr>
          </a:p>
          <a:p>
            <a:pPr algn="just">
              <a:lnSpc>
                <a:spcPct val="115000"/>
              </a:lnSpc>
              <a:spcBef>
                <a:spcPct val="0"/>
              </a:spcBef>
              <a:defRPr/>
            </a:pPr>
            <a:r>
              <a:rPr lang="en-US" b="1" dirty="0">
                <a:latin typeface="Arial" charset="0"/>
                <a:cs typeface="Times New Roman" pitchFamily="18" charset="0"/>
                <a:sym typeface="Wingdings" pitchFamily="2" charset="2"/>
              </a:rPr>
              <a:t>Limiting Friction:</a:t>
            </a:r>
          </a:p>
          <a:p>
            <a:pPr algn="just">
              <a:lnSpc>
                <a:spcPct val="115000"/>
              </a:lnSpc>
              <a:spcBef>
                <a:spcPct val="0"/>
              </a:spcBef>
              <a:defRPr/>
            </a:pPr>
            <a:r>
              <a:rPr lang="en-US" dirty="0">
                <a:latin typeface="Arial" charset="0"/>
                <a:cs typeface="Times New Roman" pitchFamily="18" charset="0"/>
                <a:sym typeface="Wingdings" pitchFamily="2" charset="2"/>
              </a:rPr>
              <a:t>When the block is  on the verge of motion(motion of the block is impending) </a:t>
            </a:r>
            <a:r>
              <a:rPr lang="en-US" b="1" dirty="0">
                <a:latin typeface="Arial" charset="0"/>
                <a:cs typeface="Times New Roman" pitchFamily="18" charset="0"/>
                <a:sym typeface="Wingdings" pitchFamily="2" charset="2"/>
              </a:rPr>
              <a:t>F</a:t>
            </a:r>
            <a:r>
              <a:rPr lang="en-US" dirty="0">
                <a:latin typeface="Arial" charset="0"/>
                <a:cs typeface="Times New Roman" pitchFamily="18" charset="0"/>
                <a:sym typeface="Wingdings" pitchFamily="2" charset="2"/>
              </a:rPr>
              <a:t> attains maximum possible value, which is termed as </a:t>
            </a:r>
            <a:r>
              <a:rPr lang="en-US" dirty="0">
                <a:solidFill>
                  <a:srgbClr val="FFFF00"/>
                </a:solidFill>
                <a:latin typeface="Arial" charset="0"/>
                <a:cs typeface="Times New Roman" pitchFamily="18" charset="0"/>
                <a:sym typeface="Wingdings" pitchFamily="2" charset="2"/>
              </a:rPr>
              <a:t>Limiting Friction</a:t>
            </a:r>
            <a:r>
              <a:rPr lang="en-US" dirty="0">
                <a:latin typeface="Arial" charset="0"/>
                <a:cs typeface="Times New Roman" pitchFamily="18" charset="0"/>
                <a:sym typeface="Wingdings" pitchFamily="2" charset="2"/>
              </a:rPr>
              <a:t>. </a:t>
            </a:r>
          </a:p>
          <a:p>
            <a:pPr algn="just">
              <a:lnSpc>
                <a:spcPct val="115000"/>
              </a:lnSpc>
              <a:spcBef>
                <a:spcPct val="0"/>
              </a:spcBef>
              <a:defRPr/>
            </a:pPr>
            <a:endParaRPr lang="en-US" dirty="0">
              <a:latin typeface="Arial" charset="0"/>
              <a:cs typeface="Times New Roman" pitchFamily="18" charset="0"/>
              <a:sym typeface="Wingdings" pitchFamily="2" charset="2"/>
            </a:endParaRPr>
          </a:p>
          <a:p>
            <a:pPr algn="just">
              <a:lnSpc>
                <a:spcPct val="115000"/>
              </a:lnSpc>
              <a:spcBef>
                <a:spcPct val="0"/>
              </a:spcBef>
              <a:defRPr/>
            </a:pPr>
            <a:r>
              <a:rPr lang="en-US" b="1" dirty="0">
                <a:latin typeface="Arial" charset="0"/>
                <a:cs typeface="Times New Roman" pitchFamily="18" charset="0"/>
                <a:sym typeface="Wingdings" pitchFamily="2" charset="2"/>
              </a:rPr>
              <a:t>Static friction:</a:t>
            </a:r>
          </a:p>
          <a:p>
            <a:pPr algn="just">
              <a:lnSpc>
                <a:spcPct val="115000"/>
              </a:lnSpc>
              <a:spcBef>
                <a:spcPct val="0"/>
              </a:spcBef>
              <a:defRPr/>
            </a:pPr>
            <a:r>
              <a:rPr lang="en-US" dirty="0">
                <a:latin typeface="Arial" charset="0"/>
                <a:cs typeface="Times New Roman" pitchFamily="18" charset="0"/>
                <a:sym typeface="Wingdings" pitchFamily="2" charset="2"/>
              </a:rPr>
              <a:t>When the  applied force is less than the limiting friction, the body remains at rest and such frictional resistance is called the </a:t>
            </a:r>
            <a:r>
              <a:rPr lang="en-US" dirty="0">
                <a:solidFill>
                  <a:srgbClr val="FFFF00"/>
                </a:solidFill>
                <a:latin typeface="Arial" charset="0"/>
                <a:cs typeface="Times New Roman" pitchFamily="18" charset="0"/>
                <a:sym typeface="Wingdings" pitchFamily="2" charset="2"/>
              </a:rPr>
              <a:t>static friction</a:t>
            </a:r>
            <a:r>
              <a:rPr lang="en-US" dirty="0">
                <a:latin typeface="Arial" charset="0"/>
                <a:cs typeface="Times New Roman" pitchFamily="18" charset="0"/>
                <a:sym typeface="Wingdings" pitchFamily="2" charset="2"/>
              </a:rPr>
              <a:t>.</a:t>
            </a:r>
          </a:p>
          <a:p>
            <a:pPr algn="just">
              <a:lnSpc>
                <a:spcPct val="115000"/>
              </a:lnSpc>
              <a:spcBef>
                <a:spcPct val="0"/>
              </a:spcBef>
              <a:defRPr/>
            </a:pPr>
            <a:endParaRPr lang="en-US" dirty="0">
              <a:latin typeface="Arial" charset="0"/>
              <a:cs typeface="Times New Roman" pitchFamily="18" charset="0"/>
              <a:sym typeface="Wingdings" pitchFamily="2" charset="2"/>
            </a:endParaRPr>
          </a:p>
          <a:p>
            <a:pPr algn="just">
              <a:lnSpc>
                <a:spcPct val="115000"/>
              </a:lnSpc>
              <a:spcBef>
                <a:spcPct val="0"/>
              </a:spcBef>
              <a:defRPr/>
            </a:pPr>
            <a:r>
              <a:rPr lang="en-US" b="1" dirty="0">
                <a:latin typeface="Arial" charset="0"/>
                <a:cs typeface="Times New Roman" pitchFamily="18" charset="0"/>
                <a:sym typeface="Wingdings" pitchFamily="2" charset="2"/>
              </a:rPr>
              <a:t>Dynamic friction OR Kinetic friction:</a:t>
            </a:r>
          </a:p>
          <a:p>
            <a:pPr>
              <a:defRPr/>
            </a:pPr>
            <a:r>
              <a:rPr lang="en-US" dirty="0">
                <a:latin typeface="Arial" charset="0"/>
                <a:cs typeface="Times New Roman" pitchFamily="18" charset="0"/>
                <a:sym typeface="Wingdings" pitchFamily="2" charset="2"/>
              </a:rPr>
              <a:t>Further if  </a:t>
            </a:r>
            <a:r>
              <a:rPr lang="en-US" b="1" dirty="0">
                <a:latin typeface="Arial" charset="0"/>
                <a:cs typeface="Times New Roman" pitchFamily="18" charset="0"/>
                <a:sym typeface="Wingdings" pitchFamily="2" charset="2"/>
              </a:rPr>
              <a:t>P</a:t>
            </a:r>
            <a:r>
              <a:rPr lang="en-US" dirty="0">
                <a:latin typeface="Arial" charset="0"/>
                <a:cs typeface="Times New Roman" pitchFamily="18" charset="0"/>
                <a:sym typeface="Wingdings" pitchFamily="2" charset="2"/>
              </a:rPr>
              <a:t> is increased, the value of  </a:t>
            </a:r>
            <a:r>
              <a:rPr lang="en-US" b="1" dirty="0">
                <a:latin typeface="Arial" charset="0"/>
                <a:cs typeface="Times New Roman" pitchFamily="18" charset="0"/>
                <a:sym typeface="Wingdings" pitchFamily="2" charset="2"/>
              </a:rPr>
              <a:t>F</a:t>
            </a:r>
            <a:r>
              <a:rPr lang="en-US" dirty="0">
                <a:latin typeface="Arial" charset="0"/>
                <a:cs typeface="Times New Roman" pitchFamily="18" charset="0"/>
                <a:sym typeface="Wingdings" pitchFamily="2" charset="2"/>
              </a:rPr>
              <a:t> decreases rapidly and then  remains fairly a constant thereafter. However at high speeds it tends to decrease. This frictional resistance experienced by the body while in motion is known as </a:t>
            </a:r>
            <a:r>
              <a:rPr lang="en-US" dirty="0">
                <a:solidFill>
                  <a:srgbClr val="FFFF00"/>
                </a:solidFill>
                <a:latin typeface="Arial" charset="0"/>
                <a:cs typeface="Times New Roman" pitchFamily="18" charset="0"/>
                <a:sym typeface="Wingdings" pitchFamily="2" charset="2"/>
              </a:rPr>
              <a:t>dynamic friction OR kinetic friction.</a:t>
            </a:r>
          </a:p>
          <a:p>
            <a:pPr>
              <a:defRPr/>
            </a:pPr>
            <a:endParaRPr lang="en-US" dirty="0"/>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8292BEC-C302-4EA5-8D24-B9448EB2789C}" type="slidenum">
              <a:rPr lang="en-US" altLang="en-US" smtClean="0"/>
              <a:pPr>
                <a:spcBef>
                  <a:spcPct val="0"/>
                </a:spcBef>
              </a:pPr>
              <a:t>75</a:t>
            </a:fld>
            <a:endParaRPr lang="en-US" altLang="en-US" smtClean="0"/>
          </a:p>
        </p:txBody>
      </p:sp>
    </p:spTree>
    <p:extLst>
      <p:ext uri="{BB962C8B-B14F-4D97-AF65-F5344CB8AC3E}">
        <p14:creationId xmlns:p14="http://schemas.microsoft.com/office/powerpoint/2010/main" val="2991679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15000"/>
              </a:lnSpc>
              <a:spcBef>
                <a:spcPct val="0"/>
              </a:spcBef>
            </a:pPr>
            <a:r>
              <a:rPr lang="en-US" altLang="en-US" smtClean="0">
                <a:latin typeface="Arial" panose="020B0604020202020204" pitchFamily="34" charset="0"/>
                <a:cs typeface="Times New Roman" panose="02020603050405020304" pitchFamily="18" charset="0"/>
              </a:rPr>
              <a:t>Frictional resistance has the remarkable property of adjusting itself in magnitude of force  producing or tending to produce the motion so that the motion is prevented.</a:t>
            </a:r>
          </a:p>
          <a:p>
            <a:pPr algn="just">
              <a:lnSpc>
                <a:spcPct val="115000"/>
              </a:lnSpc>
              <a:spcBef>
                <a:spcPct val="0"/>
              </a:spcBef>
            </a:pPr>
            <a:endParaRPr lang="en-US" altLang="en-US" sz="900" smtClean="0">
              <a:latin typeface="Arial" panose="020B0604020202020204" pitchFamily="34" charset="0"/>
              <a:cs typeface="Times New Roman" panose="02020603050405020304" pitchFamily="18" charset="0"/>
            </a:endParaRPr>
          </a:p>
          <a:p>
            <a:pPr algn="just">
              <a:lnSpc>
                <a:spcPct val="115000"/>
              </a:lnSpc>
              <a:spcBef>
                <a:spcPct val="0"/>
              </a:spcBef>
            </a:pPr>
            <a:r>
              <a:rPr lang="en-US" altLang="en-US" smtClean="0">
                <a:latin typeface="Arial" panose="020B0604020202020204" pitchFamily="34" charset="0"/>
                <a:cs typeface="Times New Roman" panose="02020603050405020304" pitchFamily="18" charset="0"/>
              </a:rPr>
              <a:t> When </a:t>
            </a:r>
            <a:r>
              <a:rPr lang="en-US" altLang="en-US" b="1" smtClean="0">
                <a:latin typeface="Arial" panose="020B0604020202020204" pitchFamily="34" charset="0"/>
                <a:cs typeface="Times New Roman" panose="02020603050405020304" pitchFamily="18" charset="0"/>
              </a:rPr>
              <a:t>P</a:t>
            </a:r>
            <a:r>
              <a:rPr lang="en-US" altLang="en-US" smtClean="0">
                <a:latin typeface="Arial" panose="020B0604020202020204" pitchFamily="34" charset="0"/>
                <a:cs typeface="Times New Roman" panose="02020603050405020304" pitchFamily="18" charset="0"/>
              </a:rPr>
              <a:t> = 0, </a:t>
            </a:r>
            <a:r>
              <a:rPr lang="en-US" altLang="en-US" b="1" smtClean="0">
                <a:latin typeface="Arial" panose="020B0604020202020204" pitchFamily="34" charset="0"/>
                <a:cs typeface="Times New Roman" panose="02020603050405020304" pitchFamily="18" charset="0"/>
              </a:rPr>
              <a:t>F</a:t>
            </a:r>
            <a:r>
              <a:rPr lang="en-US" altLang="en-US" smtClean="0">
                <a:latin typeface="Arial" panose="020B0604020202020204" pitchFamily="34" charset="0"/>
                <a:cs typeface="Times New Roman" panose="02020603050405020304" pitchFamily="18" charset="0"/>
              </a:rPr>
              <a:t> = 0   </a:t>
            </a:r>
            <a:r>
              <a:rPr lang="en-US" altLang="en-US" smtClean="0">
                <a:latin typeface="Arial" panose="020B0604020202020204" pitchFamily="34" charset="0"/>
                <a:cs typeface="Times New Roman" panose="02020603050405020304" pitchFamily="18" charset="0"/>
                <a:sym typeface="Wingdings" panose="05000000000000000000" pitchFamily="2" charset="2"/>
              </a:rPr>
              <a:t></a:t>
            </a:r>
            <a:r>
              <a:rPr lang="en-US" altLang="en-US" smtClean="0">
                <a:latin typeface="Arial" panose="020B0604020202020204" pitchFamily="34" charset="0"/>
                <a:cs typeface="Times New Roman" panose="02020603050405020304" pitchFamily="18" charset="0"/>
              </a:rPr>
              <a:t> block under equilibrium</a:t>
            </a:r>
          </a:p>
          <a:p>
            <a:pPr algn="just">
              <a:lnSpc>
                <a:spcPct val="115000"/>
              </a:lnSpc>
              <a:spcBef>
                <a:spcPct val="0"/>
              </a:spcBef>
            </a:pPr>
            <a:endParaRPr lang="en-US" altLang="en-US" sz="900" smtClean="0">
              <a:latin typeface="Arial" panose="020B0604020202020204" pitchFamily="34" charset="0"/>
              <a:cs typeface="Times New Roman" panose="02020603050405020304" pitchFamily="18" charset="0"/>
              <a:sym typeface="Wingdings" panose="05000000000000000000" pitchFamily="2" charset="2"/>
            </a:endParaRPr>
          </a:p>
          <a:p>
            <a:pPr algn="just">
              <a:lnSpc>
                <a:spcPct val="115000"/>
              </a:lnSpc>
              <a:spcBef>
                <a:spcPct val="0"/>
              </a:spcBef>
            </a:pPr>
            <a:r>
              <a:rPr lang="en-US" altLang="en-US" smtClean="0">
                <a:latin typeface="Arial" panose="020B0604020202020204" pitchFamily="34" charset="0"/>
                <a:cs typeface="Times New Roman" panose="02020603050405020304" pitchFamily="18" charset="0"/>
                <a:sym typeface="Wingdings" panose="05000000000000000000" pitchFamily="2" charset="2"/>
              </a:rPr>
              <a:t>When </a:t>
            </a:r>
            <a:r>
              <a:rPr lang="en-US" altLang="en-US" b="1" smtClean="0">
                <a:latin typeface="Arial" panose="020B0604020202020204" pitchFamily="34" charset="0"/>
                <a:cs typeface="Times New Roman" panose="02020603050405020304" pitchFamily="18" charset="0"/>
                <a:sym typeface="Wingdings" panose="05000000000000000000" pitchFamily="2" charset="2"/>
              </a:rPr>
              <a:t>P</a:t>
            </a:r>
            <a:r>
              <a:rPr lang="en-US" altLang="en-US" smtClean="0">
                <a:latin typeface="Arial" panose="020B0604020202020204" pitchFamily="34" charset="0"/>
                <a:cs typeface="Times New Roman" panose="02020603050405020304" pitchFamily="18" charset="0"/>
                <a:sym typeface="Wingdings" panose="05000000000000000000" pitchFamily="2" charset="2"/>
              </a:rPr>
              <a:t> increases, </a:t>
            </a:r>
            <a:r>
              <a:rPr lang="en-US" altLang="en-US" b="1" smtClean="0">
                <a:latin typeface="Arial" panose="020B0604020202020204" pitchFamily="34" charset="0"/>
                <a:cs typeface="Times New Roman" panose="02020603050405020304" pitchFamily="18" charset="0"/>
                <a:sym typeface="Wingdings" panose="05000000000000000000" pitchFamily="2" charset="2"/>
              </a:rPr>
              <a:t>F</a:t>
            </a:r>
            <a:r>
              <a:rPr lang="en-US" altLang="en-US" smtClean="0">
                <a:latin typeface="Arial" panose="020B0604020202020204" pitchFamily="34" charset="0"/>
                <a:cs typeface="Times New Roman" panose="02020603050405020304" pitchFamily="18" charset="0"/>
                <a:sym typeface="Wingdings" panose="05000000000000000000" pitchFamily="2" charset="2"/>
              </a:rPr>
              <a:t> also increases proportionally to maintain equilibrium. However there is a limit beyond which the magnitude of this friction cannot increase. </a:t>
            </a:r>
          </a:p>
          <a:p>
            <a:pPr algn="just">
              <a:lnSpc>
                <a:spcPct val="115000"/>
              </a:lnSpc>
              <a:spcBef>
                <a:spcPct val="0"/>
              </a:spcBef>
            </a:pPr>
            <a:endParaRPr lang="en-US" altLang="en-US" smtClean="0">
              <a:latin typeface="Arial" panose="020B0604020202020204" pitchFamily="34" charset="0"/>
              <a:cs typeface="Times New Roman" panose="02020603050405020304" pitchFamily="18" charset="0"/>
              <a:sym typeface="Wingdings" panose="05000000000000000000" pitchFamily="2" charset="2"/>
            </a:endParaRPr>
          </a:p>
          <a:p>
            <a:pPr algn="just">
              <a:lnSpc>
                <a:spcPct val="115000"/>
              </a:lnSpc>
              <a:spcBef>
                <a:spcPct val="0"/>
              </a:spcBef>
            </a:pPr>
            <a:r>
              <a:rPr lang="en-US" altLang="en-US" b="1" smtClean="0">
                <a:latin typeface="Arial" panose="020B0604020202020204" pitchFamily="34" charset="0"/>
                <a:cs typeface="Times New Roman" panose="02020603050405020304" pitchFamily="18" charset="0"/>
                <a:sym typeface="Wingdings" panose="05000000000000000000" pitchFamily="2" charset="2"/>
              </a:rPr>
              <a:t>Limiting Friction:</a:t>
            </a:r>
          </a:p>
          <a:p>
            <a:pPr algn="just">
              <a:lnSpc>
                <a:spcPct val="115000"/>
              </a:lnSpc>
              <a:spcBef>
                <a:spcPct val="0"/>
              </a:spcBef>
            </a:pPr>
            <a:r>
              <a:rPr lang="en-US" altLang="en-US" smtClean="0">
                <a:latin typeface="Arial" panose="020B0604020202020204" pitchFamily="34" charset="0"/>
                <a:cs typeface="Times New Roman" panose="02020603050405020304" pitchFamily="18" charset="0"/>
                <a:sym typeface="Wingdings" panose="05000000000000000000" pitchFamily="2" charset="2"/>
              </a:rPr>
              <a:t>When the block is  on the verge of motion(motion of the block is impending) </a:t>
            </a:r>
            <a:r>
              <a:rPr lang="en-US" altLang="en-US" b="1" smtClean="0">
                <a:latin typeface="Arial" panose="020B0604020202020204" pitchFamily="34" charset="0"/>
                <a:cs typeface="Times New Roman" panose="02020603050405020304" pitchFamily="18" charset="0"/>
                <a:sym typeface="Wingdings" panose="05000000000000000000" pitchFamily="2" charset="2"/>
              </a:rPr>
              <a:t>F</a:t>
            </a:r>
            <a:r>
              <a:rPr lang="en-US" altLang="en-US" smtClean="0">
                <a:latin typeface="Arial" panose="020B0604020202020204" pitchFamily="34" charset="0"/>
                <a:cs typeface="Times New Roman" panose="02020603050405020304" pitchFamily="18" charset="0"/>
                <a:sym typeface="Wingdings" panose="05000000000000000000" pitchFamily="2" charset="2"/>
              </a:rPr>
              <a:t> attains maximum possible value, which is termed as </a:t>
            </a:r>
            <a:r>
              <a:rPr lang="en-US" altLang="en-US" smtClean="0">
                <a:solidFill>
                  <a:srgbClr val="FFFF00"/>
                </a:solidFill>
                <a:latin typeface="Arial" panose="020B0604020202020204" pitchFamily="34" charset="0"/>
                <a:cs typeface="Times New Roman" panose="02020603050405020304" pitchFamily="18" charset="0"/>
                <a:sym typeface="Wingdings" panose="05000000000000000000" pitchFamily="2" charset="2"/>
              </a:rPr>
              <a:t>Limiting Friction</a:t>
            </a:r>
            <a:r>
              <a:rPr lang="en-US" altLang="en-US" smtClean="0">
                <a:latin typeface="Arial" panose="020B0604020202020204" pitchFamily="34" charset="0"/>
                <a:cs typeface="Times New Roman" panose="02020603050405020304" pitchFamily="18" charset="0"/>
                <a:sym typeface="Wingdings" panose="05000000000000000000" pitchFamily="2" charset="2"/>
              </a:rPr>
              <a:t>. </a:t>
            </a:r>
          </a:p>
          <a:p>
            <a:pPr algn="just">
              <a:lnSpc>
                <a:spcPct val="115000"/>
              </a:lnSpc>
              <a:spcBef>
                <a:spcPct val="0"/>
              </a:spcBef>
            </a:pPr>
            <a:endParaRPr lang="en-US" altLang="en-US" smtClean="0">
              <a:latin typeface="Arial" panose="020B0604020202020204" pitchFamily="34" charset="0"/>
              <a:cs typeface="Times New Roman" panose="02020603050405020304" pitchFamily="18" charset="0"/>
              <a:sym typeface="Wingdings" panose="05000000000000000000" pitchFamily="2" charset="2"/>
            </a:endParaRPr>
          </a:p>
          <a:p>
            <a:pPr algn="just">
              <a:lnSpc>
                <a:spcPct val="115000"/>
              </a:lnSpc>
              <a:spcBef>
                <a:spcPct val="0"/>
              </a:spcBef>
            </a:pPr>
            <a:r>
              <a:rPr lang="en-US" altLang="en-US" b="1" smtClean="0">
                <a:latin typeface="Arial" panose="020B0604020202020204" pitchFamily="34" charset="0"/>
                <a:cs typeface="Times New Roman" panose="02020603050405020304" pitchFamily="18" charset="0"/>
                <a:sym typeface="Wingdings" panose="05000000000000000000" pitchFamily="2" charset="2"/>
              </a:rPr>
              <a:t>Static friction:</a:t>
            </a:r>
          </a:p>
          <a:p>
            <a:pPr algn="just">
              <a:lnSpc>
                <a:spcPct val="115000"/>
              </a:lnSpc>
              <a:spcBef>
                <a:spcPct val="0"/>
              </a:spcBef>
            </a:pPr>
            <a:r>
              <a:rPr lang="en-US" altLang="en-US" smtClean="0">
                <a:latin typeface="Arial" panose="020B0604020202020204" pitchFamily="34" charset="0"/>
                <a:cs typeface="Times New Roman" panose="02020603050405020304" pitchFamily="18" charset="0"/>
                <a:sym typeface="Wingdings" panose="05000000000000000000" pitchFamily="2" charset="2"/>
              </a:rPr>
              <a:t>When the  applied force is less than the limiting friction, the body remains at rest and such frictional resistance is called the </a:t>
            </a:r>
            <a:r>
              <a:rPr lang="en-US" altLang="en-US" smtClean="0">
                <a:solidFill>
                  <a:srgbClr val="FFFF00"/>
                </a:solidFill>
                <a:latin typeface="Arial" panose="020B0604020202020204" pitchFamily="34" charset="0"/>
                <a:cs typeface="Times New Roman" panose="02020603050405020304" pitchFamily="18" charset="0"/>
                <a:sym typeface="Wingdings" panose="05000000000000000000" pitchFamily="2" charset="2"/>
              </a:rPr>
              <a:t>static friction</a:t>
            </a:r>
            <a:r>
              <a:rPr lang="en-US" altLang="en-US" smtClean="0">
                <a:latin typeface="Arial" panose="020B0604020202020204" pitchFamily="34" charset="0"/>
                <a:cs typeface="Times New Roman" panose="02020603050405020304" pitchFamily="18" charset="0"/>
                <a:sym typeface="Wingdings" panose="05000000000000000000" pitchFamily="2" charset="2"/>
              </a:rPr>
              <a:t>.</a:t>
            </a:r>
          </a:p>
          <a:p>
            <a:pPr algn="just">
              <a:lnSpc>
                <a:spcPct val="115000"/>
              </a:lnSpc>
              <a:spcBef>
                <a:spcPct val="0"/>
              </a:spcBef>
            </a:pPr>
            <a:endParaRPr lang="en-US" altLang="en-US" smtClean="0">
              <a:latin typeface="Arial" panose="020B0604020202020204" pitchFamily="34" charset="0"/>
              <a:cs typeface="Times New Roman" panose="02020603050405020304" pitchFamily="18" charset="0"/>
              <a:sym typeface="Wingdings" panose="05000000000000000000" pitchFamily="2" charset="2"/>
            </a:endParaRPr>
          </a:p>
          <a:p>
            <a:pPr algn="just">
              <a:lnSpc>
                <a:spcPct val="115000"/>
              </a:lnSpc>
              <a:spcBef>
                <a:spcPct val="0"/>
              </a:spcBef>
            </a:pPr>
            <a:r>
              <a:rPr lang="en-US" altLang="en-US" b="1" smtClean="0">
                <a:latin typeface="Arial" panose="020B0604020202020204" pitchFamily="34" charset="0"/>
                <a:cs typeface="Times New Roman" panose="02020603050405020304" pitchFamily="18" charset="0"/>
                <a:sym typeface="Wingdings" panose="05000000000000000000" pitchFamily="2" charset="2"/>
              </a:rPr>
              <a:t>Dynamic friction OR Kinetic friction:</a:t>
            </a:r>
          </a:p>
          <a:p>
            <a:r>
              <a:rPr lang="en-US" altLang="en-US" smtClean="0">
                <a:latin typeface="Arial" panose="020B0604020202020204" pitchFamily="34" charset="0"/>
                <a:cs typeface="Times New Roman" panose="02020603050405020304" pitchFamily="18" charset="0"/>
                <a:sym typeface="Wingdings" panose="05000000000000000000" pitchFamily="2" charset="2"/>
              </a:rPr>
              <a:t>Further if  </a:t>
            </a:r>
            <a:r>
              <a:rPr lang="en-US" altLang="en-US" b="1" smtClean="0">
                <a:latin typeface="Arial" panose="020B0604020202020204" pitchFamily="34" charset="0"/>
                <a:cs typeface="Times New Roman" panose="02020603050405020304" pitchFamily="18" charset="0"/>
                <a:sym typeface="Wingdings" panose="05000000000000000000" pitchFamily="2" charset="2"/>
              </a:rPr>
              <a:t>P</a:t>
            </a:r>
            <a:r>
              <a:rPr lang="en-US" altLang="en-US" smtClean="0">
                <a:latin typeface="Arial" panose="020B0604020202020204" pitchFamily="34" charset="0"/>
                <a:cs typeface="Times New Roman" panose="02020603050405020304" pitchFamily="18" charset="0"/>
                <a:sym typeface="Wingdings" panose="05000000000000000000" pitchFamily="2" charset="2"/>
              </a:rPr>
              <a:t> is increased, the value of  </a:t>
            </a:r>
            <a:r>
              <a:rPr lang="en-US" altLang="en-US" b="1" smtClean="0">
                <a:latin typeface="Arial" panose="020B0604020202020204" pitchFamily="34" charset="0"/>
                <a:cs typeface="Times New Roman" panose="02020603050405020304" pitchFamily="18" charset="0"/>
                <a:sym typeface="Wingdings" panose="05000000000000000000" pitchFamily="2" charset="2"/>
              </a:rPr>
              <a:t>F</a:t>
            </a:r>
            <a:r>
              <a:rPr lang="en-US" altLang="en-US" smtClean="0">
                <a:latin typeface="Arial" panose="020B0604020202020204" pitchFamily="34" charset="0"/>
                <a:cs typeface="Times New Roman" panose="02020603050405020304" pitchFamily="18" charset="0"/>
                <a:sym typeface="Wingdings" panose="05000000000000000000" pitchFamily="2" charset="2"/>
              </a:rPr>
              <a:t> decreases rapidly and then  remains fairly a constant thereafter. However at high speeds it tends to decrease. This frictional resistance experienced by the body while in motion is known as </a:t>
            </a:r>
            <a:r>
              <a:rPr lang="en-US" altLang="en-US" smtClean="0">
                <a:solidFill>
                  <a:srgbClr val="FFFF00"/>
                </a:solidFill>
                <a:latin typeface="Arial" panose="020B0604020202020204" pitchFamily="34" charset="0"/>
                <a:cs typeface="Times New Roman" panose="02020603050405020304" pitchFamily="18" charset="0"/>
                <a:sym typeface="Wingdings" panose="05000000000000000000" pitchFamily="2" charset="2"/>
              </a:rPr>
              <a:t>dynamic friction OR kinetic friction.</a:t>
            </a:r>
          </a:p>
          <a:p>
            <a:endParaRPr lang="en-US" altLang="en-US" smtClean="0"/>
          </a:p>
          <a:p>
            <a:endParaRPr lang="en-US" altLang="en-US"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978FA606-C304-4106-A71C-F9B00611D735}" type="slidenum">
              <a:rPr lang="en-US" altLang="en-US" sz="1200" smtClean="0">
                <a:solidFill>
                  <a:schemeClr val="tx1"/>
                </a:solidFill>
              </a:rPr>
              <a:pPr/>
              <a:t>76</a:t>
            </a:fld>
            <a:endParaRPr lang="en-US" altLang="en-US" sz="1200" smtClean="0">
              <a:solidFill>
                <a:schemeClr val="tx1"/>
              </a:solidFill>
            </a:endParaRPr>
          </a:p>
        </p:txBody>
      </p:sp>
    </p:spTree>
    <p:extLst>
      <p:ext uri="{BB962C8B-B14F-4D97-AF65-F5344CB8AC3E}">
        <p14:creationId xmlns:p14="http://schemas.microsoft.com/office/powerpoint/2010/main" val="1897020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ChangeArrowheads="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59E5227-13B8-426A-AAC3-6BBAEDBA0EED}" type="slidenum">
              <a:rPr lang="en-US" altLang="en-US" smtClean="0"/>
              <a:pPr>
                <a:spcBef>
                  <a:spcPct val="0"/>
                </a:spcBef>
              </a:pPr>
              <a:t>77</a:t>
            </a:fld>
            <a:endParaRPr lang="en-US" altLang="en-US" smtClean="0"/>
          </a:p>
        </p:txBody>
      </p:sp>
    </p:spTree>
    <p:extLst>
      <p:ext uri="{BB962C8B-B14F-4D97-AF65-F5344CB8AC3E}">
        <p14:creationId xmlns:p14="http://schemas.microsoft.com/office/powerpoint/2010/main" val="3480084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ChangeArrowheads="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15000"/>
              </a:lnSpc>
              <a:spcBef>
                <a:spcPct val="0"/>
              </a:spcBef>
            </a:pPr>
            <a:r>
              <a:rPr lang="en-US" altLang="en-US" b="1" smtClean="0">
                <a:latin typeface="Arial" panose="020B0604020202020204" pitchFamily="34" charset="0"/>
                <a:cs typeface="Times New Roman" panose="02020603050405020304" pitchFamily="18" charset="0"/>
              </a:rPr>
              <a:t>Angle of repose:</a:t>
            </a:r>
          </a:p>
          <a:p>
            <a:pPr algn="just">
              <a:lnSpc>
                <a:spcPct val="115000"/>
              </a:lnSpc>
              <a:spcBef>
                <a:spcPct val="0"/>
              </a:spcBef>
            </a:pPr>
            <a:r>
              <a:rPr lang="en-US" altLang="en-US" smtClean="0">
                <a:latin typeface="Arial" panose="020B0604020202020204" pitchFamily="34" charset="0"/>
                <a:cs typeface="Times New Roman" panose="02020603050405020304" pitchFamily="18" charset="0"/>
              </a:rPr>
              <a:t>When granular material is heaped, there exists a limit for the inclination of the surface. Beyond that angle, the grains start rolling down. This limiting angle up to which the grains repose (sleep) is called the </a:t>
            </a:r>
            <a:r>
              <a:rPr lang="en-US" altLang="en-US" smtClean="0">
                <a:solidFill>
                  <a:srgbClr val="FFFF00"/>
                </a:solidFill>
                <a:latin typeface="Arial" panose="020B0604020202020204" pitchFamily="34" charset="0"/>
                <a:cs typeface="Times New Roman" panose="02020603050405020304" pitchFamily="18" charset="0"/>
              </a:rPr>
              <a:t>angle of repose </a:t>
            </a:r>
            <a:r>
              <a:rPr lang="en-US" altLang="en-US" smtClean="0">
                <a:latin typeface="Arial" panose="020B0604020202020204" pitchFamily="34" charset="0"/>
                <a:cs typeface="Times New Roman" panose="02020603050405020304" pitchFamily="18" charset="0"/>
              </a:rPr>
              <a:t>of the granular material.</a:t>
            </a:r>
            <a:endParaRPr lang="en-US" altLang="en-US" smtClean="0">
              <a:latin typeface="Arial" panose="020B0604020202020204" pitchFamily="34" charset="0"/>
            </a:endParaRPr>
          </a:p>
          <a:p>
            <a:pPr algn="just"/>
            <a:endParaRPr lang="en-US" altLang="en-US" b="1" smtClean="0">
              <a:latin typeface="Arial" panose="020B0604020202020204" pitchFamily="34" charset="0"/>
            </a:endParaRPr>
          </a:p>
          <a:p>
            <a:pPr algn="just"/>
            <a:r>
              <a:rPr lang="en-US" altLang="en-US" b="1" smtClean="0">
                <a:latin typeface="Arial" panose="020B0604020202020204" pitchFamily="34" charset="0"/>
              </a:rPr>
              <a:t>Significance of Angle of repose:</a:t>
            </a:r>
          </a:p>
          <a:p>
            <a:pPr algn="just">
              <a:spcBef>
                <a:spcPct val="0"/>
              </a:spcBef>
            </a:pPr>
            <a:r>
              <a:rPr lang="en-US" altLang="en-US" smtClean="0">
                <a:latin typeface="Arial" panose="020B0604020202020204" pitchFamily="34" charset="0"/>
              </a:rPr>
              <a:t>The angle that an inclined plane makes with the horizontal, when the body supported on the plane is on the verge of motion due to its self -weight is equal to the angle of repose.</a:t>
            </a:r>
          </a:p>
          <a:p>
            <a:pPr algn="just">
              <a:spcBef>
                <a:spcPct val="0"/>
              </a:spcBef>
            </a:pPr>
            <a:endParaRPr lang="en-US" altLang="en-US" smtClean="0">
              <a:latin typeface="Arial" panose="020B0604020202020204" pitchFamily="34" charset="0"/>
            </a:endParaRPr>
          </a:p>
          <a:p>
            <a:pPr algn="just"/>
            <a:r>
              <a:rPr lang="en-US" altLang="en-US" b="1" i="1" smtClean="0">
                <a:solidFill>
                  <a:srgbClr val="FFFF00"/>
                </a:solidFill>
                <a:latin typeface="Arial" panose="020B0604020202020204" pitchFamily="34" charset="0"/>
              </a:rPr>
              <a:t>Angle of repose</a:t>
            </a:r>
            <a:r>
              <a:rPr lang="en-US" altLang="en-US" smtClean="0">
                <a:solidFill>
                  <a:srgbClr val="FFFF00"/>
                </a:solidFill>
                <a:latin typeface="Arial" panose="020B0604020202020204" pitchFamily="34" charset="0"/>
              </a:rPr>
              <a:t> is numerically equal to </a:t>
            </a:r>
            <a:r>
              <a:rPr lang="en-US" altLang="en-US" b="1" i="1" smtClean="0">
                <a:solidFill>
                  <a:srgbClr val="FFFF00"/>
                </a:solidFill>
                <a:latin typeface="Arial" panose="020B0604020202020204" pitchFamily="34" charset="0"/>
              </a:rPr>
              <a:t>Angle of limiting friction.</a:t>
            </a:r>
          </a:p>
          <a:p>
            <a:endParaRPr lang="en-US" altLang="en-US" smtClean="0"/>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AF04E0-CD55-4F09-BE79-EFA94A990891}" type="slidenum">
              <a:rPr lang="en-US" altLang="en-US" smtClean="0"/>
              <a:pPr>
                <a:spcBef>
                  <a:spcPct val="0"/>
                </a:spcBef>
              </a:pPr>
              <a:t>78</a:t>
            </a:fld>
            <a:endParaRPr lang="en-US" altLang="en-US" smtClean="0"/>
          </a:p>
        </p:txBody>
      </p:sp>
    </p:spTree>
    <p:extLst>
      <p:ext uri="{BB962C8B-B14F-4D97-AF65-F5344CB8AC3E}">
        <p14:creationId xmlns:p14="http://schemas.microsoft.com/office/powerpoint/2010/main" val="2382557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ChangeArrowheads="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ADD4B57-350D-49D9-826B-C0C64B9E0ECD}" type="slidenum">
              <a:rPr lang="en-US" altLang="en-US" smtClean="0"/>
              <a:pPr>
                <a:spcBef>
                  <a:spcPct val="0"/>
                </a:spcBef>
              </a:pPr>
              <a:t>79</a:t>
            </a:fld>
            <a:endParaRPr lang="en-US" altLang="en-US" smtClean="0"/>
          </a:p>
        </p:txBody>
      </p:sp>
    </p:spTree>
    <p:extLst>
      <p:ext uri="{BB962C8B-B14F-4D97-AF65-F5344CB8AC3E}">
        <p14:creationId xmlns:p14="http://schemas.microsoft.com/office/powerpoint/2010/main" val="2657946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ChangeArrowheads="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If </a:t>
            </a:r>
            <a:r>
              <a:rPr lang="az-Cyrl-AZ" altLang="en-US" smtClean="0"/>
              <a:t>Ф</a:t>
            </a:r>
            <a:r>
              <a:rPr lang="en-US" altLang="en-US" smtClean="0"/>
              <a:t> is the value of </a:t>
            </a:r>
            <a:r>
              <a:rPr lang="el-GR" altLang="en-US" smtClean="0"/>
              <a:t>α</a:t>
            </a:r>
            <a:r>
              <a:rPr lang="en-US" altLang="en-US" smtClean="0"/>
              <a:t> when motion is impending, frictional force will be limiting friction and hence tan</a:t>
            </a:r>
            <a:r>
              <a:rPr lang="el-GR" altLang="en-US" smtClean="0"/>
              <a:t>α</a:t>
            </a:r>
            <a:r>
              <a:rPr lang="en-US" altLang="en-US" smtClean="0"/>
              <a:t>=tan</a:t>
            </a:r>
            <a:r>
              <a:rPr lang="az-Cyrl-AZ" altLang="en-US" smtClean="0"/>
              <a:t>Ф</a:t>
            </a:r>
            <a:endParaRPr lang="en-US" altLang="en-US" smtClean="0"/>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10721D-6C9B-4E3B-8B7B-0765FB795E55}" type="slidenum">
              <a:rPr lang="en-US" altLang="en-US" smtClean="0"/>
              <a:pPr>
                <a:spcBef>
                  <a:spcPct val="0"/>
                </a:spcBef>
              </a:pPr>
              <a:t>80</a:t>
            </a:fld>
            <a:endParaRPr lang="en-US" altLang="en-US" smtClean="0"/>
          </a:p>
        </p:txBody>
      </p:sp>
    </p:spTree>
    <p:extLst>
      <p:ext uri="{BB962C8B-B14F-4D97-AF65-F5344CB8AC3E}">
        <p14:creationId xmlns:p14="http://schemas.microsoft.com/office/powerpoint/2010/main" val="2269250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ChangeArrowheads="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If </a:t>
            </a:r>
            <a:r>
              <a:rPr lang="az-Cyrl-AZ" altLang="en-US" smtClean="0"/>
              <a:t>Ф</a:t>
            </a:r>
            <a:r>
              <a:rPr lang="en-US" altLang="en-US" smtClean="0"/>
              <a:t> is the value of </a:t>
            </a:r>
            <a:r>
              <a:rPr lang="el-GR" altLang="en-US" smtClean="0"/>
              <a:t>α</a:t>
            </a:r>
            <a:r>
              <a:rPr lang="en-US" altLang="en-US" smtClean="0"/>
              <a:t> when motion is impending, frictional force will be limiting friction and hence tan</a:t>
            </a:r>
            <a:r>
              <a:rPr lang="el-GR" altLang="en-US" smtClean="0"/>
              <a:t>α</a:t>
            </a:r>
            <a:r>
              <a:rPr lang="en-US" altLang="en-US" smtClean="0"/>
              <a:t>=tan</a:t>
            </a:r>
            <a:r>
              <a:rPr lang="az-Cyrl-AZ" altLang="en-US" smtClean="0"/>
              <a:t>Ф</a:t>
            </a:r>
            <a:endParaRPr lang="en-US" altLang="en-US" smtClean="0"/>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10721D-6C9B-4E3B-8B7B-0765FB795E55}" type="slidenum">
              <a:rPr lang="en-US" altLang="en-US" smtClean="0"/>
              <a:pPr>
                <a:spcBef>
                  <a:spcPct val="0"/>
                </a:spcBef>
              </a:pPr>
              <a:t>81</a:t>
            </a:fld>
            <a:endParaRPr lang="en-US" altLang="en-US" smtClean="0"/>
          </a:p>
        </p:txBody>
      </p:sp>
    </p:spTree>
    <p:extLst>
      <p:ext uri="{BB962C8B-B14F-4D97-AF65-F5344CB8AC3E}">
        <p14:creationId xmlns:p14="http://schemas.microsoft.com/office/powerpoint/2010/main" val="2504157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ChangeArrowheads="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457200" algn="just">
              <a:spcBef>
                <a:spcPct val="0"/>
              </a:spcBef>
              <a:tabLst>
                <a:tab pos="457200" algn="l"/>
              </a:tabLst>
            </a:pPr>
            <a:endParaRPr lang="en-US" altLang="en-US" smtClean="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D7F6C-F87C-4457-BAE7-8A48615F66DD}" type="slidenum">
              <a:rPr lang="en-US" altLang="en-US" smtClean="0"/>
              <a:pPr>
                <a:spcBef>
                  <a:spcPct val="0"/>
                </a:spcBef>
              </a:pPr>
              <a:t>82</a:t>
            </a:fld>
            <a:endParaRPr lang="en-US" altLang="en-US" smtClean="0"/>
          </a:p>
        </p:txBody>
      </p:sp>
    </p:spTree>
    <p:extLst>
      <p:ext uri="{BB962C8B-B14F-4D97-AF65-F5344CB8AC3E}">
        <p14:creationId xmlns:p14="http://schemas.microsoft.com/office/powerpoint/2010/main" val="2639349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ChangeArrowheads="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842F6F7-AACD-470D-86F4-72C4FC1A3630}" type="slidenum">
              <a:rPr lang="en-US" altLang="en-US" smtClean="0"/>
              <a:pPr>
                <a:spcBef>
                  <a:spcPct val="0"/>
                </a:spcBef>
              </a:pPr>
              <a:t>5</a:t>
            </a:fld>
            <a:endParaRPr lang="en-US" altLang="en-US" smtClean="0"/>
          </a:p>
        </p:txBody>
      </p:sp>
    </p:spTree>
    <p:extLst>
      <p:ext uri="{BB962C8B-B14F-4D97-AF65-F5344CB8AC3E}">
        <p14:creationId xmlns:p14="http://schemas.microsoft.com/office/powerpoint/2010/main" val="1282149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770341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73013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6864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ChangeArrowheads="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760C9E4-A5CC-4157-B82E-B3CFC36B8952}" type="slidenum">
              <a:rPr lang="en-US" altLang="en-US" smtClean="0"/>
              <a:pPr>
                <a:spcBef>
                  <a:spcPct val="0"/>
                </a:spcBef>
              </a:pPr>
              <a:t>102</a:t>
            </a:fld>
            <a:endParaRPr lang="en-US" altLang="en-US" smtClean="0"/>
          </a:p>
        </p:txBody>
      </p:sp>
    </p:spTree>
    <p:extLst>
      <p:ext uri="{BB962C8B-B14F-4D97-AF65-F5344CB8AC3E}">
        <p14:creationId xmlns:p14="http://schemas.microsoft.com/office/powerpoint/2010/main" val="2468937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ChangeArrowheads="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Arial" panose="020B0604020202020204" pitchFamily="34" charset="0"/>
              </a:rPr>
              <a:t>Triangle Law:</a:t>
            </a:r>
          </a:p>
          <a:p>
            <a:r>
              <a:rPr lang="en-US" altLang="en-US" smtClean="0">
                <a:latin typeface="Arial" panose="020B0604020202020204" pitchFamily="34" charset="0"/>
              </a:rPr>
              <a:t>If three forces are in equilibrium, then, they form a closed triangle when represented in a Tip to Tail arrangement, as shown in Figure.</a:t>
            </a:r>
          </a:p>
          <a:p>
            <a:r>
              <a:rPr lang="en-US" altLang="en-US" b="1" smtClean="0">
                <a:latin typeface="Arial" panose="020B0604020202020204" pitchFamily="34" charset="0"/>
                <a:cs typeface="Arial" panose="020B0604020202020204" pitchFamily="34" charset="0"/>
              </a:rPr>
              <a:t>Polygonal Law:</a:t>
            </a:r>
            <a:r>
              <a:rPr lang="en-US" altLang="en-US" smtClean="0">
                <a:latin typeface="Arial" panose="020B0604020202020204" pitchFamily="34" charset="0"/>
                <a:cs typeface="Arial" panose="020B0604020202020204" pitchFamily="34" charset="0"/>
              </a:rPr>
              <a:t> </a:t>
            </a:r>
          </a:p>
          <a:p>
            <a:r>
              <a:rPr lang="en-US" altLang="en-US" smtClean="0">
                <a:latin typeface="Arial" panose="020B0604020202020204" pitchFamily="34" charset="0"/>
              </a:rPr>
              <a:t>If more than three forces are in equilibrium, then, they form a closed polygon when represented in a Tip to Tail arrangement, as shown in Figure. </a:t>
            </a:r>
          </a:p>
          <a:p>
            <a:endParaRPr lang="en-US" altLang="en-US" b="1" u="sng" smtClean="0">
              <a:latin typeface="Arial" panose="020B0604020202020204" pitchFamily="34" charset="0"/>
            </a:endParaRPr>
          </a:p>
          <a:p>
            <a:endParaRPr lang="en-US" altLang="en-US" smtClean="0"/>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CDC215-91A1-41F3-8D2F-4229DF85BE4B}" type="slidenum">
              <a:rPr lang="en-US" altLang="en-US" smtClean="0"/>
              <a:pPr>
                <a:spcBef>
                  <a:spcPct val="0"/>
                </a:spcBef>
              </a:pPr>
              <a:t>6</a:t>
            </a:fld>
            <a:endParaRPr lang="en-US" altLang="en-US" smtClean="0"/>
          </a:p>
        </p:txBody>
      </p:sp>
    </p:spTree>
    <p:extLst>
      <p:ext uri="{BB962C8B-B14F-4D97-AF65-F5344CB8AC3E}">
        <p14:creationId xmlns:p14="http://schemas.microsoft.com/office/powerpoint/2010/main" val="58954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Arial" panose="020B0604020202020204" pitchFamily="34" charset="0"/>
                <a:cs typeface="Times New Roman" panose="02020603050405020304" pitchFamily="18" charset="0"/>
              </a:rPr>
              <a:t>Lami’s theorem:</a:t>
            </a:r>
          </a:p>
          <a:p>
            <a:pPr algn="just">
              <a:spcBef>
                <a:spcPct val="0"/>
              </a:spcBef>
            </a:pPr>
            <a:r>
              <a:rPr lang="en-US" altLang="en-US" smtClean="0">
                <a:latin typeface="Arial" panose="020B0604020202020204" pitchFamily="34" charset="0"/>
              </a:rPr>
              <a:t>If a system of three “concurrent” forces is in equilibrium, then, each force of the system is proportional to sine of the angle between the other two forces (and constant of proportionality is the same for all the forces). </a:t>
            </a:r>
          </a:p>
          <a:p>
            <a:r>
              <a:rPr lang="en-US" altLang="en-US" b="1" smtClean="0">
                <a:solidFill>
                  <a:srgbClr val="FFFF00"/>
                </a:solidFill>
                <a:latin typeface="Arial" panose="020B0604020202020204" pitchFamily="34" charset="0"/>
              </a:rPr>
              <a:t>Note:  </a:t>
            </a:r>
            <a:r>
              <a:rPr lang="en-US" altLang="en-US" smtClean="0">
                <a:solidFill>
                  <a:srgbClr val="FFFF00"/>
                </a:solidFill>
                <a:latin typeface="Arial" panose="020B0604020202020204" pitchFamily="34" charset="0"/>
              </a:rPr>
              <a:t>While using Lami’s theorem, all the three  forces should be either directed away or all directed towards the point of concurrence. </a:t>
            </a:r>
          </a:p>
          <a:p>
            <a:endParaRPr lang="en-US" altLang="en-US" smtClean="0"/>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FB98D84-5C6C-4FCA-883D-47C5CA861942}" type="slidenum">
              <a:rPr lang="en-US" altLang="en-US" smtClean="0"/>
              <a:pPr>
                <a:spcBef>
                  <a:spcPct val="0"/>
                </a:spcBef>
              </a:pPr>
              <a:t>7</a:t>
            </a:fld>
            <a:endParaRPr lang="en-US" altLang="en-US" smtClean="0"/>
          </a:p>
        </p:txBody>
      </p:sp>
    </p:spTree>
    <p:extLst>
      <p:ext uri="{BB962C8B-B14F-4D97-AF65-F5344CB8AC3E}">
        <p14:creationId xmlns:p14="http://schemas.microsoft.com/office/powerpoint/2010/main" val="95981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ChangeArrowheads="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15000"/>
              </a:lnSpc>
              <a:spcBef>
                <a:spcPct val="0"/>
              </a:spcBef>
            </a:pPr>
            <a:r>
              <a:rPr lang="en-US" altLang="en-US" smtClean="0">
                <a:latin typeface="Arial" panose="020B0604020202020204" pitchFamily="34" charset="0"/>
                <a:cs typeface="Times New Roman" panose="02020603050405020304" pitchFamily="18" charset="0"/>
              </a:rPr>
              <a:t>When a body is in equilibrium, it has neither translatory  nor rotatory motion in any direction.  </a:t>
            </a:r>
          </a:p>
          <a:p>
            <a:pPr algn="just">
              <a:lnSpc>
                <a:spcPct val="115000"/>
              </a:lnSpc>
              <a:spcBef>
                <a:spcPct val="0"/>
              </a:spcBef>
            </a:pPr>
            <a:endParaRPr lang="en-US" altLang="en-US" smtClean="0">
              <a:latin typeface="Arial" panose="020B0604020202020204" pitchFamily="34" charset="0"/>
              <a:cs typeface="Times New Roman" panose="02020603050405020304" pitchFamily="18" charset="0"/>
            </a:endParaRPr>
          </a:p>
          <a:p>
            <a:pPr algn="just">
              <a:lnSpc>
                <a:spcPct val="115000"/>
              </a:lnSpc>
              <a:spcBef>
                <a:spcPct val="0"/>
              </a:spcBef>
            </a:pPr>
            <a:r>
              <a:rPr lang="en-US" altLang="en-US" smtClean="0">
                <a:latin typeface="Arial" panose="020B0604020202020204" pitchFamily="34" charset="0"/>
                <a:cs typeface="Times New Roman" panose="02020603050405020304" pitchFamily="18" charset="0"/>
              </a:rPr>
              <a:t>Thus the resultant force R and the resultant couple M are both zero, and we have the </a:t>
            </a:r>
            <a:r>
              <a:rPr lang="en-US" altLang="en-US" b="1" u="sng" smtClean="0">
                <a:solidFill>
                  <a:srgbClr val="FFFF00"/>
                </a:solidFill>
                <a:latin typeface="Arial" panose="020B0604020202020204" pitchFamily="34" charset="0"/>
                <a:cs typeface="Times New Roman" panose="02020603050405020304" pitchFamily="18" charset="0"/>
              </a:rPr>
              <a:t>equilibrium equations</a:t>
            </a:r>
            <a:r>
              <a:rPr lang="en-US" altLang="en-US" smtClean="0">
                <a:latin typeface="Arial" panose="020B0604020202020204" pitchFamily="34" charset="0"/>
                <a:cs typeface="Times New Roman" panose="02020603050405020304" pitchFamily="18" charset="0"/>
              </a:rPr>
              <a:t> for two dimensional force system: </a:t>
            </a:r>
          </a:p>
          <a:p>
            <a:pPr>
              <a:lnSpc>
                <a:spcPct val="115000"/>
              </a:lnSpc>
              <a:spcBef>
                <a:spcPct val="0"/>
              </a:spcBef>
            </a:pPr>
            <a:endParaRPr lang="en-US" altLang="en-US" smtClean="0">
              <a:latin typeface="Arial" panose="020B0604020202020204" pitchFamily="34" charset="0"/>
              <a:cs typeface="Times New Roman" panose="02020603050405020304" pitchFamily="18" charset="0"/>
            </a:endParaRPr>
          </a:p>
          <a:p>
            <a:pPr algn="ctr">
              <a:lnSpc>
                <a:spcPct val="115000"/>
              </a:lnSpc>
              <a:spcBef>
                <a:spcPct val="0"/>
              </a:spcBef>
            </a:pPr>
            <a:r>
              <a:rPr lang="en-US" altLang="en-US" smtClean="0">
                <a:latin typeface="Arial" panose="020B0604020202020204" pitchFamily="34" charset="0"/>
                <a:cs typeface="Times New Roman" panose="02020603050405020304" pitchFamily="18" charset="0"/>
              </a:rPr>
              <a:t>   </a:t>
            </a:r>
            <a:r>
              <a:rPr lang="en-US" altLang="en-US" smtClean="0">
                <a:solidFill>
                  <a:srgbClr val="FFFF00"/>
                </a:solidFill>
                <a:latin typeface="Arial" panose="020B0604020202020204" pitchFamily="34" charset="0"/>
                <a:cs typeface="Times New Roman" panose="02020603050405020304" pitchFamily="18" charset="0"/>
                <a:sym typeface="Symbol" panose="05050102010706020507" pitchFamily="18" charset="2"/>
              </a:rPr>
              <a:t></a:t>
            </a:r>
            <a:r>
              <a:rPr lang="en-US" altLang="en-US" smtClean="0">
                <a:solidFill>
                  <a:srgbClr val="FFFF00"/>
                </a:solidFill>
                <a:latin typeface="Arial" panose="020B0604020202020204" pitchFamily="34" charset="0"/>
                <a:cs typeface="Times New Roman" panose="02020603050405020304" pitchFamily="18" charset="0"/>
              </a:rPr>
              <a:t> F</a:t>
            </a:r>
            <a:r>
              <a:rPr lang="en-US" altLang="en-US" baseline="-25000" smtClean="0">
                <a:solidFill>
                  <a:srgbClr val="FFFF00"/>
                </a:solidFill>
                <a:latin typeface="Arial" panose="020B0604020202020204" pitchFamily="34" charset="0"/>
                <a:cs typeface="Times New Roman" panose="02020603050405020304" pitchFamily="18" charset="0"/>
              </a:rPr>
              <a:t>x</a:t>
            </a:r>
            <a:r>
              <a:rPr lang="en-US" altLang="en-US" smtClean="0">
                <a:solidFill>
                  <a:srgbClr val="FFFF00"/>
                </a:solidFill>
                <a:latin typeface="Arial" panose="020B0604020202020204" pitchFamily="34" charset="0"/>
                <a:cs typeface="Times New Roman" panose="02020603050405020304" pitchFamily="18" charset="0"/>
              </a:rPr>
              <a:t> = 0;</a:t>
            </a:r>
            <a:r>
              <a:rPr lang="en-US" altLang="en-US" smtClean="0">
                <a:solidFill>
                  <a:srgbClr val="FFFF00"/>
                </a:solidFill>
                <a:latin typeface="Arial" panose="020B0604020202020204" pitchFamily="34" charset="0"/>
                <a:cs typeface="Times New Roman" panose="02020603050405020304" pitchFamily="18" charset="0"/>
                <a:sym typeface="Symbol" panose="05050102010706020507" pitchFamily="18" charset="2"/>
              </a:rPr>
              <a:t>       </a:t>
            </a:r>
            <a:r>
              <a:rPr lang="en-US" altLang="en-US" smtClean="0">
                <a:solidFill>
                  <a:srgbClr val="FFFF00"/>
                </a:solidFill>
                <a:latin typeface="Arial" panose="020B0604020202020204" pitchFamily="34" charset="0"/>
                <a:cs typeface="Times New Roman" panose="02020603050405020304" pitchFamily="18" charset="0"/>
              </a:rPr>
              <a:t> F</a:t>
            </a:r>
            <a:r>
              <a:rPr lang="en-US" altLang="en-US" baseline="-25000" smtClean="0">
                <a:solidFill>
                  <a:srgbClr val="FFFF00"/>
                </a:solidFill>
                <a:latin typeface="Arial" panose="020B0604020202020204" pitchFamily="34" charset="0"/>
                <a:cs typeface="Times New Roman" panose="02020603050405020304" pitchFamily="18" charset="0"/>
              </a:rPr>
              <a:t>y</a:t>
            </a:r>
            <a:r>
              <a:rPr lang="en-US" altLang="en-US" smtClean="0">
                <a:solidFill>
                  <a:srgbClr val="FFFF00"/>
                </a:solidFill>
                <a:latin typeface="Arial" panose="020B0604020202020204" pitchFamily="34" charset="0"/>
                <a:cs typeface="Times New Roman" panose="02020603050405020304" pitchFamily="18" charset="0"/>
              </a:rPr>
              <a:t> = 0  &amp;    </a:t>
            </a:r>
            <a:r>
              <a:rPr lang="en-US" altLang="en-US" smtClean="0">
                <a:solidFill>
                  <a:srgbClr val="FFFF00"/>
                </a:solidFill>
                <a:latin typeface="Arial" panose="020B0604020202020204" pitchFamily="34" charset="0"/>
                <a:cs typeface="Times New Roman" panose="02020603050405020304" pitchFamily="18" charset="0"/>
                <a:sym typeface="Symbol" panose="05050102010706020507" pitchFamily="18" charset="2"/>
              </a:rPr>
              <a:t>M</a:t>
            </a:r>
            <a:r>
              <a:rPr lang="en-US" altLang="en-US" smtClean="0">
                <a:solidFill>
                  <a:srgbClr val="FFFF00"/>
                </a:solidFill>
                <a:latin typeface="Arial" panose="020B0604020202020204" pitchFamily="34" charset="0"/>
                <a:cs typeface="Times New Roman" panose="02020603050405020304" pitchFamily="18" charset="0"/>
              </a:rPr>
              <a:t> = 0</a:t>
            </a:r>
          </a:p>
          <a:p>
            <a:pPr>
              <a:lnSpc>
                <a:spcPct val="115000"/>
              </a:lnSpc>
              <a:spcBef>
                <a:spcPct val="0"/>
              </a:spcBef>
            </a:pPr>
            <a:endParaRPr lang="en-US" altLang="en-US" smtClean="0">
              <a:latin typeface="Arial" panose="020B0604020202020204" pitchFamily="34" charset="0"/>
              <a:cs typeface="Times New Roman" panose="02020603050405020304" pitchFamily="18" charset="0"/>
            </a:endParaRPr>
          </a:p>
          <a:p>
            <a:pPr algn="just">
              <a:lnSpc>
                <a:spcPct val="115000"/>
              </a:lnSpc>
              <a:spcBef>
                <a:spcPct val="0"/>
              </a:spcBef>
            </a:pPr>
            <a:r>
              <a:rPr lang="en-US" altLang="en-US" smtClean="0">
                <a:latin typeface="Arial" panose="020B0604020202020204" pitchFamily="34" charset="0"/>
                <a:cs typeface="Times New Roman" panose="02020603050405020304" pitchFamily="18" charset="0"/>
                <a:sym typeface="Symbol" panose="05050102010706020507" pitchFamily="18" charset="2"/>
              </a:rPr>
              <a:t>These  requirements  are both necessary and sufficient conditions for equilibrium.</a:t>
            </a:r>
          </a:p>
          <a:p>
            <a:endParaRPr lang="en-US" altLang="en-US" smtClean="0"/>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77B500-7D5C-43C5-B54B-4EA3C60ABDF3}" type="slidenum">
              <a:rPr lang="en-US" altLang="en-US" smtClean="0"/>
              <a:pPr>
                <a:spcBef>
                  <a:spcPct val="0"/>
                </a:spcBef>
              </a:pPr>
              <a:t>8</a:t>
            </a:fld>
            <a:endParaRPr lang="en-US" altLang="en-US" smtClean="0"/>
          </a:p>
        </p:txBody>
      </p:sp>
    </p:spTree>
    <p:extLst>
      <p:ext uri="{BB962C8B-B14F-4D97-AF65-F5344CB8AC3E}">
        <p14:creationId xmlns:p14="http://schemas.microsoft.com/office/powerpoint/2010/main" val="3686097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ChangeArrowheads="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r>
              <a:rPr lang="en-US" altLang="en-US" b="1" u="sng" smtClean="0"/>
              <a:t>Space diagram and free body diagram</a:t>
            </a:r>
            <a:endParaRPr lang="en-US" altLang="en-US" smtClean="0"/>
          </a:p>
          <a:p>
            <a:pPr algn="just">
              <a:spcBef>
                <a:spcPct val="0"/>
              </a:spcBef>
            </a:pPr>
            <a:endParaRPr lang="en-US" altLang="en-US" smtClean="0"/>
          </a:p>
          <a:p>
            <a:pPr algn="just">
              <a:spcBef>
                <a:spcPct val="0"/>
              </a:spcBef>
            </a:pPr>
            <a:r>
              <a:rPr lang="en-US" altLang="en-US" smtClean="0"/>
              <a:t>The problems in Engineering Mechanics always involve the interaction of bodies upon one another, and are derived from an actual physical situation.</a:t>
            </a:r>
          </a:p>
          <a:p>
            <a:pPr algn="just">
              <a:spcBef>
                <a:spcPct val="0"/>
              </a:spcBef>
            </a:pPr>
            <a:endParaRPr lang="en-US" altLang="en-US" b="1" smtClean="0">
              <a:latin typeface="Arial" panose="020B0604020202020204" pitchFamily="34" charset="0"/>
              <a:cs typeface="Times New Roman" panose="02020603050405020304" pitchFamily="18" charset="0"/>
            </a:endParaRPr>
          </a:p>
          <a:p>
            <a:pPr algn="just">
              <a:spcBef>
                <a:spcPct val="0"/>
              </a:spcBef>
            </a:pPr>
            <a:r>
              <a:rPr lang="en-US" altLang="en-US" b="1" smtClean="0">
                <a:latin typeface="Arial" panose="020B0604020202020204" pitchFamily="34" charset="0"/>
                <a:cs typeface="Times New Roman" panose="02020603050405020304" pitchFamily="18" charset="0"/>
              </a:rPr>
              <a:t>Space Diagram (SPD) : </a:t>
            </a:r>
            <a:r>
              <a:rPr lang="en-US" altLang="en-US" smtClean="0">
                <a:latin typeface="Arial" panose="020B0604020202020204" pitchFamily="34" charset="0"/>
                <a:cs typeface="Times New Roman" panose="02020603050405020304" pitchFamily="18" charset="0"/>
              </a:rPr>
              <a:t>The sketch showing the physical conditions of the problem, like, the nature of supports provided; size, shape and location of  various bodies; forces applied on the bodies, etc.,  is known as space diagram.</a:t>
            </a:r>
          </a:p>
          <a:p>
            <a:pPr algn="just">
              <a:spcBef>
                <a:spcPct val="0"/>
              </a:spcBef>
            </a:pPr>
            <a:r>
              <a:rPr lang="en-US" altLang="en-US" smtClean="0">
                <a:latin typeface="Arial" panose="020B0604020202020204" pitchFamily="34" charset="0"/>
                <a:cs typeface="Times New Roman" panose="02020603050405020304" pitchFamily="18" charset="0"/>
              </a:rPr>
              <a:t>OR</a:t>
            </a:r>
          </a:p>
          <a:p>
            <a:pPr algn="just">
              <a:spcBef>
                <a:spcPct val="0"/>
              </a:spcBef>
            </a:pPr>
            <a:r>
              <a:rPr lang="en-US" altLang="en-US" smtClean="0"/>
              <a:t>A sketch showing the physical conditions of the problem is known as space diagram.</a:t>
            </a:r>
          </a:p>
          <a:p>
            <a:pPr algn="just">
              <a:spcBef>
                <a:spcPct val="0"/>
              </a:spcBef>
            </a:pPr>
            <a:endParaRPr lang="en-US" altLang="en-US" smtClean="0">
              <a:latin typeface="Arial" panose="020B0604020202020204" pitchFamily="34" charset="0"/>
              <a:cs typeface="Times New Roman" panose="02020603050405020304" pitchFamily="18" charset="0"/>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383CE9-6EF7-48E1-9960-696F1614EF91}" type="slidenum">
              <a:rPr lang="en-US" altLang="en-US" smtClean="0"/>
              <a:pPr>
                <a:spcBef>
                  <a:spcPct val="0"/>
                </a:spcBef>
              </a:pPr>
              <a:t>9</a:t>
            </a:fld>
            <a:endParaRPr lang="en-US" altLang="en-US" smtClean="0"/>
          </a:p>
        </p:txBody>
      </p:sp>
    </p:spTree>
    <p:extLst>
      <p:ext uri="{BB962C8B-B14F-4D97-AF65-F5344CB8AC3E}">
        <p14:creationId xmlns:p14="http://schemas.microsoft.com/office/powerpoint/2010/main" val="1397056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47500" lnSpcReduction="20000"/>
          </a:bodyPr>
          <a:lstStyle/>
          <a:p>
            <a:pPr algn="just">
              <a:spcBef>
                <a:spcPct val="0"/>
              </a:spcBef>
              <a:defRPr/>
            </a:pPr>
            <a:r>
              <a:rPr lang="en-US" b="1" dirty="0">
                <a:solidFill>
                  <a:srgbClr val="FFFF00"/>
                </a:solidFill>
                <a:latin typeface="Arial" charset="0"/>
                <a:cs typeface="Times New Roman" pitchFamily="18" charset="0"/>
              </a:rPr>
              <a:t>Free Body Diagram  (FBD) : </a:t>
            </a:r>
          </a:p>
          <a:p>
            <a:pPr algn="just">
              <a:spcBef>
                <a:spcPct val="0"/>
              </a:spcBef>
              <a:defRPr/>
            </a:pPr>
            <a:endParaRPr lang="en-US" b="1" dirty="0">
              <a:latin typeface="Arial" charset="0"/>
              <a:cs typeface="Times New Roman" pitchFamily="18" charset="0"/>
            </a:endParaRPr>
          </a:p>
          <a:p>
            <a:pPr algn="just">
              <a:spcBef>
                <a:spcPct val="0"/>
              </a:spcBef>
              <a:defRPr/>
            </a:pPr>
            <a:r>
              <a:rPr lang="en-US" dirty="0">
                <a:latin typeface="Arial" charset="0"/>
                <a:cs typeface="Times New Roman" pitchFamily="18" charset="0"/>
              </a:rPr>
              <a:t>It is an isolated diagram of the body being analyzed (called free body), in which, the body is shown freed from all its supports and contacting bodies/surfaces.  Instead of the supports and contacting bodies/surfaces, the reactive forces exerted by them on the free body is shown, along with all other applied forces.</a:t>
            </a:r>
          </a:p>
          <a:p>
            <a:pPr algn="just">
              <a:spcBef>
                <a:spcPct val="0"/>
              </a:spcBef>
              <a:defRPr/>
            </a:pPr>
            <a:r>
              <a:rPr lang="en-US" dirty="0">
                <a:latin typeface="Arial" charset="0"/>
                <a:cs typeface="Times New Roman" pitchFamily="18" charset="0"/>
              </a:rPr>
              <a:t>OR</a:t>
            </a:r>
          </a:p>
          <a:p>
            <a:pPr>
              <a:defRPr/>
            </a:pPr>
            <a:r>
              <a:rPr lang="en-US" dirty="0"/>
              <a:t>An isolated view of a body which shows only the external forces acting on the body is called Free Body Diagram. [FBD]</a:t>
            </a:r>
          </a:p>
          <a:p>
            <a:pPr>
              <a:defRPr/>
            </a:pPr>
            <a:endParaRPr lang="en-US" dirty="0"/>
          </a:p>
          <a:p>
            <a:pPr>
              <a:defRPr/>
            </a:pPr>
            <a:r>
              <a:rPr lang="en-US" dirty="0"/>
              <a:t>A free body diagram may be drawn for any single member of a system, any subsystem of the system or the entire system irrespective of whether the system is in equilibrium, at rest, in uniform motion or in a dynamic state of motion.</a:t>
            </a:r>
          </a:p>
          <a:p>
            <a:pPr>
              <a:defRPr/>
            </a:pPr>
            <a:endParaRPr lang="en-US" dirty="0"/>
          </a:p>
          <a:p>
            <a:pPr>
              <a:defRPr/>
            </a:pPr>
            <a:r>
              <a:rPr lang="en-US" dirty="0"/>
              <a:t>It is </a:t>
            </a:r>
            <a:r>
              <a:rPr lang="en-US" strike="sngStrike" dirty="0"/>
              <a:t>most</a:t>
            </a:r>
            <a:r>
              <a:rPr lang="en-US" dirty="0"/>
              <a:t> a very important single step in the solution of problems in mechanics. The external forces are caused either by direct contact, or by gravitational or magnetic attraction. In addition to these forces, the principle of transmissibility when introduced, permits the treatment of force as a sliding vector as far as its external effects on a rigid body are concerned. We know that forces always occur in pairs [Newton’s </a:t>
            </a:r>
            <a:r>
              <a:rPr lang="en-US" dirty="0" err="1"/>
              <a:t>III</a:t>
            </a:r>
            <a:r>
              <a:rPr lang="en-US" baseline="30000" dirty="0" err="1"/>
              <a:t>rd</a:t>
            </a:r>
            <a:r>
              <a:rPr lang="en-US" dirty="0"/>
              <a:t> Law], but, a free-body diagram shows only the forces acting upon the isolated body. It does not show the forces exerted by the free body upon other bodies or those within the body. </a:t>
            </a:r>
          </a:p>
          <a:p>
            <a:pPr>
              <a:defRPr/>
            </a:pPr>
            <a:endParaRPr lang="en-US" dirty="0"/>
          </a:p>
          <a:p>
            <a:pPr>
              <a:defRPr/>
            </a:pPr>
            <a:r>
              <a:rPr lang="en-US" dirty="0"/>
              <a:t>The following steps are involved in the construction of free-body diagrams</a:t>
            </a:r>
          </a:p>
          <a:p>
            <a:pPr>
              <a:defRPr/>
            </a:pPr>
            <a:r>
              <a:rPr lang="en-US" b="1" dirty="0"/>
              <a:t>Step 1</a:t>
            </a:r>
            <a:r>
              <a:rPr lang="en-US" dirty="0"/>
              <a:t>: 	Imagine and make clear decision about which body or combination of bodies is to be isolated from all other bodies and surroundings. The 	body chosen will usually involve one or more of the desired unknown quantities (forces).</a:t>
            </a:r>
          </a:p>
          <a:p>
            <a:pPr>
              <a:defRPr/>
            </a:pPr>
            <a:r>
              <a:rPr lang="en-US" b="1" dirty="0"/>
              <a:t>Step 2</a:t>
            </a:r>
            <a:r>
              <a:rPr lang="en-US" dirty="0"/>
              <a:t>: 	The body or combination of bodies chosen is next isolated from the space diagram. This step is the most crucial of all, because the body 	is completely isolated from all other contacting or attracting bodies. Draw the big, legible, clear and neat F.B.D. so that all the required 	data can be clearly shown on the FBD.</a:t>
            </a:r>
          </a:p>
          <a:p>
            <a:pPr>
              <a:defRPr/>
            </a:pPr>
            <a:r>
              <a:rPr lang="en-US" b="1" dirty="0"/>
              <a:t>Step 3</a:t>
            </a:r>
            <a:r>
              <a:rPr lang="en-US" dirty="0"/>
              <a:t>: 	Represent the action of each body or support, that has been removed by a force or its components</a:t>
            </a:r>
          </a:p>
          <a:p>
            <a:pPr>
              <a:defRPr/>
            </a:pPr>
            <a:r>
              <a:rPr lang="en-US" b="1" dirty="0"/>
              <a:t>Step 4</a:t>
            </a:r>
            <a:r>
              <a:rPr lang="en-US" dirty="0"/>
              <a:t>: 	a] If there are only two concurrent forces, then resultant can be obtained by </a:t>
            </a:r>
            <a:r>
              <a:rPr lang="en-US" dirty="0" err="1"/>
              <a:t>i</a:t>
            </a:r>
            <a:r>
              <a:rPr lang="en-US" dirty="0"/>
              <a:t>)law of parallelogram ii)Law of triangle of forces</a:t>
            </a:r>
          </a:p>
          <a:p>
            <a:pPr>
              <a:defRPr/>
            </a:pPr>
            <a:r>
              <a:rPr lang="en-US" dirty="0"/>
              <a:t>	b] If three concurrent forces are (in equilibrium) acting on a particle, then resultant can be obtained by i) Law of triangle ii) </a:t>
            </a:r>
            <a:r>
              <a:rPr lang="en-US" dirty="0" err="1"/>
              <a:t>Lami’s</a:t>
            </a:r>
            <a:r>
              <a:rPr lang="en-US" dirty="0"/>
              <a:t> 	Theorem</a:t>
            </a:r>
          </a:p>
          <a:p>
            <a:pPr>
              <a:defRPr/>
            </a:pPr>
            <a:r>
              <a:rPr lang="en-US" dirty="0"/>
              <a:t>	c] If there are three or more forces acting, then resolve the forces along two mutually perpendicular directions and find the resultant.</a:t>
            </a:r>
          </a:p>
          <a:p>
            <a:pPr>
              <a:defRPr/>
            </a:pPr>
            <a:r>
              <a:rPr lang="en-US" dirty="0"/>
              <a:t>	d] Resolution of forces is preferred over </a:t>
            </a:r>
            <a:r>
              <a:rPr lang="en-US" dirty="0" err="1"/>
              <a:t>Lami’s</a:t>
            </a:r>
            <a:r>
              <a:rPr lang="en-US" dirty="0"/>
              <a:t> theorem to find the unknown forces (resultant) since </a:t>
            </a:r>
            <a:r>
              <a:rPr lang="en-US" dirty="0" err="1"/>
              <a:t>Lami’s</a:t>
            </a:r>
            <a:r>
              <a:rPr lang="en-US" dirty="0"/>
              <a:t> theorem does not give the 	direction of the forces</a:t>
            </a:r>
          </a:p>
          <a:p>
            <a:pPr algn="just">
              <a:spcBef>
                <a:spcPct val="0"/>
              </a:spcBef>
              <a:defRPr/>
            </a:pPr>
            <a:endParaRPr lang="en-US" dirty="0">
              <a:latin typeface="Arial" charset="0"/>
              <a:cs typeface="Times New Roman" pitchFamily="18" charset="0"/>
            </a:endParaRPr>
          </a:p>
          <a:p>
            <a:pPr>
              <a:defRPr/>
            </a:pPr>
            <a:r>
              <a:rPr lang="en-US" b="1" dirty="0"/>
              <a:t>Advantages of drawing clear, accurate free body diagram</a:t>
            </a:r>
            <a:endParaRPr lang="en-US" dirty="0"/>
          </a:p>
          <a:p>
            <a:pPr marL="228600" indent="-228600">
              <a:buFont typeface="+mj-lt"/>
              <a:buAutoNum type="arabicPeriod"/>
              <a:defRPr/>
            </a:pPr>
            <a:r>
              <a:rPr lang="en-US" dirty="0"/>
              <a:t>To reduce real systems to accurate, idealized models that may be </a:t>
            </a:r>
            <a:r>
              <a:rPr lang="en-US" dirty="0" err="1"/>
              <a:t>analysed</a:t>
            </a:r>
            <a:r>
              <a:rPr lang="en-US" dirty="0"/>
              <a:t> mathematically</a:t>
            </a:r>
          </a:p>
          <a:p>
            <a:pPr marL="228600" indent="-228600">
              <a:buFont typeface="+mj-lt"/>
              <a:buAutoNum type="arabicPeriod"/>
              <a:defRPr/>
            </a:pPr>
            <a:r>
              <a:rPr lang="en-US" dirty="0"/>
              <a:t>To see and understand separate parts of a problem</a:t>
            </a:r>
          </a:p>
          <a:p>
            <a:pPr marL="228600" indent="-228600">
              <a:buFont typeface="+mj-lt"/>
              <a:buAutoNum type="arabicPeriod"/>
              <a:defRPr/>
            </a:pPr>
            <a:r>
              <a:rPr lang="en-US" dirty="0"/>
              <a:t>To identify known and unknown quantities in a problem</a:t>
            </a:r>
          </a:p>
          <a:p>
            <a:pPr marL="228600" indent="-228600">
              <a:buFont typeface="+mj-lt"/>
              <a:buAutoNum type="arabicPeriod"/>
              <a:defRPr/>
            </a:pPr>
            <a:r>
              <a:rPr lang="en-US" dirty="0"/>
              <a:t>To efficiently outline one’s approach to the solution of a problem</a:t>
            </a:r>
          </a:p>
          <a:p>
            <a:pPr marL="228600" indent="-228600">
              <a:buFont typeface="+mj-lt"/>
              <a:buAutoNum type="arabicPeriod"/>
              <a:defRPr/>
            </a:pPr>
            <a:r>
              <a:rPr lang="en-US" dirty="0"/>
              <a:t>To make accurate, simplifying approximations</a:t>
            </a:r>
          </a:p>
          <a:p>
            <a:pPr marL="228600" indent="-228600">
              <a:buFont typeface="+mj-lt"/>
              <a:buAutoNum type="arabicPeriod"/>
              <a:defRPr/>
            </a:pPr>
            <a:r>
              <a:rPr lang="en-US" dirty="0"/>
              <a:t>To progress step by step through a solution</a:t>
            </a:r>
          </a:p>
          <a:p>
            <a:pPr algn="just">
              <a:spcBef>
                <a:spcPct val="0"/>
              </a:spcBef>
              <a:defRPr/>
            </a:pPr>
            <a:endParaRPr lang="en-US" dirty="0">
              <a:latin typeface="Arial" charset="0"/>
              <a:cs typeface="Times New Roman" pitchFamily="18" charset="0"/>
            </a:endParaRPr>
          </a:p>
          <a:p>
            <a:pPr>
              <a:defRPr/>
            </a:pPr>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E268616-9746-4BBD-87BA-3C058A822519}" type="slidenum">
              <a:rPr lang="en-US" altLang="en-US" smtClean="0"/>
              <a:pPr>
                <a:spcBef>
                  <a:spcPct val="0"/>
                </a:spcBef>
              </a:pPr>
              <a:t>12</a:t>
            </a:fld>
            <a:endParaRPr lang="en-US" altLang="en-US" smtClean="0"/>
          </a:p>
        </p:txBody>
      </p:sp>
    </p:spTree>
    <p:extLst>
      <p:ext uri="{BB962C8B-B14F-4D97-AF65-F5344CB8AC3E}">
        <p14:creationId xmlns:p14="http://schemas.microsoft.com/office/powerpoint/2010/main" val="366805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14438"/>
            <a:ext cx="9144000" cy="23876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6E1DF72-EA77-4019-9854-6E5E6352B5A6}" type="datetimeFigureOut">
              <a:rPr lang="en-US"/>
              <a:pPr>
                <a:defRPr/>
              </a:pPr>
              <a:t>4/19/2021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64B8FFB-9D18-433A-8AC0-36A8FDF3377D}" type="slidenum">
              <a:rPr lang="en-US"/>
              <a:pPr>
                <a:defRPr/>
              </a:pPr>
              <a:t>‹#›</a:t>
            </a:fld>
            <a:endParaRPr lang="en-US"/>
          </a:p>
        </p:txBody>
      </p:sp>
    </p:spTree>
    <p:extLst>
      <p:ext uri="{BB962C8B-B14F-4D97-AF65-F5344CB8AC3E}">
        <p14:creationId xmlns:p14="http://schemas.microsoft.com/office/powerpoint/2010/main" val="303378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10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37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09600" y="1600200"/>
            <a:ext cx="53848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 y="3938589"/>
            <a:ext cx="53848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7600" y="3938589"/>
            <a:ext cx="53848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41290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5D6D85"/>
            </a:gs>
            <a:gs pos="50000">
              <a:srgbClr val="485972"/>
            </a:gs>
            <a:gs pos="100000">
              <a:srgbClr val="334258"/>
            </a:gs>
          </a:gsLst>
          <a:lin ang="5400000"/>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9F56D7A7-6711-4E6B-8E7A-D924DC4C18B1}" type="datetimeFigureOut">
              <a:rPr lang="en-US"/>
              <a:pPr>
                <a:defRPr/>
              </a:pPr>
              <a:t>4/19/2021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2F3A2962-3192-4814-A4A4-6C568160229C}" type="slidenum">
              <a:rPr lang="en-US"/>
              <a:pPr>
                <a:defRPr/>
              </a:pPr>
              <a:t>‹#›</a:t>
            </a:fld>
            <a:endParaRPr lang="en-US"/>
          </a:p>
        </p:txBody>
      </p:sp>
      <p:cxnSp>
        <p:nvCxnSpPr>
          <p:cNvPr id="10" name="Straight Connector 9"/>
          <p:cNvCxnSpPr/>
          <p:nvPr/>
        </p:nvCxnSpPr>
        <p:spPr>
          <a:xfrm>
            <a:off x="0" y="982663"/>
            <a:ext cx="12192000"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032" name="Picture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175"/>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2651" y="5877720"/>
            <a:ext cx="7886700" cy="990600"/>
          </a:xfrm>
          <a:prstGeom prst="rect">
            <a:avLst/>
          </a:prstGeom>
          <a:ln>
            <a:noFill/>
          </a:ln>
          <a:effectLst>
            <a:softEdge rad="112500"/>
          </a:effectLst>
          <a:scene3d>
            <a:camera prst="orthographicFront">
              <a:rot lat="0" lon="0" rev="0"/>
            </a:camera>
            <a:lightRig rig="chilly" dir="t">
              <a:rot lat="0" lon="0" rev="18480000"/>
            </a:lightRig>
          </a:scene3d>
          <a:sp3d prstMaterial="clear">
            <a:bevelT h="63500"/>
          </a:sp3d>
        </p:spPr>
      </p:pic>
    </p:spTree>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timing>
    <p:tnLst>
      <p:par>
        <p:cTn id="1" dur="indefinite" restart="never" nodeType="tmRoot"/>
      </p:par>
    </p:tnLst>
  </p:timing>
  <p:hf hd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9.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customXml" Target="../ink/ink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customXml" Target="../ink/ink15.xml"/></Relationships>
</file>

<file path=ppt/slides/_rels/slide7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0"/>
          <p:cNvSpPr>
            <a:spLocks noGrp="1"/>
          </p:cNvSpPr>
          <p:nvPr>
            <p:ph type="title"/>
          </p:nvPr>
        </p:nvSpPr>
        <p:spPr>
          <a:xfrm>
            <a:off x="1371600" y="2362200"/>
            <a:ext cx="9829800" cy="944563"/>
          </a:xfrm>
        </p:spPr>
        <p:txBody>
          <a:bodyPr anchor="t"/>
          <a:lstStyle/>
          <a:p>
            <a:pPr algn="ctr"/>
            <a:r>
              <a:rPr lang="en-US" altLang="en-US" sz="4800" smtClean="0">
                <a:solidFill>
                  <a:srgbClr val="E8AB00"/>
                </a:solidFill>
                <a:latin typeface="Times New Roman" panose="02020603050405020304" pitchFamily="18" charset="0"/>
                <a:cs typeface="Times New Roman" panose="02020603050405020304" pitchFamily="18" charset="0"/>
              </a:rPr>
              <a:t>EQUILIBRIUM OF COPLANAR CONCURRENT AND NON CONCURRENT FORCE SYSTEMS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cxnSp>
        <p:nvCxnSpPr>
          <p:cNvPr id="4" name="Straight Connector 9"/>
          <p:cNvCxnSpPr>
            <a:cxnSpLocks noChangeShapeType="1"/>
          </p:cNvCxnSpPr>
          <p:nvPr/>
        </p:nvCxnSpPr>
        <p:spPr bwMode="auto">
          <a:xfrm>
            <a:off x="1676400" y="3962400"/>
            <a:ext cx="3429000" cy="1588"/>
          </a:xfrm>
          <a:prstGeom prst="line">
            <a:avLst/>
          </a:prstGeom>
          <a:noFill/>
          <a:ln w="25400" algn="ctr">
            <a:solidFill>
              <a:srgbClr val="FFFFFF"/>
            </a:solidFill>
            <a:round/>
            <a:headEnd/>
            <a:tailEnd/>
          </a:ln>
          <a:extLst>
            <a:ext uri="{909E8E84-426E-40DD-AFC4-6F175D3DCCD1}">
              <a14:hiddenFill xmlns:a14="http://schemas.microsoft.com/office/drawing/2010/main">
                <a:noFill/>
              </a14:hiddenFill>
            </a:ext>
          </a:extLst>
        </p:spPr>
      </p:cxnSp>
      <p:sp>
        <p:nvSpPr>
          <p:cNvPr id="5" name="Rectangle 4"/>
          <p:cNvSpPr/>
          <p:nvPr/>
        </p:nvSpPr>
        <p:spPr bwMode="auto">
          <a:xfrm>
            <a:off x="2590800" y="3200400"/>
            <a:ext cx="1371600" cy="762000"/>
          </a:xfrm>
          <a:prstGeom prst="rect">
            <a:avLst/>
          </a:prstGeom>
          <a:solidFill>
            <a:schemeClr val="bg1">
              <a:lumMod val="40000"/>
              <a:lumOff val="60000"/>
            </a:schemeClr>
          </a:solid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6" name="Straight Arrow Connector 12"/>
          <p:cNvCxnSpPr>
            <a:cxnSpLocks noChangeShapeType="1"/>
          </p:cNvCxnSpPr>
          <p:nvPr/>
        </p:nvCxnSpPr>
        <p:spPr bwMode="auto">
          <a:xfrm>
            <a:off x="1676400" y="2514600"/>
            <a:ext cx="914400" cy="685800"/>
          </a:xfrm>
          <a:prstGeom prst="straightConnector1">
            <a:avLst/>
          </a:prstGeom>
          <a:noFill/>
          <a:ln w="254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7" name="TextBox 13"/>
          <p:cNvSpPr txBox="1">
            <a:spLocks noChangeArrowheads="1"/>
          </p:cNvSpPr>
          <p:nvPr/>
        </p:nvSpPr>
        <p:spPr bwMode="auto">
          <a:xfrm>
            <a:off x="2819400" y="3352800"/>
            <a:ext cx="990600" cy="461963"/>
          </a:xfrm>
          <a:prstGeom prst="rect">
            <a:avLst/>
          </a:prstGeom>
          <a:noFill/>
          <a:ln w="9525">
            <a:noFill/>
            <a:miter lim="800000"/>
            <a:headEnd/>
            <a:tailEnd/>
          </a:ln>
        </p:spPr>
        <p:txBody>
          <a:bodyPr>
            <a:spAutoFit/>
          </a:bodyPr>
          <a:lstStyle/>
          <a:p>
            <a:pPr algn="ctr" eaLnBrk="1" hangingPunct="1">
              <a:spcBef>
                <a:spcPct val="50000"/>
              </a:spcBef>
              <a:defRPr/>
            </a:pPr>
            <a:r>
              <a:rPr lang="en-US" dirty="0">
                <a:latin typeface="+mn-lt"/>
                <a:cs typeface="Arial" pitchFamily="34" charset="0"/>
              </a:rPr>
              <a:t>2 </a:t>
            </a:r>
            <a:r>
              <a:rPr lang="en-US" dirty="0" err="1">
                <a:latin typeface="+mn-lt"/>
                <a:cs typeface="Arial" pitchFamily="34" charset="0"/>
              </a:rPr>
              <a:t>kN</a:t>
            </a:r>
            <a:endParaRPr lang="en-US" dirty="0">
              <a:latin typeface="+mn-lt"/>
              <a:cs typeface="Arial" pitchFamily="34" charset="0"/>
            </a:endParaRPr>
          </a:p>
        </p:txBody>
      </p:sp>
      <p:sp>
        <p:nvSpPr>
          <p:cNvPr id="8" name="TextBox 14"/>
          <p:cNvSpPr txBox="1">
            <a:spLocks noChangeArrowheads="1"/>
          </p:cNvSpPr>
          <p:nvPr/>
        </p:nvSpPr>
        <p:spPr bwMode="auto">
          <a:xfrm>
            <a:off x="927100" y="2378075"/>
            <a:ext cx="7620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1 </a:t>
            </a:r>
            <a:r>
              <a:rPr lang="en-US" sz="2000" dirty="0" err="1">
                <a:latin typeface="+mn-lt"/>
                <a:cs typeface="Arial" pitchFamily="34" charset="0"/>
              </a:rPr>
              <a:t>kN</a:t>
            </a:r>
            <a:endParaRPr lang="en-US" sz="2000" dirty="0">
              <a:latin typeface="+mn-lt"/>
              <a:cs typeface="Arial" pitchFamily="34" charset="0"/>
            </a:endParaRPr>
          </a:p>
        </p:txBody>
      </p:sp>
      <p:cxnSp>
        <p:nvCxnSpPr>
          <p:cNvPr id="9" name="Straight Connector 16"/>
          <p:cNvCxnSpPr>
            <a:cxnSpLocks noChangeShapeType="1"/>
          </p:cNvCxnSpPr>
          <p:nvPr/>
        </p:nvCxnSpPr>
        <p:spPr bwMode="auto">
          <a:xfrm rot="5400000">
            <a:off x="16002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 name="Straight Connector 17"/>
          <p:cNvCxnSpPr>
            <a:cxnSpLocks noChangeShapeType="1"/>
          </p:cNvCxnSpPr>
          <p:nvPr/>
        </p:nvCxnSpPr>
        <p:spPr bwMode="auto">
          <a:xfrm rot="5400000">
            <a:off x="18288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 name="Straight Connector 18"/>
          <p:cNvCxnSpPr>
            <a:cxnSpLocks noChangeShapeType="1"/>
          </p:cNvCxnSpPr>
          <p:nvPr/>
        </p:nvCxnSpPr>
        <p:spPr bwMode="auto">
          <a:xfrm rot="5400000">
            <a:off x="20574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2" name="Straight Connector 19"/>
          <p:cNvCxnSpPr>
            <a:cxnSpLocks noChangeShapeType="1"/>
          </p:cNvCxnSpPr>
          <p:nvPr/>
        </p:nvCxnSpPr>
        <p:spPr bwMode="auto">
          <a:xfrm rot="5400000">
            <a:off x="22860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3" name="Straight Connector 20"/>
          <p:cNvCxnSpPr>
            <a:cxnSpLocks noChangeShapeType="1"/>
          </p:cNvCxnSpPr>
          <p:nvPr/>
        </p:nvCxnSpPr>
        <p:spPr bwMode="auto">
          <a:xfrm rot="5400000">
            <a:off x="25146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4" name="Straight Connector 21"/>
          <p:cNvCxnSpPr>
            <a:cxnSpLocks noChangeShapeType="1"/>
          </p:cNvCxnSpPr>
          <p:nvPr/>
        </p:nvCxnSpPr>
        <p:spPr bwMode="auto">
          <a:xfrm rot="5400000">
            <a:off x="27432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5" name="Straight Connector 22"/>
          <p:cNvCxnSpPr>
            <a:cxnSpLocks noChangeShapeType="1"/>
          </p:cNvCxnSpPr>
          <p:nvPr/>
        </p:nvCxnSpPr>
        <p:spPr bwMode="auto">
          <a:xfrm rot="5400000">
            <a:off x="29718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6" name="Straight Connector 23"/>
          <p:cNvCxnSpPr>
            <a:cxnSpLocks noChangeShapeType="1"/>
          </p:cNvCxnSpPr>
          <p:nvPr/>
        </p:nvCxnSpPr>
        <p:spPr bwMode="auto">
          <a:xfrm rot="5400000">
            <a:off x="32004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7" name="Straight Connector 24"/>
          <p:cNvCxnSpPr>
            <a:cxnSpLocks noChangeShapeType="1"/>
          </p:cNvCxnSpPr>
          <p:nvPr/>
        </p:nvCxnSpPr>
        <p:spPr bwMode="auto">
          <a:xfrm rot="5400000">
            <a:off x="34290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8" name="Straight Connector 25"/>
          <p:cNvCxnSpPr>
            <a:cxnSpLocks noChangeShapeType="1"/>
          </p:cNvCxnSpPr>
          <p:nvPr/>
        </p:nvCxnSpPr>
        <p:spPr bwMode="auto">
          <a:xfrm rot="5400000">
            <a:off x="36576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9" name="Straight Connector 26"/>
          <p:cNvCxnSpPr>
            <a:cxnSpLocks noChangeShapeType="1"/>
          </p:cNvCxnSpPr>
          <p:nvPr/>
        </p:nvCxnSpPr>
        <p:spPr bwMode="auto">
          <a:xfrm rot="5400000">
            <a:off x="38862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0" name="Straight Connector 27"/>
          <p:cNvCxnSpPr>
            <a:cxnSpLocks noChangeShapeType="1"/>
          </p:cNvCxnSpPr>
          <p:nvPr/>
        </p:nvCxnSpPr>
        <p:spPr bwMode="auto">
          <a:xfrm rot="5400000">
            <a:off x="41148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 name="Straight Connector 28"/>
          <p:cNvCxnSpPr>
            <a:cxnSpLocks noChangeShapeType="1"/>
          </p:cNvCxnSpPr>
          <p:nvPr/>
        </p:nvCxnSpPr>
        <p:spPr bwMode="auto">
          <a:xfrm rot="5400000">
            <a:off x="43434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2" name="Straight Connector 29"/>
          <p:cNvCxnSpPr>
            <a:cxnSpLocks noChangeShapeType="1"/>
          </p:cNvCxnSpPr>
          <p:nvPr/>
        </p:nvCxnSpPr>
        <p:spPr bwMode="auto">
          <a:xfrm rot="5400000">
            <a:off x="4572000" y="39624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3" name="Straight Connector 30"/>
          <p:cNvCxnSpPr>
            <a:cxnSpLocks noChangeShapeType="1"/>
          </p:cNvCxnSpPr>
          <p:nvPr/>
        </p:nvCxnSpPr>
        <p:spPr bwMode="auto">
          <a:xfrm rot="5400000">
            <a:off x="4853223" y="3986816"/>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4" name="Straight Connector 86"/>
          <p:cNvCxnSpPr>
            <a:cxnSpLocks noChangeShapeType="1"/>
          </p:cNvCxnSpPr>
          <p:nvPr/>
        </p:nvCxnSpPr>
        <p:spPr bwMode="auto">
          <a:xfrm rot="10800000">
            <a:off x="1752600" y="3200400"/>
            <a:ext cx="838200" cy="1588"/>
          </a:xfrm>
          <a:prstGeom prst="line">
            <a:avLst/>
          </a:prstGeom>
          <a:noFill/>
          <a:ln w="19050" algn="ctr">
            <a:solidFill>
              <a:srgbClr val="FFFFFF"/>
            </a:solidFill>
            <a:prstDash val="sysDash"/>
            <a:round/>
            <a:headEnd/>
            <a:tailEnd/>
          </a:ln>
          <a:extLst>
            <a:ext uri="{909E8E84-426E-40DD-AFC4-6F175D3DCCD1}">
              <a14:hiddenFill xmlns:a14="http://schemas.microsoft.com/office/drawing/2010/main">
                <a:noFill/>
              </a14:hiddenFill>
            </a:ext>
          </a:extLst>
        </p:spPr>
      </p:cxnSp>
      <p:sp>
        <p:nvSpPr>
          <p:cNvPr id="25" name="Arc 24"/>
          <p:cNvSpPr/>
          <p:nvPr/>
        </p:nvSpPr>
        <p:spPr bwMode="auto">
          <a:xfrm rot="14477645">
            <a:off x="1852613" y="2660650"/>
            <a:ext cx="609600" cy="7620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26" name="TextBox 88"/>
          <p:cNvSpPr txBox="1">
            <a:spLocks noChangeArrowheads="1"/>
          </p:cNvSpPr>
          <p:nvPr/>
        </p:nvSpPr>
        <p:spPr bwMode="auto">
          <a:xfrm>
            <a:off x="1371600" y="2743200"/>
            <a:ext cx="6096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30˚</a:t>
            </a:r>
          </a:p>
        </p:txBody>
      </p:sp>
      <p:sp>
        <p:nvSpPr>
          <p:cNvPr id="27" name="TextBox 13"/>
          <p:cNvSpPr txBox="1">
            <a:spLocks noChangeArrowheads="1"/>
          </p:cNvSpPr>
          <p:nvPr/>
        </p:nvSpPr>
        <p:spPr bwMode="auto">
          <a:xfrm>
            <a:off x="2063750" y="4271963"/>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a:cs typeface="Times New Roman" panose="02020603050405020304" pitchFamily="18" charset="0"/>
              </a:rPr>
              <a:t>Figure 1</a:t>
            </a:r>
          </a:p>
        </p:txBody>
      </p:sp>
      <p:sp>
        <p:nvSpPr>
          <p:cNvPr id="28" name="TextBox 73"/>
          <p:cNvSpPr txBox="1">
            <a:spLocks noChangeArrowheads="1"/>
          </p:cNvSpPr>
          <p:nvPr/>
        </p:nvSpPr>
        <p:spPr bwMode="auto">
          <a:xfrm>
            <a:off x="1600200" y="3614738"/>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cs typeface="Times New Roman" panose="02020603050405020304" pitchFamily="18" charset="0"/>
              </a:rPr>
              <a:t>Floor</a:t>
            </a:r>
          </a:p>
        </p:txBody>
      </p:sp>
      <mc:AlternateContent xmlns:mc="http://schemas.openxmlformats.org/markup-compatibility/2006" xmlns:p14="http://schemas.microsoft.com/office/powerpoint/2010/main">
        <mc:Choice Requires="p14">
          <p:contentPart p14:bwMode="auto" r:id="rId2">
            <p14:nvContentPartPr>
              <p14:cNvPr id="29" name="Ink 28"/>
              <p14:cNvContentPartPr/>
              <p14:nvPr/>
            </p14:nvContentPartPr>
            <p14:xfrm>
              <a:off x="6306120" y="1317240"/>
              <a:ext cx="3357720" cy="2997360"/>
            </p14:xfrm>
          </p:contentPart>
        </mc:Choice>
        <mc:Fallback xmlns="">
          <p:pic>
            <p:nvPicPr>
              <p:cNvPr id="29" name="Ink 28"/>
              <p:cNvPicPr/>
              <p:nvPr/>
            </p:nvPicPr>
            <p:blipFill>
              <a:blip r:embed="rId3"/>
              <a:stretch>
                <a:fillRect/>
              </a:stretch>
            </p:blipFill>
            <p:spPr>
              <a:xfrm>
                <a:off x="6302520" y="1312920"/>
                <a:ext cx="3364200" cy="3007800"/>
              </a:xfrm>
              <a:prstGeom prst="rect">
                <a:avLst/>
              </a:prstGeom>
            </p:spPr>
          </p:pic>
        </mc:Fallback>
      </mc:AlternateContent>
    </p:spTree>
    <p:extLst>
      <p:ext uri="{BB962C8B-B14F-4D97-AF65-F5344CB8AC3E}">
        <p14:creationId xmlns:p14="http://schemas.microsoft.com/office/powerpoint/2010/main" val="93156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25" grpId="0" animBg="1"/>
      <p:bldP spid="26" grpId="0"/>
      <p:bldP spid="27" grpId="0"/>
      <p:bldP spid="2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4" name="Group 62"/>
          <p:cNvGrpSpPr>
            <a:grpSpLocks/>
          </p:cNvGrpSpPr>
          <p:nvPr/>
        </p:nvGrpSpPr>
        <p:grpSpPr bwMode="auto">
          <a:xfrm>
            <a:off x="146200" y="2214973"/>
            <a:ext cx="3048000" cy="3735387"/>
            <a:chOff x="2133600" y="2969701"/>
            <a:chExt cx="3048000" cy="3735899"/>
          </a:xfrm>
        </p:grpSpPr>
        <p:grpSp>
          <p:nvGrpSpPr>
            <p:cNvPr id="110596" name="Group 61"/>
            <p:cNvGrpSpPr>
              <a:grpSpLocks/>
            </p:cNvGrpSpPr>
            <p:nvPr/>
          </p:nvGrpSpPr>
          <p:grpSpPr bwMode="auto">
            <a:xfrm>
              <a:off x="2133600" y="2969701"/>
              <a:ext cx="3048000" cy="3707324"/>
              <a:chOff x="2895600" y="3045901"/>
              <a:chExt cx="3048000" cy="3707324"/>
            </a:xfrm>
          </p:grpSpPr>
          <p:cxnSp>
            <p:nvCxnSpPr>
              <p:cNvPr id="110598" name="Straight Connector 4"/>
              <p:cNvCxnSpPr>
                <a:cxnSpLocks noChangeShapeType="1"/>
              </p:cNvCxnSpPr>
              <p:nvPr/>
            </p:nvCxnSpPr>
            <p:spPr bwMode="auto">
              <a:xfrm>
                <a:off x="3048000" y="6324600"/>
                <a:ext cx="2514600" cy="1588"/>
              </a:xfrm>
              <a:prstGeom prst="line">
                <a:avLst/>
              </a:prstGeom>
              <a:noFill/>
              <a:ln w="19050" algn="ctr">
                <a:solidFill>
                  <a:srgbClr val="FFFFFF"/>
                </a:solidFill>
                <a:round/>
                <a:headEnd/>
                <a:tailEnd/>
              </a:ln>
              <a:extLst>
                <a:ext uri="{909E8E84-426E-40DD-AFC4-6F175D3DCCD1}">
                  <a14:hiddenFill xmlns:a14="http://schemas.microsoft.com/office/drawing/2010/main">
                    <a:noFill/>
                  </a14:hiddenFill>
                </a:ext>
              </a:extLst>
            </p:spPr>
          </p:cxnSp>
          <p:cxnSp>
            <p:nvCxnSpPr>
              <p:cNvPr id="110599" name="Straight Connector 6"/>
              <p:cNvCxnSpPr>
                <a:cxnSpLocks noChangeShapeType="1"/>
              </p:cNvCxnSpPr>
              <p:nvPr/>
            </p:nvCxnSpPr>
            <p:spPr bwMode="auto">
              <a:xfrm rot="5400000" flipH="1" flipV="1">
                <a:off x="4152900" y="4914900"/>
                <a:ext cx="2819400" cy="1588"/>
              </a:xfrm>
              <a:prstGeom prst="line">
                <a:avLst/>
              </a:prstGeom>
              <a:noFill/>
              <a:ln w="19050" algn="ctr">
                <a:solidFill>
                  <a:srgbClr val="FFFFFF"/>
                </a:solidFill>
                <a:round/>
                <a:headEnd/>
                <a:tailEnd/>
              </a:ln>
              <a:extLst>
                <a:ext uri="{909E8E84-426E-40DD-AFC4-6F175D3DCCD1}">
                  <a14:hiddenFill xmlns:a14="http://schemas.microsoft.com/office/drawing/2010/main">
                    <a:noFill/>
                  </a14:hiddenFill>
                </a:ext>
              </a:extLst>
            </p:spPr>
          </p:cxnSp>
          <p:cxnSp>
            <p:nvCxnSpPr>
              <p:cNvPr id="110600" name="Straight Connector 8"/>
              <p:cNvCxnSpPr>
                <a:cxnSpLocks noChangeShapeType="1"/>
              </p:cNvCxnSpPr>
              <p:nvPr/>
            </p:nvCxnSpPr>
            <p:spPr bwMode="auto">
              <a:xfrm rot="5400000" flipH="1" flipV="1">
                <a:off x="3086100" y="3848100"/>
                <a:ext cx="2590800" cy="236220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110601" name="Straight Arrow Connector 10"/>
              <p:cNvCxnSpPr>
                <a:cxnSpLocks noChangeShapeType="1"/>
              </p:cNvCxnSpPr>
              <p:nvPr/>
            </p:nvCxnSpPr>
            <p:spPr bwMode="auto">
              <a:xfrm rot="5400000">
                <a:off x="4610100" y="3924300"/>
                <a:ext cx="838200"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2" name="Arc 11">
                <a:extLst/>
              </p:cNvPr>
              <p:cNvSpPr/>
              <p:nvPr/>
            </p:nvSpPr>
            <p:spPr bwMode="auto">
              <a:xfrm>
                <a:off x="3200400" y="6019695"/>
                <a:ext cx="533400" cy="733526"/>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110603" name="Straight Connector 13"/>
              <p:cNvCxnSpPr>
                <a:cxnSpLocks noChangeShapeType="1"/>
              </p:cNvCxnSpPr>
              <p:nvPr/>
            </p:nvCxnSpPr>
            <p:spPr bwMode="auto">
              <a:xfrm rot="16200000" flipV="1">
                <a:off x="4800600" y="41148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04" name="Straight Connector 15"/>
              <p:cNvCxnSpPr>
                <a:cxnSpLocks noChangeShapeType="1"/>
              </p:cNvCxnSpPr>
              <p:nvPr/>
            </p:nvCxnSpPr>
            <p:spPr bwMode="auto">
              <a:xfrm rot="16200000" flipV="1">
                <a:off x="2895600" y="601980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05" name="Straight Connector 19"/>
              <p:cNvCxnSpPr>
                <a:cxnSpLocks noChangeShapeType="1"/>
              </p:cNvCxnSpPr>
              <p:nvPr/>
            </p:nvCxnSpPr>
            <p:spPr bwMode="auto">
              <a:xfrm rot="5400000">
                <a:off x="29718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06" name="Straight Connector 20"/>
              <p:cNvCxnSpPr>
                <a:cxnSpLocks noChangeShapeType="1"/>
              </p:cNvCxnSpPr>
              <p:nvPr/>
            </p:nvCxnSpPr>
            <p:spPr bwMode="auto">
              <a:xfrm rot="5400000">
                <a:off x="31242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07" name="Straight Connector 21"/>
              <p:cNvCxnSpPr>
                <a:cxnSpLocks noChangeShapeType="1"/>
              </p:cNvCxnSpPr>
              <p:nvPr/>
            </p:nvCxnSpPr>
            <p:spPr bwMode="auto">
              <a:xfrm rot="5400000">
                <a:off x="32766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08" name="Straight Connector 22"/>
              <p:cNvCxnSpPr>
                <a:cxnSpLocks noChangeShapeType="1"/>
              </p:cNvCxnSpPr>
              <p:nvPr/>
            </p:nvCxnSpPr>
            <p:spPr bwMode="auto">
              <a:xfrm rot="5400000">
                <a:off x="34290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09" name="Straight Connector 23"/>
              <p:cNvCxnSpPr>
                <a:cxnSpLocks noChangeShapeType="1"/>
              </p:cNvCxnSpPr>
              <p:nvPr/>
            </p:nvCxnSpPr>
            <p:spPr bwMode="auto">
              <a:xfrm rot="5400000">
                <a:off x="35814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0" name="Straight Connector 24"/>
              <p:cNvCxnSpPr>
                <a:cxnSpLocks noChangeShapeType="1"/>
              </p:cNvCxnSpPr>
              <p:nvPr/>
            </p:nvCxnSpPr>
            <p:spPr bwMode="auto">
              <a:xfrm rot="5400000">
                <a:off x="37338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1" name="Straight Connector 25"/>
              <p:cNvCxnSpPr>
                <a:cxnSpLocks noChangeShapeType="1"/>
              </p:cNvCxnSpPr>
              <p:nvPr/>
            </p:nvCxnSpPr>
            <p:spPr bwMode="auto">
              <a:xfrm rot="5400000">
                <a:off x="38862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2" name="Straight Connector 26"/>
              <p:cNvCxnSpPr>
                <a:cxnSpLocks noChangeShapeType="1"/>
              </p:cNvCxnSpPr>
              <p:nvPr/>
            </p:nvCxnSpPr>
            <p:spPr bwMode="auto">
              <a:xfrm rot="5400000">
                <a:off x="40386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3" name="Straight Connector 27"/>
              <p:cNvCxnSpPr>
                <a:cxnSpLocks noChangeShapeType="1"/>
              </p:cNvCxnSpPr>
              <p:nvPr/>
            </p:nvCxnSpPr>
            <p:spPr bwMode="auto">
              <a:xfrm rot="5400000">
                <a:off x="41910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4" name="Straight Connector 28"/>
              <p:cNvCxnSpPr>
                <a:cxnSpLocks noChangeShapeType="1"/>
              </p:cNvCxnSpPr>
              <p:nvPr/>
            </p:nvCxnSpPr>
            <p:spPr bwMode="auto">
              <a:xfrm rot="5400000">
                <a:off x="43434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5" name="Straight Connector 29"/>
              <p:cNvCxnSpPr>
                <a:cxnSpLocks noChangeShapeType="1"/>
              </p:cNvCxnSpPr>
              <p:nvPr/>
            </p:nvCxnSpPr>
            <p:spPr bwMode="auto">
              <a:xfrm rot="5400000">
                <a:off x="44958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6" name="Straight Connector 30"/>
              <p:cNvCxnSpPr>
                <a:cxnSpLocks noChangeShapeType="1"/>
              </p:cNvCxnSpPr>
              <p:nvPr/>
            </p:nvCxnSpPr>
            <p:spPr bwMode="auto">
              <a:xfrm rot="5400000">
                <a:off x="46482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7" name="Straight Connector 31"/>
              <p:cNvCxnSpPr>
                <a:cxnSpLocks noChangeShapeType="1"/>
              </p:cNvCxnSpPr>
              <p:nvPr/>
            </p:nvCxnSpPr>
            <p:spPr bwMode="auto">
              <a:xfrm rot="5400000">
                <a:off x="48006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8" name="Straight Connector 32"/>
              <p:cNvCxnSpPr>
                <a:cxnSpLocks noChangeShapeType="1"/>
              </p:cNvCxnSpPr>
              <p:nvPr/>
            </p:nvCxnSpPr>
            <p:spPr bwMode="auto">
              <a:xfrm rot="5400000">
                <a:off x="49530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19" name="Straight Connector 33"/>
              <p:cNvCxnSpPr>
                <a:cxnSpLocks noChangeShapeType="1"/>
              </p:cNvCxnSpPr>
              <p:nvPr/>
            </p:nvCxnSpPr>
            <p:spPr bwMode="auto">
              <a:xfrm rot="5400000">
                <a:off x="51054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0" name="Straight Connector 34"/>
              <p:cNvCxnSpPr>
                <a:cxnSpLocks noChangeShapeType="1"/>
              </p:cNvCxnSpPr>
              <p:nvPr/>
            </p:nvCxnSpPr>
            <p:spPr bwMode="auto">
              <a:xfrm rot="5400000">
                <a:off x="52578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1" name="Straight Connector 35"/>
              <p:cNvCxnSpPr>
                <a:cxnSpLocks noChangeShapeType="1"/>
              </p:cNvCxnSpPr>
              <p:nvPr/>
            </p:nvCxnSpPr>
            <p:spPr bwMode="auto">
              <a:xfrm rot="5400000">
                <a:off x="54102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2" name="Straight Connector 36"/>
              <p:cNvCxnSpPr>
                <a:cxnSpLocks noChangeShapeType="1"/>
              </p:cNvCxnSpPr>
              <p:nvPr/>
            </p:nvCxnSpPr>
            <p:spPr bwMode="auto">
              <a:xfrm rot="5400000">
                <a:off x="5562600" y="61722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3" name="Straight Connector 37"/>
              <p:cNvCxnSpPr>
                <a:cxnSpLocks noChangeShapeType="1"/>
              </p:cNvCxnSpPr>
              <p:nvPr/>
            </p:nvCxnSpPr>
            <p:spPr bwMode="auto">
              <a:xfrm rot="5400000">
                <a:off x="5562600" y="5943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4" name="Straight Connector 38"/>
              <p:cNvCxnSpPr>
                <a:cxnSpLocks noChangeShapeType="1"/>
              </p:cNvCxnSpPr>
              <p:nvPr/>
            </p:nvCxnSpPr>
            <p:spPr bwMode="auto">
              <a:xfrm rot="5400000">
                <a:off x="5562600" y="57150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5" name="Straight Connector 39"/>
              <p:cNvCxnSpPr>
                <a:cxnSpLocks noChangeShapeType="1"/>
              </p:cNvCxnSpPr>
              <p:nvPr/>
            </p:nvCxnSpPr>
            <p:spPr bwMode="auto">
              <a:xfrm rot="5400000">
                <a:off x="5562600" y="54864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6" name="Straight Connector 40"/>
              <p:cNvCxnSpPr>
                <a:cxnSpLocks noChangeShapeType="1"/>
              </p:cNvCxnSpPr>
              <p:nvPr/>
            </p:nvCxnSpPr>
            <p:spPr bwMode="auto">
              <a:xfrm rot="5400000">
                <a:off x="5562600" y="52578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7" name="Straight Connector 41"/>
              <p:cNvCxnSpPr>
                <a:cxnSpLocks noChangeShapeType="1"/>
              </p:cNvCxnSpPr>
              <p:nvPr/>
            </p:nvCxnSpPr>
            <p:spPr bwMode="auto">
              <a:xfrm rot="5400000">
                <a:off x="5562600" y="50292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8" name="Straight Connector 42"/>
              <p:cNvCxnSpPr>
                <a:cxnSpLocks noChangeShapeType="1"/>
              </p:cNvCxnSpPr>
              <p:nvPr/>
            </p:nvCxnSpPr>
            <p:spPr bwMode="auto">
              <a:xfrm rot="5400000">
                <a:off x="5562600" y="4800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29" name="Straight Connector 43"/>
              <p:cNvCxnSpPr>
                <a:cxnSpLocks noChangeShapeType="1"/>
              </p:cNvCxnSpPr>
              <p:nvPr/>
            </p:nvCxnSpPr>
            <p:spPr bwMode="auto">
              <a:xfrm rot="5400000">
                <a:off x="5562600" y="45720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30" name="Straight Connector 44"/>
              <p:cNvCxnSpPr>
                <a:cxnSpLocks noChangeShapeType="1"/>
              </p:cNvCxnSpPr>
              <p:nvPr/>
            </p:nvCxnSpPr>
            <p:spPr bwMode="auto">
              <a:xfrm rot="5400000">
                <a:off x="5562600" y="43434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31" name="Straight Connector 45"/>
              <p:cNvCxnSpPr>
                <a:cxnSpLocks noChangeShapeType="1"/>
              </p:cNvCxnSpPr>
              <p:nvPr/>
            </p:nvCxnSpPr>
            <p:spPr bwMode="auto">
              <a:xfrm rot="5400000">
                <a:off x="5562600" y="41148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32" name="Straight Connector 46"/>
              <p:cNvCxnSpPr>
                <a:cxnSpLocks noChangeShapeType="1"/>
              </p:cNvCxnSpPr>
              <p:nvPr/>
            </p:nvCxnSpPr>
            <p:spPr bwMode="auto">
              <a:xfrm rot="5400000">
                <a:off x="5562600" y="38862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0633" name="Straight Connector 47"/>
              <p:cNvCxnSpPr>
                <a:cxnSpLocks noChangeShapeType="1"/>
              </p:cNvCxnSpPr>
              <p:nvPr/>
            </p:nvCxnSpPr>
            <p:spPr bwMode="auto">
              <a:xfrm rot="5400000">
                <a:off x="5562600" y="3657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110634" name="TextBox 48"/>
              <p:cNvSpPr txBox="1">
                <a:spLocks noChangeArrowheads="1"/>
              </p:cNvSpPr>
              <p:nvPr/>
            </p:nvSpPr>
            <p:spPr bwMode="auto">
              <a:xfrm>
                <a:off x="3733800" y="5867400"/>
                <a:ext cx="304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a:t>θ</a:t>
                </a:r>
                <a:endParaRPr lang="en-US" altLang="en-US" sz="2000"/>
              </a:p>
            </p:txBody>
          </p:sp>
          <p:cxnSp>
            <p:nvCxnSpPr>
              <p:cNvPr id="110635" name="Straight Arrow Connector 50"/>
              <p:cNvCxnSpPr>
                <a:cxnSpLocks noChangeShapeType="1"/>
              </p:cNvCxnSpPr>
              <p:nvPr/>
            </p:nvCxnSpPr>
            <p:spPr bwMode="auto">
              <a:xfrm rot="5400000" flipH="1" flipV="1">
                <a:off x="2971800" y="4267200"/>
                <a:ext cx="1981200" cy="1828800"/>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10636" name="TextBox 57"/>
              <p:cNvSpPr txBox="1">
                <a:spLocks noChangeArrowheads="1"/>
              </p:cNvSpPr>
              <p:nvPr/>
            </p:nvSpPr>
            <p:spPr bwMode="auto">
              <a:xfrm>
                <a:off x="3505200" y="4876800"/>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t>5m</a:t>
                </a:r>
              </a:p>
            </p:txBody>
          </p:sp>
          <p:sp>
            <p:nvSpPr>
              <p:cNvPr id="110637" name="TextBox 58"/>
              <p:cNvSpPr txBox="1">
                <a:spLocks noChangeArrowheads="1"/>
              </p:cNvSpPr>
              <p:nvPr/>
            </p:nvSpPr>
            <p:spPr bwMode="auto">
              <a:xfrm>
                <a:off x="4533106" y="3045901"/>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t>1000 N</a:t>
                </a:r>
              </a:p>
            </p:txBody>
          </p:sp>
          <p:sp>
            <p:nvSpPr>
              <p:cNvPr id="110638" name="TextBox 59"/>
              <p:cNvSpPr txBox="1">
                <a:spLocks noChangeArrowheads="1"/>
              </p:cNvSpPr>
              <p:nvPr/>
            </p:nvSpPr>
            <p:spPr bwMode="auto">
              <a:xfrm>
                <a:off x="5638800" y="34290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B</a:t>
                </a:r>
              </a:p>
            </p:txBody>
          </p:sp>
        </p:grpSp>
        <p:sp>
          <p:nvSpPr>
            <p:cNvPr id="110597" name="TextBox 60"/>
            <p:cNvSpPr txBox="1">
              <a:spLocks noChangeArrowheads="1"/>
            </p:cNvSpPr>
            <p:nvPr/>
          </p:nvSpPr>
          <p:spPr bwMode="auto">
            <a:xfrm>
              <a:off x="2362200" y="6248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A</a:t>
              </a:r>
            </a:p>
          </p:txBody>
        </p:sp>
      </p:grpSp>
      <p:sp>
        <p:nvSpPr>
          <p:cNvPr id="50" name="Content Placeholder 2"/>
          <p:cNvSpPr>
            <a:spLocks noGrp="1"/>
          </p:cNvSpPr>
          <p:nvPr>
            <p:ph idx="1"/>
          </p:nvPr>
        </p:nvSpPr>
        <p:spPr>
          <a:xfrm>
            <a:off x="725487" y="304800"/>
            <a:ext cx="11582400" cy="2895600"/>
          </a:xfrm>
          <a:extLst/>
        </p:spPr>
        <p:txBody>
          <a:bodyPr/>
          <a:lstStyle/>
          <a:p>
            <a:pPr marL="514350" indent="-514350" algn="just">
              <a:buFont typeface="+mj-lt"/>
              <a:buAutoNum type="arabicPeriod" startAt="5"/>
              <a:defRPr/>
            </a:pPr>
            <a:r>
              <a:rPr lang="en-US" altLang="en-US" sz="2400" dirty="0" smtClean="0">
                <a:solidFill>
                  <a:srgbClr val="FFFFFF"/>
                </a:solidFill>
                <a:latin typeface="Times New Roman" panose="02020603050405020304" pitchFamily="18" charset="0"/>
                <a:cs typeface="Times New Roman" panose="02020603050405020304" pitchFamily="18" charset="0"/>
              </a:rPr>
              <a:t>A ladder 6m long is supported as shown in figure. Coefficient of friction between floor and ladder is 0.5 and between wall is 0.25 and it supports a vertical load of 1000N.</a:t>
            </a:r>
          </a:p>
          <a:p>
            <a:pPr marL="514350" indent="-514350" algn="just">
              <a:lnSpc>
                <a:spcPct val="100000"/>
              </a:lnSpc>
              <a:buFont typeface="+mj-lt"/>
              <a:buAutoNum type="alphaLcParenR"/>
              <a:defRPr/>
            </a:pPr>
            <a:r>
              <a:rPr lang="en-US" altLang="en-US" sz="2400" dirty="0" smtClean="0">
                <a:solidFill>
                  <a:srgbClr val="FFFFFF"/>
                </a:solidFill>
                <a:latin typeface="Times New Roman" panose="02020603050405020304" pitchFamily="18" charset="0"/>
                <a:cs typeface="Times New Roman" panose="02020603050405020304" pitchFamily="18" charset="0"/>
              </a:rPr>
              <a:t>Determine the least value of </a:t>
            </a:r>
            <a:r>
              <a:rPr lang="el-GR" altLang="en-US" sz="2400" dirty="0" smtClean="0">
                <a:solidFill>
                  <a:srgbClr val="FFFFFF"/>
                </a:solidFill>
                <a:latin typeface="Times New Roman" panose="02020603050405020304" pitchFamily="18" charset="0"/>
                <a:cs typeface="Times New Roman" panose="02020603050405020304" pitchFamily="18" charset="0"/>
              </a:rPr>
              <a:t>θ</a:t>
            </a:r>
            <a:r>
              <a:rPr lang="en-US" altLang="en-US" sz="2400" dirty="0" smtClean="0">
                <a:solidFill>
                  <a:srgbClr val="FFFFFF"/>
                </a:solidFill>
                <a:latin typeface="Times New Roman" panose="02020603050405020304" pitchFamily="18" charset="0"/>
                <a:cs typeface="Times New Roman" panose="02020603050405020304" pitchFamily="18" charset="0"/>
              </a:rPr>
              <a:t> at which the ladder may be placed without slipping.</a:t>
            </a:r>
          </a:p>
          <a:p>
            <a:pPr marL="514350" indent="-514350" algn="just">
              <a:buFont typeface="+mj-lt"/>
              <a:buAutoNum type="alphaLcParenR"/>
              <a:defRPr/>
            </a:pPr>
            <a:r>
              <a:rPr lang="en-US" altLang="en-US" sz="2400" dirty="0" smtClean="0">
                <a:solidFill>
                  <a:srgbClr val="FFFFFF"/>
                </a:solidFill>
                <a:latin typeface="Times New Roman" panose="02020603050405020304" pitchFamily="18" charset="0"/>
                <a:cs typeface="Times New Roman" panose="02020603050405020304" pitchFamily="18" charset="0"/>
              </a:rPr>
              <a:t>Find the reaction at A and B.</a:t>
            </a:r>
          </a:p>
          <a:p>
            <a:pPr marL="0" indent="0" algn="just">
              <a:buFont typeface="Arial" panose="020B0604020202020204" pitchFamily="34" charset="0"/>
              <a:buNone/>
              <a:defRPr/>
            </a:pPr>
            <a:r>
              <a:rPr lang="en-US" altLang="en-US" sz="2400" dirty="0" smtClean="0">
                <a:solidFill>
                  <a:srgbClr val="FFFFFF"/>
                </a:solidFill>
                <a:latin typeface="Times New Roman" panose="02020603050405020304" pitchFamily="18" charset="0"/>
                <a:cs typeface="Times New Roman" panose="02020603050405020304" pitchFamily="18" charset="0"/>
              </a:rPr>
              <a:t>Take weight of the ladder as 200N.</a:t>
            </a:r>
          </a:p>
        </p:txBody>
      </p:sp>
      <p:cxnSp>
        <p:nvCxnSpPr>
          <p:cNvPr id="47" name="Straight Connector 8"/>
          <p:cNvCxnSpPr>
            <a:cxnSpLocks noChangeShapeType="1"/>
          </p:cNvCxnSpPr>
          <p:nvPr/>
        </p:nvCxnSpPr>
        <p:spPr bwMode="auto">
          <a:xfrm rot="5400000" flipH="1" flipV="1">
            <a:off x="7086554" y="2891750"/>
            <a:ext cx="2314611" cy="236220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48" name="Straight Arrow Connector 9"/>
          <p:cNvCxnSpPr>
            <a:cxnSpLocks noChangeShapeType="1"/>
          </p:cNvCxnSpPr>
          <p:nvPr/>
        </p:nvCxnSpPr>
        <p:spPr bwMode="auto">
          <a:xfrm>
            <a:off x="8888315" y="2164049"/>
            <a:ext cx="3639" cy="1320039"/>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49" name="Arc 48">
            <a:extLst/>
          </p:cNvPr>
          <p:cNvSpPr/>
          <p:nvPr/>
        </p:nvSpPr>
        <p:spPr bwMode="auto">
          <a:xfrm>
            <a:off x="7062757" y="4958281"/>
            <a:ext cx="533400" cy="733425"/>
          </a:xfrm>
          <a:prstGeom prst="arc">
            <a:avLst>
              <a:gd name="adj1" fmla="val 16200000"/>
              <a:gd name="adj2" fmla="val 20332659"/>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51" name="TextBox 42"/>
          <p:cNvSpPr txBox="1">
            <a:spLocks noChangeArrowheads="1"/>
          </p:cNvSpPr>
          <p:nvPr/>
        </p:nvSpPr>
        <p:spPr bwMode="auto">
          <a:xfrm>
            <a:off x="7356514" y="4747144"/>
            <a:ext cx="56222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52" name="TextBox 45"/>
          <p:cNvSpPr txBox="1">
            <a:spLocks noChangeArrowheads="1"/>
          </p:cNvSpPr>
          <p:nvPr/>
        </p:nvSpPr>
        <p:spPr bwMode="auto">
          <a:xfrm>
            <a:off x="8515253" y="1809261"/>
            <a:ext cx="9436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smtClean="0"/>
              <a:t>1000 </a:t>
            </a:r>
            <a:r>
              <a:rPr lang="en-US" altLang="en-US" sz="2000" dirty="0"/>
              <a:t>N</a:t>
            </a:r>
          </a:p>
        </p:txBody>
      </p:sp>
      <p:sp>
        <p:nvSpPr>
          <p:cNvPr id="53" name="TextBox 5"/>
          <p:cNvSpPr txBox="1">
            <a:spLocks noChangeArrowheads="1"/>
          </p:cNvSpPr>
          <p:nvPr/>
        </p:nvSpPr>
        <p:spPr bwMode="auto">
          <a:xfrm>
            <a:off x="7138958" y="5213091"/>
            <a:ext cx="304800" cy="46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A</a:t>
            </a:r>
          </a:p>
        </p:txBody>
      </p:sp>
      <p:sp>
        <p:nvSpPr>
          <p:cNvPr id="54" name="Rectangle 53"/>
          <p:cNvSpPr/>
          <p:nvPr/>
        </p:nvSpPr>
        <p:spPr>
          <a:xfrm>
            <a:off x="9318305" y="2453879"/>
            <a:ext cx="389850" cy="461665"/>
          </a:xfrm>
          <a:prstGeom prst="rect">
            <a:avLst/>
          </a:prstGeom>
        </p:spPr>
        <p:txBody>
          <a:bodyPr wrap="none">
            <a:spAutoFit/>
          </a:bodyPr>
          <a:lstStyle/>
          <a:p>
            <a:r>
              <a:rPr lang="en-US" altLang="en-US" dirty="0"/>
              <a:t>B</a:t>
            </a:r>
            <a:endParaRPr lang="en-IN" dirty="0"/>
          </a:p>
        </p:txBody>
      </p:sp>
      <p:cxnSp>
        <p:nvCxnSpPr>
          <p:cNvPr id="55" name="Straight Arrow Connector 54"/>
          <p:cNvCxnSpPr/>
          <p:nvPr/>
        </p:nvCxnSpPr>
        <p:spPr>
          <a:xfrm flipV="1">
            <a:off x="7062756" y="5230156"/>
            <a:ext cx="1" cy="75310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091473" y="5221302"/>
            <a:ext cx="533401" cy="8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67357" y="5225528"/>
            <a:ext cx="1288413" cy="2096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823881" y="5881169"/>
            <a:ext cx="872357" cy="465040"/>
          </a:xfrm>
          <a:prstGeom prst="rect">
            <a:avLst/>
          </a:prstGeom>
          <a:noFill/>
        </p:spPr>
        <p:txBody>
          <a:bodyPr wrap="square" rtlCol="0">
            <a:spAutoFit/>
          </a:bodyPr>
          <a:lstStyle/>
          <a:p>
            <a:r>
              <a:rPr lang="en-US" dirty="0" smtClean="0"/>
              <a:t>R</a:t>
            </a:r>
            <a:r>
              <a:rPr lang="en-US" baseline="-25000" dirty="0" smtClean="0"/>
              <a:t>A</a:t>
            </a:r>
            <a:endParaRPr lang="en-IN" baseline="-25000" dirty="0"/>
          </a:p>
        </p:txBody>
      </p:sp>
      <p:cxnSp>
        <p:nvCxnSpPr>
          <p:cNvPr id="59" name="Straight Connector 58"/>
          <p:cNvCxnSpPr/>
          <p:nvPr/>
        </p:nvCxnSpPr>
        <p:spPr>
          <a:xfrm flipH="1" flipV="1">
            <a:off x="7411025" y="5661121"/>
            <a:ext cx="642332" cy="64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81" idx="1"/>
          </p:cNvCxnSpPr>
          <p:nvPr/>
        </p:nvCxnSpPr>
        <p:spPr>
          <a:xfrm flipV="1">
            <a:off x="9452226" y="2895497"/>
            <a:ext cx="0" cy="87723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8458200" y="4397888"/>
            <a:ext cx="476519" cy="36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9481838" y="4000168"/>
            <a:ext cx="476519" cy="36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9254301" y="2699993"/>
            <a:ext cx="769266" cy="80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552981" y="4580875"/>
            <a:ext cx="1252716" cy="1242916"/>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8748559" y="3414297"/>
            <a:ext cx="1184160" cy="1222901"/>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7839782" y="4183156"/>
            <a:ext cx="1880315" cy="1898122"/>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112385" y="3006525"/>
            <a:ext cx="2683" cy="115446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9458899" y="2926233"/>
            <a:ext cx="1127458" cy="737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Arc 71"/>
          <p:cNvSpPr/>
          <p:nvPr/>
        </p:nvSpPr>
        <p:spPr>
          <a:xfrm>
            <a:off x="9007882" y="2593227"/>
            <a:ext cx="804525" cy="653926"/>
          </a:xfrm>
          <a:prstGeom prst="arc">
            <a:avLst>
              <a:gd name="adj1" fmla="val 2558459"/>
              <a:gd name="adj2" fmla="val 516684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p:cNvCxnSpPr/>
          <p:nvPr/>
        </p:nvCxnSpPr>
        <p:spPr>
          <a:xfrm flipH="1" flipV="1">
            <a:off x="7274172" y="3429580"/>
            <a:ext cx="1293267" cy="10553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6681757" y="4888302"/>
            <a:ext cx="769266" cy="80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rot="18968866">
            <a:off x="8650738" y="4905249"/>
            <a:ext cx="688066" cy="461665"/>
          </a:xfrm>
          <a:prstGeom prst="rect">
            <a:avLst/>
          </a:prstGeom>
          <a:noFill/>
        </p:spPr>
        <p:txBody>
          <a:bodyPr wrap="square" rtlCol="0">
            <a:spAutoFit/>
          </a:bodyPr>
          <a:lstStyle/>
          <a:p>
            <a:r>
              <a:rPr lang="en-US" dirty="0" smtClean="0"/>
              <a:t>5m</a:t>
            </a:r>
            <a:endParaRPr lang="en-IN" dirty="0"/>
          </a:p>
        </p:txBody>
      </p:sp>
      <p:sp>
        <p:nvSpPr>
          <p:cNvPr id="76" name="TextBox 75"/>
          <p:cNvSpPr txBox="1"/>
          <p:nvPr/>
        </p:nvSpPr>
        <p:spPr>
          <a:xfrm rot="18871444">
            <a:off x="7680602" y="4667349"/>
            <a:ext cx="980338" cy="461665"/>
          </a:xfrm>
          <a:prstGeom prst="rect">
            <a:avLst/>
          </a:prstGeom>
          <a:noFill/>
        </p:spPr>
        <p:txBody>
          <a:bodyPr wrap="square" rtlCol="0">
            <a:spAutoFit/>
          </a:bodyPr>
          <a:lstStyle/>
          <a:p>
            <a:r>
              <a:rPr lang="en-US" dirty="0"/>
              <a:t>3</a:t>
            </a:r>
            <a:r>
              <a:rPr lang="en-US" dirty="0" smtClean="0"/>
              <a:t>m</a:t>
            </a:r>
            <a:endParaRPr lang="en-IN" dirty="0"/>
          </a:p>
        </p:txBody>
      </p:sp>
      <p:sp>
        <p:nvSpPr>
          <p:cNvPr id="77" name="TextBox 76"/>
          <p:cNvSpPr txBox="1"/>
          <p:nvPr/>
        </p:nvSpPr>
        <p:spPr>
          <a:xfrm rot="18838376">
            <a:off x="8632098" y="3779128"/>
            <a:ext cx="990600" cy="461665"/>
          </a:xfrm>
          <a:prstGeom prst="rect">
            <a:avLst/>
          </a:prstGeom>
          <a:noFill/>
        </p:spPr>
        <p:txBody>
          <a:bodyPr wrap="square" rtlCol="0">
            <a:spAutoFit/>
          </a:bodyPr>
          <a:lstStyle/>
          <a:p>
            <a:r>
              <a:rPr lang="en-US" dirty="0"/>
              <a:t>3</a:t>
            </a:r>
            <a:r>
              <a:rPr lang="en-US" dirty="0" smtClean="0"/>
              <a:t>m</a:t>
            </a:r>
            <a:endParaRPr lang="en-IN" dirty="0"/>
          </a:p>
        </p:txBody>
      </p:sp>
      <p:sp>
        <p:nvSpPr>
          <p:cNvPr id="78" name="Rectangle 77"/>
          <p:cNvSpPr/>
          <p:nvPr/>
        </p:nvSpPr>
        <p:spPr>
          <a:xfrm>
            <a:off x="7411026" y="2531208"/>
            <a:ext cx="755335" cy="400110"/>
          </a:xfrm>
          <a:prstGeom prst="rect">
            <a:avLst/>
          </a:prstGeom>
        </p:spPr>
        <p:txBody>
          <a:bodyPr wrap="none">
            <a:spAutoFit/>
          </a:bodyPr>
          <a:lstStyle/>
          <a:p>
            <a:r>
              <a:rPr lang="en-US" altLang="en-US" sz="2000" dirty="0" smtClean="0">
                <a:cs typeface="Times New Roman" panose="02020603050405020304" pitchFamily="18" charset="0"/>
              </a:rPr>
              <a:t>200N</a:t>
            </a:r>
            <a:endParaRPr lang="en-IN" sz="2000" dirty="0"/>
          </a:p>
        </p:txBody>
      </p:sp>
      <p:sp>
        <p:nvSpPr>
          <p:cNvPr id="79" name="TextBox 78"/>
          <p:cNvSpPr txBox="1"/>
          <p:nvPr/>
        </p:nvSpPr>
        <p:spPr>
          <a:xfrm>
            <a:off x="10182664" y="2416688"/>
            <a:ext cx="842493" cy="461665"/>
          </a:xfrm>
          <a:prstGeom prst="rect">
            <a:avLst/>
          </a:prstGeom>
          <a:noFill/>
        </p:spPr>
        <p:txBody>
          <a:bodyPr wrap="square" rtlCol="0">
            <a:spAutoFit/>
          </a:bodyPr>
          <a:lstStyle/>
          <a:p>
            <a:r>
              <a:rPr lang="en-US" dirty="0" smtClean="0"/>
              <a:t>R</a:t>
            </a:r>
            <a:r>
              <a:rPr lang="en-US" baseline="-25000" dirty="0" smtClean="0"/>
              <a:t>B</a:t>
            </a:r>
            <a:endParaRPr lang="en-IN" baseline="-25000" dirty="0"/>
          </a:p>
        </p:txBody>
      </p:sp>
      <p:sp>
        <p:nvSpPr>
          <p:cNvPr id="80" name="TextBox 79"/>
          <p:cNvSpPr txBox="1"/>
          <p:nvPr/>
        </p:nvSpPr>
        <p:spPr>
          <a:xfrm>
            <a:off x="4786627" y="4796135"/>
            <a:ext cx="1995173" cy="461665"/>
          </a:xfrm>
          <a:prstGeom prst="rect">
            <a:avLst/>
          </a:prstGeom>
          <a:noFill/>
        </p:spPr>
        <p:txBody>
          <a:bodyPr wrap="square" rtlCol="0">
            <a:spAutoFit/>
          </a:bodyPr>
          <a:lstStyle/>
          <a:p>
            <a:r>
              <a:rPr lang="en-US" dirty="0" smtClean="0"/>
              <a:t>FA = 0.5 R</a:t>
            </a:r>
            <a:r>
              <a:rPr lang="en-US" baseline="-25000" dirty="0" smtClean="0"/>
              <a:t>A</a:t>
            </a:r>
            <a:endParaRPr lang="en-IN" baseline="-25000" dirty="0"/>
          </a:p>
        </p:txBody>
      </p:sp>
      <p:sp>
        <p:nvSpPr>
          <p:cNvPr id="81" name="TextBox 80"/>
          <p:cNvSpPr txBox="1"/>
          <p:nvPr/>
        </p:nvSpPr>
        <p:spPr>
          <a:xfrm>
            <a:off x="9452226" y="3541901"/>
            <a:ext cx="2025515" cy="461665"/>
          </a:xfrm>
          <a:prstGeom prst="rect">
            <a:avLst/>
          </a:prstGeom>
          <a:noFill/>
        </p:spPr>
        <p:txBody>
          <a:bodyPr wrap="square" rtlCol="0">
            <a:spAutoFit/>
          </a:bodyPr>
          <a:lstStyle/>
          <a:p>
            <a:r>
              <a:rPr lang="en-US" dirty="0" smtClean="0"/>
              <a:t>F</a:t>
            </a:r>
            <a:r>
              <a:rPr lang="en-US" baseline="-25000" dirty="0" smtClean="0"/>
              <a:t>B</a:t>
            </a:r>
            <a:r>
              <a:rPr lang="en-US" dirty="0" smtClean="0"/>
              <a:t> = 0.25 R</a:t>
            </a:r>
            <a:r>
              <a:rPr lang="en-US" baseline="-25000" dirty="0" smtClean="0"/>
              <a:t>B</a:t>
            </a:r>
            <a:endParaRPr lang="en-IN" baseline="-25000" dirty="0"/>
          </a:p>
        </p:txBody>
      </p:sp>
      <p:cxnSp>
        <p:nvCxnSpPr>
          <p:cNvPr id="82" name="Straight Connector 81"/>
          <p:cNvCxnSpPr/>
          <p:nvPr/>
        </p:nvCxnSpPr>
        <p:spPr>
          <a:xfrm flipV="1">
            <a:off x="7062756" y="5208379"/>
            <a:ext cx="6928" cy="4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529357" y="5230156"/>
            <a:ext cx="457200" cy="4444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5" name="Arc 84"/>
          <p:cNvSpPr/>
          <p:nvPr/>
        </p:nvSpPr>
        <p:spPr>
          <a:xfrm>
            <a:off x="6376957" y="4702688"/>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8" name="TextBox 42"/>
          <p:cNvSpPr txBox="1">
            <a:spLocks noChangeArrowheads="1"/>
          </p:cNvSpPr>
          <p:nvPr/>
        </p:nvSpPr>
        <p:spPr bwMode="auto">
          <a:xfrm>
            <a:off x="6049139" y="5221302"/>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2" name="Arc 1"/>
          <p:cNvSpPr/>
          <p:nvPr/>
        </p:nvSpPr>
        <p:spPr>
          <a:xfrm>
            <a:off x="7692279" y="3289590"/>
            <a:ext cx="1015685" cy="820298"/>
          </a:xfrm>
          <a:prstGeom prst="arc">
            <a:avLst>
              <a:gd name="adj1" fmla="val 10299813"/>
              <a:gd name="adj2" fmla="val 1558184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91" name="Straight Connector 90"/>
          <p:cNvCxnSpPr/>
          <p:nvPr/>
        </p:nvCxnSpPr>
        <p:spPr>
          <a:xfrm flipH="1" flipV="1">
            <a:off x="8104986" y="2810057"/>
            <a:ext cx="1293267" cy="10553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2" name="Arc 91"/>
          <p:cNvSpPr/>
          <p:nvPr/>
        </p:nvSpPr>
        <p:spPr>
          <a:xfrm>
            <a:off x="8586757" y="2739390"/>
            <a:ext cx="1015685" cy="820298"/>
          </a:xfrm>
          <a:prstGeom prst="arc">
            <a:avLst>
              <a:gd name="adj1" fmla="val 10299813"/>
              <a:gd name="adj2" fmla="val 1428480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00" name="Straight Connector 99"/>
          <p:cNvCxnSpPr/>
          <p:nvPr/>
        </p:nvCxnSpPr>
        <p:spPr>
          <a:xfrm flipH="1">
            <a:off x="9479555" y="2418887"/>
            <a:ext cx="457200" cy="4444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1" name="TextBox 42"/>
          <p:cNvSpPr txBox="1">
            <a:spLocks noChangeArrowheads="1"/>
          </p:cNvSpPr>
          <p:nvPr/>
        </p:nvSpPr>
        <p:spPr bwMode="auto">
          <a:xfrm>
            <a:off x="9501158" y="2492888"/>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cxnSp>
        <p:nvCxnSpPr>
          <p:cNvPr id="103" name="Straight Connector 102"/>
          <p:cNvCxnSpPr/>
          <p:nvPr/>
        </p:nvCxnSpPr>
        <p:spPr>
          <a:xfrm flipV="1">
            <a:off x="9348757" y="2941489"/>
            <a:ext cx="6928" cy="4712"/>
          </a:xfrm>
          <a:prstGeom prst="line">
            <a:avLst/>
          </a:prstGeom>
        </p:spPr>
        <p:style>
          <a:lnRef idx="1">
            <a:schemeClr val="accent1"/>
          </a:lnRef>
          <a:fillRef idx="0">
            <a:schemeClr val="accent1"/>
          </a:fillRef>
          <a:effectRef idx="0">
            <a:schemeClr val="accent1"/>
          </a:effectRef>
          <a:fontRef idx="minor">
            <a:schemeClr val="tx1"/>
          </a:fontRef>
        </p:style>
      </p:cxnSp>
      <p:sp>
        <p:nvSpPr>
          <p:cNvPr id="104" name="Arc 103">
            <a:extLst/>
          </p:cNvPr>
          <p:cNvSpPr/>
          <p:nvPr/>
        </p:nvSpPr>
        <p:spPr bwMode="auto">
          <a:xfrm>
            <a:off x="9348757" y="2673863"/>
            <a:ext cx="533400" cy="733425"/>
          </a:xfrm>
          <a:prstGeom prst="arc">
            <a:avLst>
              <a:gd name="adj1" fmla="val 16200000"/>
              <a:gd name="adj2" fmla="val 20332659"/>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07" name="TextBox 42"/>
          <p:cNvSpPr txBox="1">
            <a:spLocks noChangeArrowheads="1"/>
          </p:cNvSpPr>
          <p:nvPr/>
        </p:nvSpPr>
        <p:spPr bwMode="auto">
          <a:xfrm>
            <a:off x="7443757" y="3007178"/>
            <a:ext cx="56222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108" name="TextBox 42"/>
          <p:cNvSpPr txBox="1">
            <a:spLocks noChangeArrowheads="1"/>
          </p:cNvSpPr>
          <p:nvPr/>
        </p:nvSpPr>
        <p:spPr bwMode="auto">
          <a:xfrm>
            <a:off x="8281957" y="2569088"/>
            <a:ext cx="56222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109" name="TextBox 42"/>
          <p:cNvSpPr txBox="1">
            <a:spLocks noChangeArrowheads="1"/>
          </p:cNvSpPr>
          <p:nvPr/>
        </p:nvSpPr>
        <p:spPr bwMode="auto">
          <a:xfrm>
            <a:off x="9402452" y="3166724"/>
            <a:ext cx="56222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93" name="TextBox 92"/>
          <p:cNvSpPr txBox="1"/>
          <p:nvPr/>
        </p:nvSpPr>
        <p:spPr>
          <a:xfrm>
            <a:off x="4323677" y="3495576"/>
            <a:ext cx="2804859" cy="461665"/>
          </a:xfrm>
          <a:prstGeom prst="rect">
            <a:avLst/>
          </a:prstGeom>
          <a:noFill/>
        </p:spPr>
        <p:txBody>
          <a:bodyPr wrap="square" rtlCol="0">
            <a:spAutoFit/>
          </a:bodyPr>
          <a:lstStyle/>
          <a:p>
            <a:r>
              <a:rPr lang="en-US" b="1" u="sng" dirty="0" smtClean="0"/>
              <a:t>F.B.D of the ladder</a:t>
            </a:r>
            <a:endParaRPr lang="en-US" b="1" u="sng" dirty="0"/>
          </a:p>
        </p:txBody>
      </p:sp>
    </p:spTree>
    <p:extLst>
      <p:ext uri="{BB962C8B-B14F-4D97-AF65-F5344CB8AC3E}">
        <p14:creationId xmlns:p14="http://schemas.microsoft.com/office/powerpoint/2010/main" val="355286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6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9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4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5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9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0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81"/>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60"/>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0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p:bldP spid="52" grpId="0"/>
      <p:bldP spid="53" grpId="0"/>
      <p:bldP spid="54" grpId="0"/>
      <p:bldP spid="58" grpId="0"/>
      <p:bldP spid="72" grpId="0" animBg="1"/>
      <p:bldP spid="75" grpId="0"/>
      <p:bldP spid="76" grpId="0"/>
      <p:bldP spid="77" grpId="0"/>
      <p:bldP spid="78" grpId="0"/>
      <p:bldP spid="79" grpId="0"/>
      <p:bldP spid="80" grpId="0"/>
      <p:bldP spid="81" grpId="0"/>
      <p:bldP spid="85" grpId="0" animBg="1"/>
      <p:bldP spid="88" grpId="0"/>
      <p:bldP spid="2" grpId="0" animBg="1"/>
      <p:bldP spid="92" grpId="0" animBg="1"/>
      <p:bldP spid="101" grpId="0"/>
      <p:bldP spid="104" grpId="0" animBg="1"/>
      <p:bldP spid="107" grpId="0"/>
      <p:bldP spid="108" grpId="0"/>
      <p:bldP spid="10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8"/>
          <p:cNvCxnSpPr>
            <a:cxnSpLocks noChangeShapeType="1"/>
          </p:cNvCxnSpPr>
          <p:nvPr/>
        </p:nvCxnSpPr>
        <p:spPr bwMode="auto">
          <a:xfrm rot="5400000" flipH="1" flipV="1">
            <a:off x="2171367" y="1234889"/>
            <a:ext cx="2314611" cy="236220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48" name="Straight Arrow Connector 9"/>
          <p:cNvCxnSpPr>
            <a:cxnSpLocks noChangeShapeType="1"/>
          </p:cNvCxnSpPr>
          <p:nvPr/>
        </p:nvCxnSpPr>
        <p:spPr bwMode="auto">
          <a:xfrm>
            <a:off x="3973131" y="507188"/>
            <a:ext cx="3639" cy="1320039"/>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49" name="Arc 48">
            <a:extLst/>
          </p:cNvPr>
          <p:cNvSpPr/>
          <p:nvPr/>
        </p:nvSpPr>
        <p:spPr bwMode="auto">
          <a:xfrm>
            <a:off x="2147573" y="3301420"/>
            <a:ext cx="533400" cy="733425"/>
          </a:xfrm>
          <a:prstGeom prst="arc">
            <a:avLst>
              <a:gd name="adj1" fmla="val 16200000"/>
              <a:gd name="adj2" fmla="val 20332659"/>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51" name="TextBox 42"/>
          <p:cNvSpPr txBox="1">
            <a:spLocks noChangeArrowheads="1"/>
          </p:cNvSpPr>
          <p:nvPr/>
        </p:nvSpPr>
        <p:spPr bwMode="auto">
          <a:xfrm>
            <a:off x="2454748" y="3103354"/>
            <a:ext cx="56222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52" name="TextBox 45"/>
          <p:cNvSpPr txBox="1">
            <a:spLocks noChangeArrowheads="1"/>
          </p:cNvSpPr>
          <p:nvPr/>
        </p:nvSpPr>
        <p:spPr bwMode="auto">
          <a:xfrm>
            <a:off x="3600069" y="152400"/>
            <a:ext cx="9436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smtClean="0"/>
              <a:t>1000 </a:t>
            </a:r>
            <a:r>
              <a:rPr lang="en-US" altLang="en-US" sz="2000" dirty="0"/>
              <a:t>N</a:t>
            </a:r>
          </a:p>
        </p:txBody>
      </p:sp>
      <p:sp>
        <p:nvSpPr>
          <p:cNvPr id="53" name="TextBox 5"/>
          <p:cNvSpPr txBox="1">
            <a:spLocks noChangeArrowheads="1"/>
          </p:cNvSpPr>
          <p:nvPr/>
        </p:nvSpPr>
        <p:spPr bwMode="auto">
          <a:xfrm>
            <a:off x="2223774" y="3556230"/>
            <a:ext cx="304800" cy="46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A</a:t>
            </a:r>
          </a:p>
        </p:txBody>
      </p:sp>
      <p:sp>
        <p:nvSpPr>
          <p:cNvPr id="54" name="Rectangle 53"/>
          <p:cNvSpPr/>
          <p:nvPr/>
        </p:nvSpPr>
        <p:spPr>
          <a:xfrm>
            <a:off x="4403121" y="797018"/>
            <a:ext cx="389850" cy="461665"/>
          </a:xfrm>
          <a:prstGeom prst="rect">
            <a:avLst/>
          </a:prstGeom>
        </p:spPr>
        <p:txBody>
          <a:bodyPr wrap="none">
            <a:spAutoFit/>
          </a:bodyPr>
          <a:lstStyle/>
          <a:p>
            <a:r>
              <a:rPr lang="en-US" altLang="en-US" dirty="0"/>
              <a:t>B</a:t>
            </a:r>
            <a:endParaRPr lang="en-IN" dirty="0"/>
          </a:p>
        </p:txBody>
      </p:sp>
      <p:cxnSp>
        <p:nvCxnSpPr>
          <p:cNvPr id="55" name="Straight Arrow Connector 54"/>
          <p:cNvCxnSpPr/>
          <p:nvPr/>
        </p:nvCxnSpPr>
        <p:spPr>
          <a:xfrm flipV="1">
            <a:off x="2147572" y="3573295"/>
            <a:ext cx="1" cy="75310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147572" y="3578698"/>
            <a:ext cx="533401" cy="8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52173" y="3568667"/>
            <a:ext cx="1288413" cy="2096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938561" y="4224308"/>
            <a:ext cx="842493" cy="461665"/>
          </a:xfrm>
          <a:prstGeom prst="rect">
            <a:avLst/>
          </a:prstGeom>
          <a:noFill/>
        </p:spPr>
        <p:txBody>
          <a:bodyPr wrap="square" rtlCol="0">
            <a:spAutoFit/>
          </a:bodyPr>
          <a:lstStyle/>
          <a:p>
            <a:r>
              <a:rPr lang="en-US" dirty="0" smtClean="0"/>
              <a:t>R</a:t>
            </a:r>
            <a:r>
              <a:rPr lang="en-US" baseline="-25000" dirty="0" smtClean="0"/>
              <a:t>A</a:t>
            </a:r>
            <a:endParaRPr lang="en-IN" baseline="-25000" dirty="0"/>
          </a:p>
        </p:txBody>
      </p:sp>
      <p:cxnSp>
        <p:nvCxnSpPr>
          <p:cNvPr id="59" name="Straight Connector 58"/>
          <p:cNvCxnSpPr/>
          <p:nvPr/>
        </p:nvCxnSpPr>
        <p:spPr>
          <a:xfrm flipH="1" flipV="1">
            <a:off x="2495841" y="4004260"/>
            <a:ext cx="642332" cy="64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81" idx="1"/>
          </p:cNvCxnSpPr>
          <p:nvPr/>
        </p:nvCxnSpPr>
        <p:spPr>
          <a:xfrm flipV="1">
            <a:off x="4509773" y="1251957"/>
            <a:ext cx="0" cy="87723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595373" y="2741027"/>
            <a:ext cx="476519" cy="36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4566654" y="2343307"/>
            <a:ext cx="476519" cy="36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4339117" y="1043132"/>
            <a:ext cx="769266" cy="80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637797" y="2924014"/>
            <a:ext cx="1252716" cy="1242916"/>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833375" y="1757436"/>
            <a:ext cx="1184160" cy="1222901"/>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924598" y="2526295"/>
            <a:ext cx="1880315" cy="1898122"/>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3197201" y="1349664"/>
            <a:ext cx="2683" cy="115446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4509774" y="1285853"/>
            <a:ext cx="1127458" cy="737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Arc 71"/>
          <p:cNvSpPr/>
          <p:nvPr/>
        </p:nvSpPr>
        <p:spPr>
          <a:xfrm>
            <a:off x="4092698" y="936366"/>
            <a:ext cx="804525" cy="653926"/>
          </a:xfrm>
          <a:prstGeom prst="arc">
            <a:avLst>
              <a:gd name="adj1" fmla="val 2558459"/>
              <a:gd name="adj2" fmla="val 516684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p:cNvCxnSpPr/>
          <p:nvPr/>
        </p:nvCxnSpPr>
        <p:spPr>
          <a:xfrm flipH="1" flipV="1">
            <a:off x="2358988" y="1772719"/>
            <a:ext cx="1293267" cy="10553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1766573" y="3231441"/>
            <a:ext cx="769266" cy="80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rot="18968866">
            <a:off x="3735554" y="3248388"/>
            <a:ext cx="688066" cy="461665"/>
          </a:xfrm>
          <a:prstGeom prst="rect">
            <a:avLst/>
          </a:prstGeom>
          <a:noFill/>
        </p:spPr>
        <p:txBody>
          <a:bodyPr wrap="square" rtlCol="0">
            <a:spAutoFit/>
          </a:bodyPr>
          <a:lstStyle/>
          <a:p>
            <a:r>
              <a:rPr lang="en-US" dirty="0" smtClean="0"/>
              <a:t>5m</a:t>
            </a:r>
            <a:endParaRPr lang="en-IN" dirty="0"/>
          </a:p>
        </p:txBody>
      </p:sp>
      <p:sp>
        <p:nvSpPr>
          <p:cNvPr id="76" name="TextBox 75"/>
          <p:cNvSpPr txBox="1"/>
          <p:nvPr/>
        </p:nvSpPr>
        <p:spPr>
          <a:xfrm rot="18871444">
            <a:off x="2792813" y="3035178"/>
            <a:ext cx="980338" cy="461665"/>
          </a:xfrm>
          <a:prstGeom prst="rect">
            <a:avLst/>
          </a:prstGeom>
          <a:noFill/>
        </p:spPr>
        <p:txBody>
          <a:bodyPr wrap="square" rtlCol="0">
            <a:spAutoFit/>
          </a:bodyPr>
          <a:lstStyle/>
          <a:p>
            <a:r>
              <a:rPr lang="en-US" dirty="0"/>
              <a:t>3</a:t>
            </a:r>
            <a:r>
              <a:rPr lang="en-US" dirty="0" smtClean="0"/>
              <a:t>m</a:t>
            </a:r>
            <a:endParaRPr lang="en-IN" dirty="0"/>
          </a:p>
        </p:txBody>
      </p:sp>
      <p:sp>
        <p:nvSpPr>
          <p:cNvPr id="77" name="TextBox 76"/>
          <p:cNvSpPr txBox="1"/>
          <p:nvPr/>
        </p:nvSpPr>
        <p:spPr>
          <a:xfrm rot="18838376">
            <a:off x="3716914" y="2122267"/>
            <a:ext cx="990600" cy="461665"/>
          </a:xfrm>
          <a:prstGeom prst="rect">
            <a:avLst/>
          </a:prstGeom>
          <a:noFill/>
        </p:spPr>
        <p:txBody>
          <a:bodyPr wrap="square" rtlCol="0">
            <a:spAutoFit/>
          </a:bodyPr>
          <a:lstStyle/>
          <a:p>
            <a:r>
              <a:rPr lang="en-US" dirty="0"/>
              <a:t>3</a:t>
            </a:r>
            <a:r>
              <a:rPr lang="en-US" dirty="0" smtClean="0"/>
              <a:t>m</a:t>
            </a:r>
            <a:endParaRPr lang="en-IN" dirty="0"/>
          </a:p>
        </p:txBody>
      </p:sp>
      <p:sp>
        <p:nvSpPr>
          <p:cNvPr id="78" name="Rectangle 77"/>
          <p:cNvSpPr/>
          <p:nvPr/>
        </p:nvSpPr>
        <p:spPr>
          <a:xfrm>
            <a:off x="2495842" y="874347"/>
            <a:ext cx="755335" cy="400110"/>
          </a:xfrm>
          <a:prstGeom prst="rect">
            <a:avLst/>
          </a:prstGeom>
        </p:spPr>
        <p:txBody>
          <a:bodyPr wrap="none">
            <a:spAutoFit/>
          </a:bodyPr>
          <a:lstStyle/>
          <a:p>
            <a:r>
              <a:rPr lang="en-US" altLang="en-US" sz="2000" dirty="0" smtClean="0">
                <a:cs typeface="Times New Roman" panose="02020603050405020304" pitchFamily="18" charset="0"/>
              </a:rPr>
              <a:t>200N</a:t>
            </a:r>
            <a:endParaRPr lang="en-IN" sz="2000" dirty="0"/>
          </a:p>
        </p:txBody>
      </p:sp>
      <p:sp>
        <p:nvSpPr>
          <p:cNvPr id="79" name="TextBox 78"/>
          <p:cNvSpPr txBox="1"/>
          <p:nvPr/>
        </p:nvSpPr>
        <p:spPr>
          <a:xfrm>
            <a:off x="5267480" y="759827"/>
            <a:ext cx="842493" cy="461665"/>
          </a:xfrm>
          <a:prstGeom prst="rect">
            <a:avLst/>
          </a:prstGeom>
          <a:noFill/>
        </p:spPr>
        <p:txBody>
          <a:bodyPr wrap="square" rtlCol="0">
            <a:spAutoFit/>
          </a:bodyPr>
          <a:lstStyle/>
          <a:p>
            <a:r>
              <a:rPr lang="en-US" dirty="0" smtClean="0"/>
              <a:t>R</a:t>
            </a:r>
            <a:r>
              <a:rPr lang="en-US" baseline="-25000" dirty="0" smtClean="0"/>
              <a:t>B</a:t>
            </a:r>
            <a:endParaRPr lang="en-IN" baseline="-25000" dirty="0"/>
          </a:p>
        </p:txBody>
      </p:sp>
      <p:sp>
        <p:nvSpPr>
          <p:cNvPr id="80" name="TextBox 79"/>
          <p:cNvSpPr txBox="1"/>
          <p:nvPr/>
        </p:nvSpPr>
        <p:spPr>
          <a:xfrm>
            <a:off x="76200" y="3107002"/>
            <a:ext cx="1995173" cy="461665"/>
          </a:xfrm>
          <a:prstGeom prst="rect">
            <a:avLst/>
          </a:prstGeom>
          <a:noFill/>
        </p:spPr>
        <p:txBody>
          <a:bodyPr wrap="square" rtlCol="0">
            <a:spAutoFit/>
          </a:bodyPr>
          <a:lstStyle/>
          <a:p>
            <a:r>
              <a:rPr lang="en-US" dirty="0" smtClean="0"/>
              <a:t>FA = 0.5 R</a:t>
            </a:r>
            <a:r>
              <a:rPr lang="en-US" baseline="-25000" dirty="0" smtClean="0"/>
              <a:t>A</a:t>
            </a:r>
            <a:endParaRPr lang="en-IN" baseline="-25000" dirty="0"/>
          </a:p>
        </p:txBody>
      </p:sp>
      <p:sp>
        <p:nvSpPr>
          <p:cNvPr id="81" name="TextBox 80"/>
          <p:cNvSpPr txBox="1"/>
          <p:nvPr/>
        </p:nvSpPr>
        <p:spPr>
          <a:xfrm>
            <a:off x="4509773" y="1898362"/>
            <a:ext cx="1995173" cy="461665"/>
          </a:xfrm>
          <a:prstGeom prst="rect">
            <a:avLst/>
          </a:prstGeom>
          <a:noFill/>
        </p:spPr>
        <p:txBody>
          <a:bodyPr wrap="square" rtlCol="0">
            <a:spAutoFit/>
          </a:bodyPr>
          <a:lstStyle/>
          <a:p>
            <a:r>
              <a:rPr lang="en-US" dirty="0" smtClean="0"/>
              <a:t>F</a:t>
            </a:r>
            <a:r>
              <a:rPr lang="en-US" baseline="-25000" dirty="0" smtClean="0"/>
              <a:t>B</a:t>
            </a:r>
            <a:r>
              <a:rPr lang="en-US" dirty="0" smtClean="0"/>
              <a:t> = 0.25 R</a:t>
            </a:r>
            <a:r>
              <a:rPr lang="en-US" baseline="-25000" dirty="0" smtClean="0"/>
              <a:t>B</a:t>
            </a:r>
            <a:endParaRPr lang="en-IN" baseline="-25000" dirty="0"/>
          </a:p>
        </p:txBody>
      </p:sp>
      <p:cxnSp>
        <p:nvCxnSpPr>
          <p:cNvPr id="82" name="Straight Connector 81"/>
          <p:cNvCxnSpPr/>
          <p:nvPr/>
        </p:nvCxnSpPr>
        <p:spPr>
          <a:xfrm flipV="1">
            <a:off x="2147572" y="3551518"/>
            <a:ext cx="6928" cy="4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1614173" y="3573295"/>
            <a:ext cx="457200" cy="4444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5" name="Arc 84"/>
          <p:cNvSpPr/>
          <p:nvPr/>
        </p:nvSpPr>
        <p:spPr>
          <a:xfrm>
            <a:off x="1461773" y="3045827"/>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8" name="TextBox 42"/>
          <p:cNvSpPr txBox="1">
            <a:spLocks noChangeArrowheads="1"/>
          </p:cNvSpPr>
          <p:nvPr/>
        </p:nvSpPr>
        <p:spPr bwMode="auto">
          <a:xfrm>
            <a:off x="1095798" y="3560117"/>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2" name="Arc 1"/>
          <p:cNvSpPr/>
          <p:nvPr/>
        </p:nvSpPr>
        <p:spPr>
          <a:xfrm>
            <a:off x="2777095" y="1632729"/>
            <a:ext cx="1015685" cy="820298"/>
          </a:xfrm>
          <a:prstGeom prst="arc">
            <a:avLst>
              <a:gd name="adj1" fmla="val 10299813"/>
              <a:gd name="adj2" fmla="val 1558184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91" name="Straight Connector 90"/>
          <p:cNvCxnSpPr/>
          <p:nvPr/>
        </p:nvCxnSpPr>
        <p:spPr>
          <a:xfrm flipH="1" flipV="1">
            <a:off x="3189802" y="1153196"/>
            <a:ext cx="1293267" cy="10553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2" name="Arc 91"/>
          <p:cNvSpPr/>
          <p:nvPr/>
        </p:nvSpPr>
        <p:spPr>
          <a:xfrm>
            <a:off x="3671573" y="1082529"/>
            <a:ext cx="1015685" cy="820298"/>
          </a:xfrm>
          <a:prstGeom prst="arc">
            <a:avLst>
              <a:gd name="adj1" fmla="val 10299813"/>
              <a:gd name="adj2" fmla="val 1428480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00" name="Straight Connector 99"/>
          <p:cNvCxnSpPr/>
          <p:nvPr/>
        </p:nvCxnSpPr>
        <p:spPr>
          <a:xfrm flipH="1">
            <a:off x="4564371" y="762026"/>
            <a:ext cx="457200" cy="4444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1" name="TextBox 42"/>
          <p:cNvSpPr txBox="1">
            <a:spLocks noChangeArrowheads="1"/>
          </p:cNvSpPr>
          <p:nvPr/>
        </p:nvSpPr>
        <p:spPr bwMode="auto">
          <a:xfrm>
            <a:off x="4585974" y="836027"/>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cxnSp>
        <p:nvCxnSpPr>
          <p:cNvPr id="102" name="Straight Connector 101"/>
          <p:cNvCxnSpPr/>
          <p:nvPr/>
        </p:nvCxnSpPr>
        <p:spPr>
          <a:xfrm flipV="1">
            <a:off x="4433573" y="1297954"/>
            <a:ext cx="533401" cy="8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4433573" y="1284628"/>
            <a:ext cx="6928" cy="4712"/>
          </a:xfrm>
          <a:prstGeom prst="line">
            <a:avLst/>
          </a:prstGeom>
        </p:spPr>
        <p:style>
          <a:lnRef idx="1">
            <a:schemeClr val="accent1"/>
          </a:lnRef>
          <a:fillRef idx="0">
            <a:schemeClr val="accent1"/>
          </a:fillRef>
          <a:effectRef idx="0">
            <a:schemeClr val="accent1"/>
          </a:effectRef>
          <a:fontRef idx="minor">
            <a:schemeClr val="tx1"/>
          </a:fontRef>
        </p:style>
      </p:cxnSp>
      <p:sp>
        <p:nvSpPr>
          <p:cNvPr id="104" name="Arc 103">
            <a:extLst/>
          </p:cNvPr>
          <p:cNvSpPr/>
          <p:nvPr/>
        </p:nvSpPr>
        <p:spPr bwMode="auto">
          <a:xfrm>
            <a:off x="4433573" y="1017002"/>
            <a:ext cx="533400" cy="733425"/>
          </a:xfrm>
          <a:prstGeom prst="arc">
            <a:avLst>
              <a:gd name="adj1" fmla="val 16200000"/>
              <a:gd name="adj2" fmla="val 20332659"/>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07" name="TextBox 42"/>
          <p:cNvSpPr txBox="1">
            <a:spLocks noChangeArrowheads="1"/>
          </p:cNvSpPr>
          <p:nvPr/>
        </p:nvSpPr>
        <p:spPr bwMode="auto">
          <a:xfrm>
            <a:off x="2528573" y="1350317"/>
            <a:ext cx="56222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108" name="TextBox 42"/>
          <p:cNvSpPr txBox="1">
            <a:spLocks noChangeArrowheads="1"/>
          </p:cNvSpPr>
          <p:nvPr/>
        </p:nvSpPr>
        <p:spPr bwMode="auto">
          <a:xfrm>
            <a:off x="3366773" y="912227"/>
            <a:ext cx="56222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109" name="TextBox 42"/>
          <p:cNvSpPr txBox="1">
            <a:spLocks noChangeArrowheads="1"/>
          </p:cNvSpPr>
          <p:nvPr/>
        </p:nvSpPr>
        <p:spPr bwMode="auto">
          <a:xfrm>
            <a:off x="4404748" y="1521827"/>
            <a:ext cx="56222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dirty="0" smtClean="0"/>
              <a:t>ϴ</a:t>
            </a:r>
            <a:endParaRPr lang="en-US" altLang="en-US" sz="2000" dirty="0"/>
          </a:p>
        </p:txBody>
      </p:sp>
      <p:sp>
        <p:nvSpPr>
          <p:cNvPr id="94" name="TextBox 93"/>
          <p:cNvSpPr txBox="1"/>
          <p:nvPr/>
        </p:nvSpPr>
        <p:spPr>
          <a:xfrm>
            <a:off x="6913418" y="2057400"/>
            <a:ext cx="4897582" cy="1200329"/>
          </a:xfrm>
          <a:prstGeom prst="rect">
            <a:avLst/>
          </a:prstGeom>
          <a:noFill/>
        </p:spPr>
        <p:txBody>
          <a:bodyPr wrap="square" rtlCol="0">
            <a:spAutoFit/>
          </a:bodyPr>
          <a:lstStyle/>
          <a:p>
            <a:r>
              <a:rPr lang="el-GR" dirty="0" smtClean="0"/>
              <a:t>Σ</a:t>
            </a:r>
            <a:r>
              <a:rPr lang="en-US" dirty="0" smtClean="0"/>
              <a:t>F</a:t>
            </a:r>
            <a:r>
              <a:rPr lang="en-US" baseline="-25000" dirty="0" smtClean="0"/>
              <a:t>H</a:t>
            </a:r>
            <a:r>
              <a:rPr lang="en-US" dirty="0" smtClean="0"/>
              <a:t> = 0</a:t>
            </a:r>
          </a:p>
          <a:p>
            <a:r>
              <a:rPr lang="en-US" dirty="0" smtClean="0"/>
              <a:t>0.5 R</a:t>
            </a:r>
            <a:r>
              <a:rPr lang="en-US" baseline="-25000" dirty="0" smtClean="0"/>
              <a:t>A</a:t>
            </a:r>
            <a:r>
              <a:rPr lang="en-US" dirty="0" smtClean="0"/>
              <a:t> – R</a:t>
            </a:r>
            <a:r>
              <a:rPr lang="en-US" baseline="-25000" dirty="0" smtClean="0"/>
              <a:t>B</a:t>
            </a:r>
            <a:r>
              <a:rPr lang="en-US" dirty="0" smtClean="0"/>
              <a:t> = 0</a:t>
            </a:r>
          </a:p>
          <a:p>
            <a:r>
              <a:rPr lang="en-US" dirty="0" smtClean="0"/>
              <a:t>ΣF</a:t>
            </a:r>
            <a:r>
              <a:rPr lang="en-US" baseline="-25000" dirty="0" smtClean="0"/>
              <a:t>V</a:t>
            </a:r>
            <a:r>
              <a:rPr lang="en-US" dirty="0" smtClean="0"/>
              <a:t>= 0</a:t>
            </a:r>
          </a:p>
        </p:txBody>
      </p:sp>
      <p:cxnSp>
        <p:nvCxnSpPr>
          <p:cNvPr id="95" name="Straight Arrow Connector 94"/>
          <p:cNvCxnSpPr/>
          <p:nvPr/>
        </p:nvCxnSpPr>
        <p:spPr>
          <a:xfrm>
            <a:off x="8234215" y="2378165"/>
            <a:ext cx="762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flipH="1">
            <a:off x="8268851" y="1981828"/>
            <a:ext cx="577269" cy="461665"/>
          </a:xfrm>
          <a:prstGeom prst="rect">
            <a:avLst/>
          </a:prstGeom>
          <a:noFill/>
        </p:spPr>
        <p:txBody>
          <a:bodyPr wrap="square" rtlCol="0">
            <a:spAutoFit/>
          </a:bodyPr>
          <a:lstStyle/>
          <a:p>
            <a:r>
              <a:rPr lang="en-US" dirty="0" smtClean="0"/>
              <a:t>+</a:t>
            </a:r>
            <a:endParaRPr lang="en-IN" dirty="0"/>
          </a:p>
        </p:txBody>
      </p:sp>
      <p:cxnSp>
        <p:nvCxnSpPr>
          <p:cNvPr id="97" name="Straight Arrow Connector 96"/>
          <p:cNvCxnSpPr/>
          <p:nvPr/>
        </p:nvCxnSpPr>
        <p:spPr>
          <a:xfrm flipV="1">
            <a:off x="8211121" y="2847895"/>
            <a:ext cx="0" cy="322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flipH="1">
            <a:off x="8234215" y="2766914"/>
            <a:ext cx="577269" cy="461665"/>
          </a:xfrm>
          <a:prstGeom prst="rect">
            <a:avLst/>
          </a:prstGeom>
          <a:noFill/>
        </p:spPr>
        <p:txBody>
          <a:bodyPr wrap="square" rtlCol="0">
            <a:spAutoFit/>
          </a:bodyPr>
          <a:lstStyle/>
          <a:p>
            <a:r>
              <a:rPr lang="en-US" dirty="0" smtClean="0"/>
              <a:t>+</a:t>
            </a:r>
            <a:endParaRPr lang="en-IN" dirty="0"/>
          </a:p>
        </p:txBody>
      </p:sp>
      <p:sp>
        <p:nvSpPr>
          <p:cNvPr id="99" name="TextBox 98"/>
          <p:cNvSpPr txBox="1"/>
          <p:nvPr/>
        </p:nvSpPr>
        <p:spPr>
          <a:xfrm>
            <a:off x="6848208" y="3151129"/>
            <a:ext cx="3274286" cy="1569660"/>
          </a:xfrm>
          <a:prstGeom prst="rect">
            <a:avLst/>
          </a:prstGeom>
          <a:noFill/>
        </p:spPr>
        <p:txBody>
          <a:bodyPr wrap="square" rtlCol="0">
            <a:spAutoFit/>
          </a:bodyPr>
          <a:lstStyle/>
          <a:p>
            <a:r>
              <a:rPr lang="en-US" dirty="0" smtClean="0"/>
              <a:t>R</a:t>
            </a:r>
            <a:r>
              <a:rPr lang="en-US" baseline="-25000" dirty="0" smtClean="0"/>
              <a:t>A</a:t>
            </a:r>
            <a:r>
              <a:rPr lang="en-US" dirty="0" smtClean="0"/>
              <a:t>+ 0.25 R</a:t>
            </a:r>
            <a:r>
              <a:rPr lang="en-US" baseline="-25000" dirty="0" smtClean="0"/>
              <a:t>B </a:t>
            </a:r>
            <a:r>
              <a:rPr lang="en-US" dirty="0" smtClean="0"/>
              <a:t>-1200 =0</a:t>
            </a:r>
          </a:p>
          <a:p>
            <a:r>
              <a:rPr lang="en-US" dirty="0" smtClean="0"/>
              <a:t>R</a:t>
            </a:r>
            <a:r>
              <a:rPr lang="en-US" baseline="-25000" dirty="0" smtClean="0"/>
              <a:t>A</a:t>
            </a:r>
            <a:r>
              <a:rPr lang="en-US" dirty="0" smtClean="0"/>
              <a:t> +0.25x0.5R</a:t>
            </a:r>
            <a:r>
              <a:rPr lang="en-US" baseline="-25000" dirty="0" smtClean="0"/>
              <a:t>A</a:t>
            </a:r>
            <a:r>
              <a:rPr lang="en-US" dirty="0" smtClean="0"/>
              <a:t> =1200</a:t>
            </a:r>
          </a:p>
          <a:p>
            <a:r>
              <a:rPr lang="en-US" dirty="0" smtClean="0"/>
              <a:t>R</a:t>
            </a:r>
            <a:r>
              <a:rPr lang="en-US" baseline="-25000" dirty="0" smtClean="0"/>
              <a:t>A</a:t>
            </a:r>
            <a:r>
              <a:rPr lang="en-US" dirty="0" smtClean="0"/>
              <a:t> = 1066.67N</a:t>
            </a:r>
          </a:p>
          <a:p>
            <a:r>
              <a:rPr lang="en-US" dirty="0" smtClean="0"/>
              <a:t>R</a:t>
            </a:r>
            <a:r>
              <a:rPr lang="en-US" baseline="-25000" dirty="0" smtClean="0"/>
              <a:t>B </a:t>
            </a:r>
            <a:r>
              <a:rPr lang="en-US" dirty="0" smtClean="0"/>
              <a:t>=533.33N</a:t>
            </a:r>
            <a:endParaRPr lang="en-IN" dirty="0"/>
          </a:p>
        </p:txBody>
      </p:sp>
      <p:sp>
        <p:nvSpPr>
          <p:cNvPr id="105" name="TextBox 104"/>
          <p:cNvSpPr txBox="1"/>
          <p:nvPr/>
        </p:nvSpPr>
        <p:spPr>
          <a:xfrm>
            <a:off x="990600" y="5257800"/>
            <a:ext cx="10820400" cy="1200329"/>
          </a:xfrm>
          <a:prstGeom prst="rect">
            <a:avLst/>
          </a:prstGeom>
          <a:noFill/>
        </p:spPr>
        <p:txBody>
          <a:bodyPr wrap="square" rtlCol="0">
            <a:spAutoFit/>
          </a:bodyPr>
          <a:lstStyle/>
          <a:p>
            <a:r>
              <a:rPr lang="el-GR" dirty="0" smtClean="0"/>
              <a:t>Σ</a:t>
            </a:r>
            <a:r>
              <a:rPr lang="en-US" dirty="0" smtClean="0"/>
              <a:t>M</a:t>
            </a:r>
            <a:r>
              <a:rPr lang="en-US" baseline="-25000" dirty="0" smtClean="0"/>
              <a:t>A </a:t>
            </a:r>
            <a:r>
              <a:rPr lang="en-US" dirty="0" smtClean="0"/>
              <a:t>= 0</a:t>
            </a:r>
          </a:p>
          <a:p>
            <a:r>
              <a:rPr lang="en-US" dirty="0" smtClean="0"/>
              <a:t>533.33Sin </a:t>
            </a:r>
            <a:r>
              <a:rPr lang="el-GR" dirty="0" smtClean="0"/>
              <a:t>ϴ</a:t>
            </a:r>
            <a:r>
              <a:rPr lang="en-US" dirty="0" smtClean="0"/>
              <a:t> x6 +0.25 x533.33 Cos</a:t>
            </a:r>
            <a:r>
              <a:rPr lang="el-GR" dirty="0" smtClean="0"/>
              <a:t>ϴ</a:t>
            </a:r>
            <a:r>
              <a:rPr lang="en-US" dirty="0" smtClean="0"/>
              <a:t> x 6-1000 cos </a:t>
            </a:r>
            <a:r>
              <a:rPr lang="el-GR" dirty="0" smtClean="0"/>
              <a:t>ϴ</a:t>
            </a:r>
            <a:r>
              <a:rPr lang="en-US" dirty="0" smtClean="0"/>
              <a:t> x 5 – 200 cos </a:t>
            </a:r>
            <a:r>
              <a:rPr lang="el-GR" dirty="0" smtClean="0"/>
              <a:t>ϴ</a:t>
            </a:r>
            <a:r>
              <a:rPr lang="en-US" dirty="0" smtClean="0"/>
              <a:t> x 3 = 0</a:t>
            </a:r>
          </a:p>
          <a:p>
            <a:r>
              <a:rPr lang="el-GR" dirty="0" smtClean="0"/>
              <a:t>ϴ</a:t>
            </a:r>
            <a:r>
              <a:rPr lang="en-US" dirty="0" smtClean="0"/>
              <a:t> = 56.31</a:t>
            </a:r>
            <a:r>
              <a:rPr lang="en-US" baseline="30000" dirty="0" smtClean="0"/>
              <a:t>0</a:t>
            </a:r>
            <a:endParaRPr lang="en-IN" baseline="30000" dirty="0"/>
          </a:p>
        </p:txBody>
      </p:sp>
      <p:sp>
        <p:nvSpPr>
          <p:cNvPr id="71" name="Arc 70"/>
          <p:cNvSpPr/>
          <p:nvPr/>
        </p:nvSpPr>
        <p:spPr>
          <a:xfrm>
            <a:off x="1006948" y="4786360"/>
            <a:ext cx="1447800" cy="1208211"/>
          </a:xfrm>
          <a:prstGeom prst="arc">
            <a:avLst>
              <a:gd name="adj1" fmla="val 10934259"/>
              <a:gd name="adj2" fmla="val 18733527"/>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p:cNvSpPr txBox="1"/>
          <p:nvPr/>
        </p:nvSpPr>
        <p:spPr>
          <a:xfrm>
            <a:off x="1420227" y="4770773"/>
            <a:ext cx="510684" cy="461665"/>
          </a:xfrm>
          <a:prstGeom prst="rect">
            <a:avLst/>
          </a:prstGeom>
          <a:noFill/>
        </p:spPr>
        <p:txBody>
          <a:bodyPr wrap="square" rtlCol="0">
            <a:spAutoFit/>
          </a:bodyPr>
          <a:lstStyle/>
          <a:p>
            <a:r>
              <a:rPr lang="en-US" dirty="0" smtClean="0"/>
              <a:t>+</a:t>
            </a:r>
            <a:endParaRPr lang="en-US" dirty="0"/>
          </a:p>
        </p:txBody>
      </p:sp>
      <p:sp>
        <p:nvSpPr>
          <p:cNvPr id="86" name="TextBox 85"/>
          <p:cNvSpPr txBox="1"/>
          <p:nvPr/>
        </p:nvSpPr>
        <p:spPr>
          <a:xfrm>
            <a:off x="907101" y="206054"/>
            <a:ext cx="2804859" cy="461665"/>
          </a:xfrm>
          <a:prstGeom prst="rect">
            <a:avLst/>
          </a:prstGeom>
          <a:noFill/>
        </p:spPr>
        <p:txBody>
          <a:bodyPr wrap="square" rtlCol="0">
            <a:spAutoFit/>
          </a:bodyPr>
          <a:lstStyle/>
          <a:p>
            <a:r>
              <a:rPr lang="en-US" b="1" u="sng" dirty="0" smtClean="0"/>
              <a:t>F.B.D of the ladder</a:t>
            </a:r>
            <a:endParaRPr lang="en-US" b="1" u="sng" dirty="0"/>
          </a:p>
        </p:txBody>
      </p:sp>
    </p:spTree>
    <p:extLst>
      <p:ext uri="{BB962C8B-B14F-4D97-AF65-F5344CB8AC3E}">
        <p14:creationId xmlns:p14="http://schemas.microsoft.com/office/powerpoint/2010/main" val="71243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5">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71" grpId="0" animBg="1"/>
      <p:bldP spid="8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8" descr="data:image/jpeg;base64,/9j/4AAQSkZJRgABAQAAAQABAAD/2wCEAAkGBhQSERUUExQWFBUWGRoZGBgYGBscGxweHB4XGB0bGhodHSYeGhsjHB0XHy8gIycpLCwsGB4xNTAqNSYrLCkBCQoKDgwOGg8PGiwkHyQsLCwsLCksLCwpLCwsKSwpLCwpLCksLCwsLCksLCwsKSwsLCwsLCwsKSksLCwsLCkpLP/AABEIAMUBAAMBIgACEQEDEQH/xAAbAAACAgMBAAAAAAAAAAAAAAAEBQMGAAECB//EAEYQAAIBAgQDBgMGBAMFBwUAAAECEQMhAAQSMQVBUQYTImFxgTKRoRRCUrHB8AcjctEzYuFjgpKi8RVDg5OywtIWJDRTo//EABkBAAMBAQEAAAAAAAAAAAAAAAABAgMEBf/EAC4RAAICAQQABAUCBwAAAAAAAAABAhEhAxIxQQQTUWEicZHB8BTxBTJCUqHR4f/aAAwDAQACEQMRAD8AeZ/tTTqUWaoQWdalNFFyoKEA7WJMybcumPN+KHvaqVG+8q+2mALdI/Lnh5Wy40hTuRJPQW/UD64W5+hpQNcQY+lj9ALWtjnlqTksmkIpM9Gy/HkXJllPjKAIGuS1tW02Fo6THnisvxg6gQNpM87X39RgHKZkNSVREwOfO6j22xqhQ35kAifWwnn/ANMOWpJtEqKQH2h479srg6p0AU5vuJN7330z5e+Lf2X7VPlkekIYCCOkrvHkV6dMedNlT3pVSINWdt5JuMXLKJIEDxEAjpOkG/zAPWR7zGTctxcliiXtpxTvXDKqgqIO5lmcuZJ5eKw6H2C/KVfBV02MX2++VWCSdv0DYgzdSCTtLja8Ahvy29sd5TJNmD3KEr3lSnTJmD4ng25kIWaBsJPTD5lZPAPwenOoq6MfCs6jqAkSINoKzfny822Qyy1SSxa/LUTI9DP97+mPX+IcAy9dQtWhTqACF1ICQP8AKd19jivZr+HNDV/IrVKLgSFLCqsea1JePRxti3D0DdZUTQh1hzcjc2IGliCPYbRg+hm/uldIP+bwnbby84vOJM52GzlNgwFOuBP+Ge7c2A+CodP/APTC/M5s0nitTagP9spQSZnSxBVuWzXjCpjwG1svpPKJBHvaATNjhZxHMBqoAEuoAAkX8JEkg2EmOu+GvAuDjiaV6oepRKFadFwfvgd47FQdNRGDUgf6TBBvjillRScUKiClUQS4mdYmO8RyBqQki+4NiFNsDTC0cU6LhAauiRsFBgACYvufP8sVvMZEaiqtpvfaCfXFkz6yV0kkdLHcDaQSTceW+F/FMt4AVI1CB0vtH78sJghNXpqpYayTNo36x+XzxDpedSkMvPmf1necOez3A+9rPUjUaNJ6gUc3ClaYjrrMj+nHHHODfZbIYIcUVImGKUqZqMY3BqMPkwwdWHZXKuYYE6vCFBkmLRzsPf2wsp9vqlBicuq0yf8AvXGpyD+EE6VHmQf0wb2iNU0woGokwdIBtyJHK/W1sVziXZetSINRkkwSJlr+W/uRGNNOl8yZJsth7eZ6qsLWIJG9PQPWXXfrYYrubzb6g1d8y5n4qeZV/ObCVj9MBZns+6UkqKxfWYYQBGxve+/l8r4aUGzFeiuXMPSo+JddgCARClbwATuT9BjRTTBwceR5wNGemzF6rDUY1sXIjkGO7aSpkAbxiYEiJDdLGd/bBWToBKYpknwhoEk3JLTN9+fp8uTcgk89+vrz85xjPLbRUUQZero6kTfrPvyxFw7MCo5YxzHOehjHOccgQLEk/Ux+/THOZo6QgDTESY3J/K+I4H2NVRSLACB1Ex+428scoCTAJjlb5YAfiJDAkTy26efTywSudE8hBFtp2/0wwIqrDTcAmeYBPLlgW0kmYMwPfYYnfM2I8+XLffp+eNVKQgNYjmY6Xj9+WLEc0axF4CiP3fG6gcuAY2JYgEbAdIF7C88sbTKKdINpuDANt4aIgdD1BHpFn6jGqVDfCIbkJFiRz0m8DfqMAh3UpSS3I/kLR6TJ98Ls+CUvJEH5Ai8i24/PDUPCHytv++fXA+YyxZSs2iI5c9/30xFWixbwqjqEwtyVPWwFz84/3cG0qmgmBMGWBG6yJg/i/fTC7s7AqFYNwTYxcA3IO9h9Zwy4g0KxAuLAETJI6bc8JcA+QPhVOnVd2qET8SyQpgk3t8RAixw8oraQYhQBfyAnp/0GKj2epOKramOlFdyTdQ0FAT53GLOXNmAtpuSLH4hO/QHnthRQSOK1OSxA+F1menI/+v6Yl7E8SopxCm9du7p0qblCQxGoxTGogEKSpqEkxcjywkqV2ZKhWQYb5qQb+mk4mytPSiSSpf4j0nmPMDna+KvsTPe8vxBKtMvRdKwgwUdSpPTUJAx5tnMhnspmGztRFrVqmWzUmkjtodvs/c0CZIKKRCkaZ/mE3JJrSZdRVd0lCBOpCUeREgMpBi82O2GeW7d52iQErd6BbTWUPHXxrpfbqT9caKa7J2l67IcQq93UDLSXKZc1KSVNdQu3cEI7ENq8Opavi1z4Rbngfg3bpmWl9up0qCV6H2hHFSU0aqa6aoYDQ382nzIMnaMBU+3y1qJp5vKt3dVWVu6cNKsCGlTocSJ+Escb4fwnhuYZEpV3NTXSlK7O1RqdFhVFBVr+IUtSqSFF9N5xVklz4WtHuwcv3Xdt4gaWnQZ+8NNjPXEHHeAU83TC1JDKZSosa0baVP0IMgixBGKF2p4RmsvmGzKsis3e0suaCoKjNVCpQpsvdqW0L3jnXUcE0wRpsMWjsJWepTq1XrvU/mGmtNixNEJAKPrpo5qaixJYbFQJiSwK1Wyj0avc11HeQe7cWSqo3ZJNmHNDJXzWGK7PyZtzPp7nHqXFeFU8xTNOqsqbggwykbMrC6sORGPMO0OSrZI93VJdHMUsxyJP3XH3Ku/+Vt1i6rm4jTOuzOeFB28UF6lHWZ+GnTNSq/5KvoxxvtZxZq4y0ABu67xgNg1fTUj1VYJPPVgHM8FYKl5LpRJ6sa1SolNPdASfXzwmzNdiR45aB5KYAAiATECB0EYl4VD7Os+pYMAWUsDcsAFkEySDYCL/AN8Q5HIfyCapuyjxEyYi1zjOG1ZMXG99wdjufXa8+eI+PswosVMoi6mJNzJ6STzUR5jE02b6coq2xdwTK5jPuMrlwD3YliTbc3J/U8gN+dl4Rw6jlahqh9dSTMgFCDYwDJiPMYsfYjs6eGcJrV6gIzNakzkRdQQdCeskE9CY5Y84r1TM6r9AZj1O0+mL1Ftiex/B9CHiJTlNWkkvrZ6nRzPDsz/ioKD/AIqZhT7Cw9x74ziH8NS6h8rXVxBgNENv94SPpjyGhxumHKEFWHNnPdn5DUp9SR5jFy4N2lq5aFpOpqOAw0t4IFyI+FjY3JI6Hnhx3P8AmRHiPB+Gk3+nnUk6cX16/JLm8i/ivBq+XcCvSKQfDOx9CLMR6nfAM6o368+vPz3x6zw/tvls4v2fNqtNmiQ3wE8iCboek+xxUu1fYN8oS9Md5QJnUd1G0Pyja43jrhONq4nk6ulPRlt1FX3+TKhRQsx1gbEW+YjrjjM5gWXb3uPP/XzwbWbVIUgfvptEW98C5dFUhjBvv+fOd8SngyIMuS0eLcwJ2HmTy5XwxydAAk/Ep5Da1+u46/3xDoBM7jksiflA5YOWmshTsQYXYnkSOQE88OwohzlcKhj4mEDlC/ek7gbiI5nfC+lmmi15t8K9IsYn3n5YnzFWBvqImJ8UDptEDzxDXYgTBWfw3AnoDy8pwNiLJSJI2JH9gL/lfEJffqeXv+/ljseFUSfxGOe8Ak9QQfliDMTJHSx/L9Iw+C0V+mwGZYyCJaLCxEx7yBhnxMlqYBEXH7PvhTQvWBmbk7TeCemMzvE9VSdLADwyNiBc2Ox3v6YyvFF1kN4DmRpdb+Ngt9rSQfMAg/Pyw6rOIa8aQsz5+O8+TYGpqtOmCsgLMcm2HS03a+Fp4j3jVfVSY8itvIRI9vPFLBLJchSc1UC3lzvABgqSxtbe3pgygpqEzDfdAufW9oF4PpjMqO7QNF1A6zZQDt1vc/XHfDjpQG4tJJ6sxB35i5jzOGIio1+7DK0yFYA9SStzvNlN+vrgnJ5YKpJi8eGJ6kzbfAtAipUYkahSXV1vYG/rG2HdIDTAN+cRziFHzP09cShg9OoxAHS3Ww22/fPDXstxChSzivmKqUlpU2ca2Al2/liBuxC99sPvDrhdTU+Y02+ew6/9DjulTN5iYOxj58uWLRLReOI9v8jUU09FTMq26igdJi+9UIh2nflhUP4hd0mjLZFaSLMB6ioBeT4KSMNzJvvOEKCLhYO/oYIEfIb44VCwOq18VuYbBvU7b52op/mUaV/+7pSeX3qjMOY+6NjhRxdq9dNNXMVqwcgFC2lDcRKIFU3gwQeWNJTAErHX5/6TiHNZZ2lkMaAXnpoGud+oA23IwWyaPRa3EKFQNUgA02rVVjmMuDlwx8tbEqB0HnjyBsqfDII8In2jpy9MNRxB0pvSYEEqKcdFV3qkdZLspPocIsrJeTaBEDbefUYUs0CwMkyp0gDceXWLRywZS49lssy/akLoDr0LDEnlYmGvB3+7jrhORqVamlII5nkBz1RcfrbBPaTs1l6q6QgBWxrffJHW8e22DcocmkdNz4GPaf8AiPks3w6sKNaHbQDSPhqEa1mTsREzoJjHkec4hNhAH0GOOJ9nO7qAM8UpGqqAfCOpA59BzO2HOf7J0amXark64zHduZEEOUMaSVMSwIYWABg9L3JeYk0ej4Hxf6WMtN8tiynkcq9MGpVKNeTvblC7k44yD1aDaspqqKDPipgg+emT9L4VjLmmxPwMu+r9Qbj1w/4RxU1Vg5vuY3Ukj5EbjFwrg49acpTcmlnOPf8AOwDJdoMxROksVSf8ICI5wttSex+ePROyvblwhQMWpspBpVnl1tumr4x5KsETqUb4qma7O5aohb7WhqXuA5PuI8Q856b8q++Tem57pmeLh0RlNue2oRims5K0deUFVbo/2v7e/uj0TN5UOC9JSRuUUEwY3EydPlEjzF8LKRLGdhN4v06xiDgHbtqQAd++qWuS4Yc4LNJLAxDACOrDHoiZDL8SpM9DRTzNMTpAXRUIAIJUQASImIub7GMvKfIa/lSlekqXo+v+fnypS5aXBYXPiABi1rsTtz8z5YIztBgDe8RPT25AWtjtUdHYPap6Xn/N+eM6k3n/AKH9+eMzmFdakDAknnO37vjbz+/TfpHt74LpCBJEAzB5+cfTERILCbjdr8hsBG84AQyr1NIQXss79SSBbpI+eFvG80FpxHxGLG8CJO1unvgrNpJk+GCFHmABED0/PnhPm+Ir3q3iYWwmY9ZG/lbCkyonPCaeqqWvIAiQPvDw/ry5XxGizWIOkLqO7QI8yTF9sFZGsq6jqliAZi0DTEeXl54WVazkiIiYmNr9dsZSxRa7LLmD4GFtm+oM3/e2EPCTqrVgsbpPTdj7+EfXDYvMyfxfkb4XcMypL1CoEAamZt9KB2bawGkW84xoyGODyRbhiy33OqBA9p59cZWzJ0ehJMXuQbEDzBM+ccsc5fOFadOoxCHQxQGLSAFaOZIgz5Yj+ygUDq06jDBTdhpPxRfTIa0wbzEXwMRJwRgiVHZTLMoG0GJLW5+IpNvunB9OkyeBraehvfY7XuCvt54WPnn0LRUAIJ1Qo1NMlvHvBPLbl6k5ktCspJG0knmAR+g/3jtgiDDqmZKlVIkEmTaSeWwHL8sTMdJA/ZBwt+2kQdRuRHMCOYmYPKY644rZ25tcXkdPQkzO+4/Q2IY18+oCgkWG/W/0iPriChmywk87/wBhhdmKRJEXTmQbcoB9TyMbY2c5Yn2/sBhjsa6rbz+4xauy+Sp1qdRXMd41OkPMT31Rf95E+S4ouSqHe0D9z+nywxo8Zamp02IFXQR+OpTWlq/3V1R5k9cNEsK7dZbuqiTGp+9rNB//AG1DG3RFQex64T8A4C1e91pKfExBmfwrO5P03Pm34hlznMw9UkrlqcU1PVafhCrO5JBby1e2I8/xkgBKUU1Wy9FHl1J64ynLJrp6d5YbmKzUkNOkooUhuRdmP+ZiN/2AMVzMZ5nskhF3PXr7+uMo0auZIVQ1WJ5wq+bH4VHmcWvhvC8vlqYOYZajR8I+AfP4+e4jyxmo3ydDnSqJW6vCqdTKN3q6lZvCTI2nxTYzMj2xVOHcFFPMBsu7oedwRHMEEXHkfLFs7SdoO+YqghRt0+QsBgIZIU1BB3UGT15jygg41TfRjJRSzyTZvh1DNgBhFRbah4T7dR5GcUntJ2S7gnSwYTB5FSbgOvKRsw3xaOGUddQsJK7fK5i/SMScQy9Nn0VLq3h6svRxO0GPW8+einjJEWrp8fnB5/wzixoONYmPmPnyxbOF1amYlqcwxuARMDlqNlUX2DRIkGcVHjmQalWKMQYiCOhuN/LF1/h9mFTL1QRu0HY2hSJkFbEA3B52vjWKsuE9kmrx9r/GKO1nAHpBK3hAbwkU/hBUD725YiCbc8POyPG6NOh3grOmZU3S2lgCIKkCVaJgnmINicS9q80lTKuutJBDDU9KbSIVVg8+nIdMef5TNojyxYiPuAX8rwB64rjknVklJT03+57PxnPJm6dLMDT3nw1dAgP+B45SAwPQrGEhUxF+fUzhL2c7TIXFOlQqqrTLPUDTIFjCKALA25ge7nMZuKZKiIAvHiI2sfX88YTww1HCVSj3yvR/69Pp0RVq6hN4gRe3XygY4yQAGqJJiPTYwPpOE4rNUeDJMSATMDb57b9cPaQhbEnYAKCfrBv54zWTM5ovqg9GPuYi9vKY8vXC/KcRKsdQOm6EG4k+dvW3U+WCWpgLMkENMb+3tfAmbo1HuOSRGxILbiZmBJsLYzZpE6hUQg/hIHn579CPlgTLUWLiRH3jidaChSuskzA1D5yRY2N/S22CcpRvqMgEEA8ov7W/XBWR8I1VYiI3kCY9IHv+uJ+zeSNVazMYpSBVAkalaW0qRcE+Fet/LArUtdREXdmAIHIiLx0iT7YdPmF09zSHh1CSv3mgLM22FhykDocV/US+CMcSHePVIAIEJ4RpWIsg69GsAALG2AFzP80c7GR+/UX8sazbAiAI0i0RzFovcDrO5GOuELaTfUYJ6naJ6c4/0wpCWCfOtYafEwiY62JvEE74koVBoKPCeu202vN/0wKUZAt7NynbrN/MYkORZhAEhiI2iI3n7snz/PFWSa12kRP09Y5dPlvGB3zNyYvEAfU/v+2CKbJTOknURIm+gHkLCWA9vfnFnOJjQQAdRFj8AuY5X6xqYiQLYpMKIaWYkmDcWF+W5E85x2pk3kC/P9I/e3XAeTyhkSR4mP05mdufpB8sdU6vi0jeYI/e/wDbFCDKHF1DFCjLA+MsABHMjYjymfyxFw/tZQ8RrPpioFCwW1IwYaz/AEnSSvMEjCTtBk6jN4FYlR4gByMkGN+TfTEnBOyhqUWrVEIVfFvciw22EXN/0jGiqiMlk4l/ECmQyq2pECgNp0g2uQLaRM2ifIbY54Xm6WYouVR9aq5FUhzQnlLaBEWkGR4r8gGnZDj9AsuWXLKRq06qiIyyFkEkgkkget8RfxV47XenToqlNVpOW0hfw+EACNOkyWjoBiVGN2W5ypIG4X2srLRFGoopuhIgoFB5hogKbEeLnvN8R1My1WS7E/l5bYr6doxW7pKqu1Raa0gxqARpnT4dB8MWFxthmpXYaRyuY9+nl74zlHJa1HRMX0SrQD6j5GTcX3HXG81mxpU/diNvPb5k88RGqhiTbYlYIBHMauUR02OIsxQkAC6yZ/uB6CYjE9ByN+H1NKKB0n53H0jAp/mVrjzg/IGBb54jz+fWgh1lhIlRF77EDp54q9bjjPZTpWLnnA/f1xotNyIcqCO2eTpsRUD/AMywK9QLWjYgR+91HDeJPQBCaLxJZFY26agYxDVqSZOIHqY6EqItsYZrj9d1KtUOk7gBVH/KBhaoAxwamNa8DYh1wjiPdurDkfL9cXavUV6YGoDUBG87iBe3ynHmKPi+8AoqUUvaVAEk9NxNo/1xlq5RUMBuUyIpibEt8R577bAkeYwZScE25b9DttePrjlSp0p8RHKNuXsOe/LAtSuweDHlt58o2N+fLGfBRPQo6hEQCfIAbD235wL4ArgyALKDHtvY+0bROLLV4eamuVUKgiZA940yx3tffAWayAA1MCQGDErBJiAQQL7xv1OOdZRUJFVd2mCApR5JB5QDseewwxylMACCQRIm/VZH6XwTmOHw911Rz0xaDBadz5evLG8oFqFVWQwIKk/em7L0kxqHmD1xXyLsl0d0jVGHjbUiH8Kn4mPISBA8geuIMnSIBMm40oT1MksfqLbeHpiOvn6jMtESvjGokT4bCIMgKZ1E/ekYIoDX3YgoCuodBI38wRLQfTA36iBah0/ECdKjziDcg/e2G/le2JeHsZXfSrLIi8lWIP8AyyfTEoycmHSAAR3gJVmF/Bp+EsZFxEA3nmRVDKZp+EiCQLAAU2ED2O2/inrCvsfsdHMq0CNIAid45EiLkecHqeuN5xSSAQ14AibxB3nzxujkKoQSIAtIPISWkjYEgeVvPBNFHIJuWsDJkbyZM7QdheNsUmmQVhczpqnUsgEXK7X3mZMXtzw04nk1qqhQWjTeDKAyGk9LTJnBdbJBtZ8RIgENIW+3iEEmesb7HE+SAWnCKCwLGyA6SumNAYHVcC/UD1xQAT5HuQBUCi/hI+HwyV1E3jlFjhVk6fLw6gQtwbHYAxf/AKYbHM1HZhUA3MBiCRG+4gDb5DA7cKFQhlRo1aj1gwZFzEG0iDv64LsVEVHLgVHqFwSUiApKkLuBcXB3HTHovB+GpUoAKBNPUHRdyjCHGkE3IhwOdt5xQs9VVTSI1KVqgePSx2ZTP4vu7iDpHTFhyWYq0dT0o1WI3lr3L21MxkkkA7b4IumDjjAG3AEpVhpLalbWjARM+IObkGfMeUWxZOJ8MpZ5E1N3VXSSDEggWvsYsfmMDcZ7SfaO7p1ERHJJFQyuoxpi9jczDSLLyOoGcE4C/dsasgklOckBixaCIUk6bCQLwTbGijb9jN8FH4X/AA3rLVqVWVghju3VZFydQixgAC9t8G8R7EFlULUCx1TfrfXbl9MXQUq2XaKbsoN1Ekg9ZBMb4lq8WeP51BKg/EjBWv02BxE18Vp/USs8+pdkqggKysYBIiJkk7nYR58vPFh4b2do5YamIq1dxN1U/wCUHc+Z+Qw27zLMSRUaix5V0IHLZ1tyxFX4UWYhmUKVOl0YNMyAR6G8HE7ZLk6dGnyebfxQ4nTrVUEk1kEOeWncKepEz6HFKLwn9R+g/wBSPlg3tJwmtl8wyVrsZbXuGH4geY/LbCyiQ9RFZtCkhSxE6QTdiPcnHXHCMJu3Zw9TELNh12l4AMsx0VNaatIJgEmJJF/Eo21CBOEROHZJonE+Qy6u3jqLSUbkgk+ygSTgVmxNlcuzTpRnsRYE39sS2Ncli4Dmcv32hKIcN4RUqmW9VUeFCfcjqcXLuVEXSfMgmRExIufb8rUrgPAq4Zamju1Qhi1UhFgX3aCfaTi/0c62Yrsnd01AVDKrGncEHrJE3E7+eM9R7VZcFd+wGKZ1NEk6bG4+n5YBaotJzJLNbe3z/ceuLXV7OnZY2iYAO0W6e3vhNnOxRaykKeRgEx0Mm4HTljDzETuR6hppkEGksG1oH6fuMDDgFGPCDTvcbg/MkHrgennfT6YMpcRYeWNnpJ9DsDrdjqbEMGvaZvbpf2wiz/Y5qUst45ruNiLD0BkDkMXL/tWd/wC2N/a1N8ZvRVYwLBQM3wfWw1I4aIJAABnYGRtzgcz02DzPC1psKi+HfwsT1AEnkBE/IeePTEoK++n3j9R+5xBm+ztBxfSPIEifLocZvSl0wtnkSVKjEkoYDEbFbCDz5H33vJBwdmSxqhlv4VIHQsgnUB5H0vi4DsRTQt3dSoAfusAyjcWECMc1OxzEyGVo3BBAgWG0+l8DUr4L3ifhuZNSl4hptA1TttPkPP8ALBCaUnSqqpg872F5udt9xt64ZV+A1QIZQyi1je4j+qPbAK5VlQCGB2abfQ7/ADxxz3L2MpMwKu+kH5fX++NimQDcW5fuYxBpZTKgG0XEflAm2MzGZSnSLsCqgam6eu8x874zi5N1FmfyJszxGlTUs+kAdVETfYfePniv5ntDVqtooU1pmeVMPUv/AJZC05/zEdb4FyqVM3VJY6I3v4qYIkIg3NUiCzR4ZAF7ix0cp3KqqJoW+pQCT/V1nnJkmZnHcn5a9X/gtFfp8LzLuENWoDGqO+VIBMTFOkVHsxxPR4bm1bwVqswdPjWpPLZ0Qif6sN8kC1fMu2oCERTb+pvqfribSQw8XIkW6Gw3vBj64HryQ2V1O0uapuKTUkqVWcJTAWDOysUkrEld5kE7Y9R4rxD7KtNZDbKF2BIEsV6CxPlI961wkVKVWpmaxHdKqrQSxl7l6kxI0g6R1nyJxU+1fEa2adK6EoKcilcxc31yLaoADbCACIM46oz+BN9k8nq2RzSZyjKSpZQyahDK2xVhyuCD872xVq2bYEq1iCQwJiDtthR2M7UGS11cGHTboDY+fLkfI4uHabKpVpjM09zAaPoY68sY6qepG1yuUF0JtRqEKzCDc+g/Yx3nM6FXSsADYDyxWsvxCtVqMqLqpoxGsjTAiCoP3jPPbElKqjnSXZepImMKelLSSUu8/v7nb4eakiDjdWnXQpV8Y9YI8weRx53xXs2yNNImovKB4h6gb+ox6bmexZPiFTWPTb1vhXneDMlSmgDKCRLiTzkn2HLBGbiXqwTVspvDOyk3rVFpD8Js5+YgDzk4Ordj+9rotJGSmSFL3IAAALHVcydRta4jHoRoQFgTYEg8uQmdySDt0OGbOSO68IqRNOfhJggKRykmx2mxxvGW5Wjjao884/2YytONKkVNIjS0LYRqMc7ctzfrjrsx2QEa21MpmFLFQSDBmCJxJleG1K9Vu8s2phVgfDBPhEm1hAHKD0vcStOmg8SBRYFiBAtbfHM3KPwtsMJC1OzGURxU7sBgLCNQ9SDIn0IOD6TKragNJaJ0qATvvfzO+A8x2lyim9VD856dcCt2yym3fAD0bEtaj6ZFvosNTOERYAbE3jnubjnHtjmpxZACrBQ1oG5IE8on3A64S0+0OVey10M7gmJ9mAB98GuA6yjCP8sR5XGw98JqS5TCxj3nnjtapwMKnv8Av1wRSyVVqLZgLTWihYF6lYIBoYqSZUgCQeePSGSjNEYnoZ+Lm/6/LCyhXL0Gr0zRq0lZVZqVcOQWZUAK6RzYG8WwQH64QDZuJofhGn3x2MyIsZwn1jrjBbngoBuM1f8AtgmlxAjaxwhFQ+eO1zHmcKh2WM54kXPlviMVVMcvUYTLnbQcdDObYVBYxzNBW3AM+Qn++KJ/ENwhpUUGokGqVmzQQlNf96qVHti3pmfQ4o/Gamvi1MHYPlx7KKtb/wBQXE7I3dCpFsyHZCnSorT1y0eJmUHU5uzecsT54GzXZSodRQgcxEj9I+fQYdLVBG8dbWPqMS0syF3MD6f8W6++M3oRuwpFXyfC61IsCmpZ1z8RafCRAMk2H0wXlKTVHClYkCWuAouWN7QBf/dw6rZ5FI1eElvBJiSd0B2JPLzwFxrOCnTVKcl6oSRzPNV8iSQx6COU4PKvsbEPHc2az93SEogA0n8PIG4u1yffEGXVgIemuk28MWU20leYG19+eLjwvs9TSnpLKzmSzFdyd9J3A2HW2Mfs6swDHkGj6HE6sJSeOBJUeS8WyxyldaqSQIN92SQvi81MKT+FkO4OPQOBcWBpxM06oNj02945j/Wddruy/wD9s7XIpy5kD4YIce6Fj6quKx2BpVKlKrRBGqg/WDeRIPqs/wC954pbklLtA1Y14rmTlWClWdHaEK/HzPwX1bGbzabg2DqcQRjKjS4+JWs0ddJg2w07Q8DNWlqNM97S8SgEavCd1I5G9vP0ipcPpvny7OzIEaBAGpSPIjwNzmPfli5JPHqVpuslu4PxvSIMFeWHNegtVZA3xTuI0VpmnoJNRpGgCSYElwBsLX5SRg3g/GikfhO4xzyjtdM7YTU1g5TNaMwmXYMWpr3hcjwldTQZ9wp/0xX6+dNTPd9rCCSWLGAKY+7fe3IXJ88XjjOVFai70gDU0kW3I3K++PKcpl2zVTSZ0A/CLM5HIdIuSTsJxonaSXRzyjsbZZeNZ810Gbok1EkLX0yHUKQA8bm5EyD8QOzGFeW7J1KzGpVdqic2YsviEArEEtHWw88W3hGR+yXWPDaB8HSAvMbyTcgnaYD3ivDFqUxmaROk/Eu8ERIPz36EHrFPV3RbjyvyzmtFQodkaSrqUpystMahy+/rJvgwdnRyqGPVR57ab4Py4Ugi4IuCYMDnIi53+mA6+sSYI/t5W9scj1ZXyNuiJ+zCt8LBj5pTP5KGwsqdnGUylm/2bFW+TSP+YYb5XMQxJty2kefPrGDkrqx+IBhsCu49P3ti1rNdjUkdhsPMvk3q8I8Cu7LmmqBVpirJTMFvFTapTDLaT4hthI3lh5l1f/sditVaMZioWZq5y40iuxINZQWSR0Hlj0GBDxFhmMrXzZ1rVAy+VrIyKhL0sxTYuVV3j44AJMA8wRhRJ64dDNvW4PWq1KiVS9ekZp69FqmWQ6WdELAsrNIWPGQJjCV6RZSJKyCJFmEiJFtxhIGbFW+JEq8wY98Ijw/NUj/LrrWH4a6Qf/MSD81ONjjdSn/j5aqo/FTiqnr4fEPdcMQ+73znEn2gYT5HjdGt/h1UY/hmG/4TDfTBpJGAArXjHGBRWjcScdpVjAMmgjFZztGOIhmtApVB7d5SP0bFiNbzwj7SWalW5KTTf+mpYfJwv/FhAWM8Rjl9QMYOKTbT+f8AaMCZTMh0BIAb73rsdv3EY7eooBYnb99cFACcbzFQLTZFJCVkY0x94DV4Y1HnBIA5TywNwl69XMPmq7GmrBlppA1CG+IhhpRiCbG8PHKMHpSJOptzZR0B/wDcefsPWKksIHHqfr+hj0PkMAFgy51CQzt6sR8wIHzGC6BAN7H6e5mMVzQR4lYjmCNvcG2O04my2Ye4uD7cjhUOyxZ4LDI0HWpBuDuCN8ebfw3zmjO1pgB6CuSesUjPlcn54tGa4yqUnefhVjv0BOKN2W4BUzmYzNGmGLCiqyrqsaTSE+KxGpdsFCs9D452vy1DxM/jC6tK3ZhMeg9zsDhb2j4O9XL/AGvhrRVtU0qARVGkqRBFzpO3PSOYEec//R1WtUWlTzeTqM7aUUZgEknYQJAJ9ceg9hspmuGO2WzjUwo0MkPJBqFgBtsSp9/XDVCZ5l2Z41VOeStVIqb6y5CyCCsTyidhi/dqgKNfLimn+NqHhJgkQZJJI59fPEn8QP4Ws9b7VkqetaxmoiiSjk3IUfcbc9DPIiC81wM5Xh60803eMFXwPEI11VVjcjUBPlhOCk8lKe3KM4NmytwbD4gbR13wlyvFsrXzlVcvCu4B1MQodhOoJNhJhrxqM9BijcVrVavesGbQhC6JsQq+VrBZwsGdEAKNJEGRuSNjO49BjLyVw2aampvVHtGVpVmHiQmJJPhsbG5nc8sOeCZ37OwDg6HEVB06NB5jpzBI54XcM43SNGkPHWqqmqs4gkCAXLgGWAYxykKemG1M04BEspuB8Qjqu4YeW4xnHR2S3JmT06YF2n4U2XYNTju3NiORiQJ/CwmP9MIM1mBpkneL223x6Hk3SqhoNDqQdE2kG5Ty6qeRxUOJ8G7urTpeIqzSDO6gMTaN7R5GeRGJ1fDtvdAhpgWVYU9Mi8crTjdd1DX9Bbr5nzwfW4W1hII5agZ+YB+mF9Tg7PUOlkZV38UeLoNQEx+eObyproMjHJUaAro2ZXXRYCmxLOvdmTpfwkeGTpaeRU2Cmbp2nyNDLcPZBTy4pBh4cwz93LPMyoZ9eoyIEz0xT2oAqQQCDy9eR8vLB3Dc1m6gGXo1aJqUVmkmZQurqpGmorg6lrUvgJOoEMjbzj1WWHdis0udo1cu7Uq9FSdYFbM1HVtYKKGrIrlIUkHUSCIFsIeL5ah9pP2ZNFKlqp6tTkVHmGPiYjShGkdW1nkMOM3xatl8r9nbvFzddnaoxNKUQkBqq9yAo1fCkgNMkzoOK3Uz1LLhdb06Q2UMwUQABAkja2BAEY5BFv0xuj2qocqtEnyqJ/8AKcRfbqbknvEJN7MD874YEee4RSrj+bTR/MgE+zbj2OFrcAZDFDMVaXRWPep7K8kD0bDhHU/CQfS+OnO1vlgATrmM5T+OjTrjrSfQ3roex9A2Nr2poAhamrLt+GshT6nwn54bs3UH9+eOaoUiCJB3BAIPqMAGK+vxA6gbzMg+4xBm8sKiFGBKsCpHr+v9sBVey9AnVSDUGPOixp/NfhPyxF9mzdP/AA6tOuByqrob01pYn1XAIG4Nn+5dqVWZkSxNjyVoIsr2EjZhB+IQ8L6mk7DliucQLVSq1KFSjV2RwBVpX3V2W+huci2+JuHcY0nuqqsrL7tH51E6Ost+IG7YBsshzIiTtvjnK5j+WnLwi3sMRUqXeLqRlINgQwIPyxwEZRcQRgET0aoUleW4/Vfb8oxKI5xe3788APLciYMg/wCm+OM3xJaYJMT06HkfK/vgAg7S51KFFhYyJjynb1LBR6Thr/BHh5Sszt8dai7H07ynHzuffFQy9Ns7XVQr1FZjIUSW0+IosnoJMbAGPvY9U7C8NrpmmepRqUkFEqCygX1oQBfoD8sIZDw3MDPZ2jUZamXp1lWvTRatJ1rDLsCjVVC66LDvFMBiDAVoKwaX/HTKE51XUtISgsDzNcqfWRHvi69in1cRzDhKUHWGfKZdVoE6harXZRUetzIUlZmb4G/iH2cq5jM1IoVXR6VIB6agwymqbXFwSpwIGc/w+7dpVyo72qEqrpV9/ESJDAASQR0tIPKMHdoeBDiFEinVQqWWT8QIEki2x6G0EA8seHZ3L1spUcVVYaGKmxA2BgEWkT8BIiTHMYkyPamrRGpKoXTz1Q/O0KxJEcxblOKRNBfEuz1fJUHNakQalR1UPuRo/wAQRItPWxIxXKdamAA4IPMgwfqIw+452krZpUFZ2mnJAYk7xJMmQdh7YT0k72oEWASRLHlJAk4Giosb8B41UCVMtlqYL1iP5p3Vdr8gIm/+dt7Y9JyHZSilFFqPSLKoBIVCZ5kN4W9LzGFPA6H2JYoto/E1tTf1Hf22w9pdr6mxVKnrSB+sYSEBuiZQmolRmCidI1wT6d6yq3nEenPO2HFarJRzlB/ALVJMBC2kCpsYBgK1rMPPBr9sqe1TLUbyCABPS4S99h1JxUe03bCh9nfL5fLtRUnTUjUAAWGsAsSRMERESZxVoKYfwrtlmK7d0DTLEnxwpCxvtGryNt8WShlvBBcxtAGmNiYI8V53J64onZ3J1KbNV0RUdiQgQlL2PimF2PSD8jbqXEHPg7qCLka1PvykcgfyNsSMm+HGi7alemStSmQyN0IkXHNSCysOYY+uNd5O95x0sE4YG2qO7PUqEGpUMsRsOSos/dUQB7ndjiOrkkcAMqt5MA35zjspjSNp2wgAqnZ+gd6NI+tNP/jiB+zeVn/8aj/5a/oMNS8j9/v54xhzv+/LAAnqdk8md8vS9lj8iMQ//RmUvFED0Zx+TjDsr1P7/PHAEeWABJU7I5cfCrj/AMaqP/fiFey6EWqVx5CtU/ucWEmfPriFqd5BGABKezI+7XzQ/wDHJ/PHJ4CRYZrNf+Yp/NMNWZo3xFUSSLg++AACnweoCD9rrEDkwQz5fDON8R4N3ggsG5gkXHmCIIPpgzVB5/n7+WOlYX36YBFc/wCzM3SMrpq+YYo/uQQW95xFV7S5geFxXHr3bf8AMaf64txa1p/v+uJPsStTL1CVE1ZIZPClJKZLmkVL1Aaj6DoIiLkb4LAqOX+219XdUcxVCQWvKrMwWWiASDBtfbE2V4D3zTmKwqEH/CU6QP6gfF9BixcKy1eiy9xUqZd6r010h1066kaO8SW0krca0kqpjbDFO1taqFXN5fLZtSodS6hW0s701YMAYkoYimLEExNlYxP9nAAAGnTGnTI0xcFSPhIMEERBx6N2M7Yd/FCuQK4Fm2FUDdhyDgfEo/qFpC17h1LhVTU1Y1MmwlO7qZhws2OtGLXHIXA3lcLuKcAVTqymbo5oA6l0Vqa10IuCsHQ5HUaD/lbmAPOBU8weKirVpIDUFST3CJ3ahq6Be+BD1GhKJ0tqkVSw0hRJvbXtloLZbLt/M2q1BH8sH7q/7Uj/AIQZNyoNLHG6baXpZdMvn6b1O8zCU0SdasrMyldXeNqnSQArDVcQrDU/CBHvzMm5JO5JJJJNzJJwASUyoXSBAg23nrM7k3uZxEuSpXIRBIvCAHp0x29YmJgf0j8744UWwxFF412begFZ3DUiwVighgOpB2w17O8AYaivdkBtiTcgb2FuTAwbHlJl9msuroyNdWEER+v1Hpiu8Kzj5ar3T3K7f7RLwR/mW8DmJHTCAtVOo4+Omy+dMBx+j/8ALjRzdA7uC34X1KSf6WA/LHa5oESDIImRtH64i1arEb8jEBfTaThgEZfKgnVAjysCeotsLge554Q9ouEBD31mGoa0faGMSp5ET5/SMOm4fTHwro86ZKfRSB8xgLjXDDVTu+9cqRPjVTBkAclO55k7YAs77NcWFVNKtqK8jve8GfvCYPWJ54a1jO4IIuDzB8un64S8L4AcvqbvS7TabAD+kH9iYw5p1NQ/Q8vngGFE9P8ATHP/AExsAbWj64wsdhEdZwwJEMY2a3zxBz/TrjubjDAk0ScamDGNNWmDy88b770wgOQ/W2Oi0zHsMYBP7jEPeYAJCNuX644q0piNscGrFj88bGZGxOADk0yB1jngWu84nNeNr8sR06YMzOEAK5gX545NQCxwVVy4O2A2JGGIlFfl9DiKo5MqCwlXQiZGmoHDqoMgBg7ExFzO98cAc/yxgrHy+WEAVU45V1BoQtJcnxAs/d1KaO0lgCpqM8IqgtJ6RJTzCeGaQIUKEDaHH8vKnL0lMxINWpUqNaBC7nZe7C3U45NSPTCoLHmXpo6l4fQO6DLTBUnTS1V2p0hFw5RZ0mmNLyBMkLhnBkrAmoFaalNEAqECW7ypU0EhzUZUVdKkEmeZNwqObKwFMAatMaSV1CG0kjUkjfQVnBFOrBVgSCpDAgxBEQRyBst/IDbBQwVeD1Agemh7t4NOAA7I791Tcov4jpFubDkQTpsyUkP4dJRTqaDLKzDTyIgTIOzL1xLmKh00r2paQsM6PCToXWjiQhIZSVJBVbwIxLQ40q1VYqKaGrVquKS7mpTpUSFGumabBBVPeK0h6kgAEjAIhTOqfvcv31t/fDTh+VydSkgqZmvlq8AsXpK9HVudJQHSo2Euthe5wsGZWpToprpgU/tFV+8EO7vUMKzh6KsWpmk096t6R/CqkzN5KkpqGk7kL9rqUyCrKKeX8Ik/EQ9Raqg6tim/MAZnsZmGGvLtl84n4qNUA/8ACx0j/jwi452RrNSL1stWpKpMVAoJQjmVUlgvnGkxvscazHCaoqOFZe9phu8qIXQ0iCqEd6QJhmjwzdTaL4fJ/EfiFKUfuCyEoytTbUCpKkEisJMgibzgAoXD8/UpP3dSD94EEFHH4lOwPXkecb4sWWrawSt9pnf3H3fLkeU4F7Q8WXM6i+UpU6hvrosySerU4YE/5hDf5sIU4g9AhgSSBvEMOonZl9Y85wwLetY7QcQioC0G9wPlf88JMp2mQiSyH30sPURf/hHrg7LZ6mYMk7naRf8AoLfkMMQ6ataN/wB+mIKdXSTt5g3tyI5yNsCtxCl+OD/S/wCoxy/EU5amPkjfmQB9cAFhojUOl4xvuYHW+MxmGUR1RsDe+OALxsMbxmADbb/THJ/LG8ZgA5qVLjGOBvGMxmAQLNyIxlRMZjMAHTbYgqVCATjeMwmM6LYhXrjMZgEacYHrfDOMxmEI4q07DGAW+mMxmAZp0g8tpxuB0xmMwxEYP7OOkpjc3HTGYzCGDk7fv640tAcgBIv5+vUeWMxmBAHUuJVJYltZZVVtcnUFIZdRBDkqQIbVqERMWwMG1ATuBJNzPUmSSSTed8axmAZw9LY7emOKiat741jMBJEeEU33UfLAuY7LoFLKzL6G2MxmAYoSkyuB3rwTFjH98PKXZxWA1VKjerYzGYAP/9k="/>
          <p:cNvSpPr>
            <a:spLocks noChangeAspect="1" noChangeArrowheads="1"/>
          </p:cNvSpPr>
          <p:nvPr/>
        </p:nvSpPr>
        <p:spPr bwMode="auto">
          <a:xfrm>
            <a:off x="5870575" y="-898525"/>
            <a:ext cx="24384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111619"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TUTORIAL (Additional)</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Content Placeholder 2"/>
          <p:cNvSpPr>
            <a:spLocks noGrp="1"/>
          </p:cNvSpPr>
          <p:nvPr>
            <p:ph idx="1"/>
          </p:nvPr>
        </p:nvSpPr>
        <p:spPr>
          <a:xfrm>
            <a:off x="457200" y="1066800"/>
            <a:ext cx="11506200" cy="1676400"/>
          </a:xfrm>
        </p:spPr>
        <p:txBody>
          <a:bodyPr/>
          <a:lstStyle/>
          <a:p>
            <a:pPr marL="0" indent="0" algn="just">
              <a:lnSpc>
                <a:spcPct val="100000"/>
              </a:lnSpc>
              <a:buNone/>
            </a:pPr>
            <a:r>
              <a:rPr lang="en-US" altLang="en-US" sz="2800" dirty="0" smtClean="0">
                <a:solidFill>
                  <a:srgbClr val="FFFFFF"/>
                </a:solidFill>
                <a:latin typeface="Times New Roman" panose="02020603050405020304" pitchFamily="18" charset="0"/>
                <a:cs typeface="Times New Roman" panose="02020603050405020304" pitchFamily="18" charset="0"/>
              </a:rPr>
              <a:t>3. A block weighing 200 </a:t>
            </a:r>
            <a:r>
              <a:rPr lang="en-US" altLang="en-US" sz="2800" dirty="0" err="1" smtClean="0">
                <a:solidFill>
                  <a:srgbClr val="FFFFFF"/>
                </a:solidFill>
                <a:latin typeface="Times New Roman" panose="02020603050405020304" pitchFamily="18" charset="0"/>
                <a:cs typeface="Times New Roman" panose="02020603050405020304" pitchFamily="18" charset="0"/>
              </a:rPr>
              <a:t>kN</a:t>
            </a:r>
            <a:r>
              <a:rPr lang="en-US" altLang="en-US" sz="2800" dirty="0" smtClean="0">
                <a:solidFill>
                  <a:srgbClr val="FFFFFF"/>
                </a:solidFill>
                <a:latin typeface="Times New Roman" panose="02020603050405020304" pitchFamily="18" charset="0"/>
                <a:cs typeface="Times New Roman" panose="02020603050405020304" pitchFamily="18" charset="0"/>
              </a:rPr>
              <a:t> is resting on an inclined plane and is acted upon by force P as shown in the figure. If the coefficient of friction between the inclined plane and block is 0.3, calculate force P required to impend the block up the plane. (3 marks)</a:t>
            </a:r>
          </a:p>
        </p:txBody>
      </p:sp>
      <p:pic>
        <p:nvPicPr>
          <p:cNvPr id="113667" name="Picture 4" descr="C:\Users\Mahe\Desktop\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263" y="2895600"/>
            <a:ext cx="44100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Content Placeholder 2"/>
          <p:cNvSpPr>
            <a:spLocks noGrp="1"/>
          </p:cNvSpPr>
          <p:nvPr>
            <p:ph idx="1"/>
          </p:nvPr>
        </p:nvSpPr>
        <p:spPr>
          <a:xfrm>
            <a:off x="457200" y="1066800"/>
            <a:ext cx="11506200" cy="1676400"/>
          </a:xfrm>
        </p:spPr>
        <p:txBody>
          <a:bodyPr/>
          <a:lstStyle/>
          <a:p>
            <a:pPr marL="0" indent="0" algn="just">
              <a:lnSpc>
                <a:spcPct val="100000"/>
              </a:lnSpc>
              <a:buNone/>
            </a:pPr>
            <a:r>
              <a:rPr lang="en-US" altLang="en-US" sz="2800" dirty="0" smtClean="0">
                <a:solidFill>
                  <a:srgbClr val="FFFFFF"/>
                </a:solidFill>
                <a:latin typeface="Times New Roman" panose="02020603050405020304" pitchFamily="18" charset="0"/>
                <a:cs typeface="Times New Roman" panose="02020603050405020304" pitchFamily="18" charset="0"/>
              </a:rPr>
              <a:t>4. Block A shown in figure is in contact with 50° inclined plane. The coefficient of friction between plane and block is 0.25. Compute the value of force 'P' necessary to just prevent the motion of the block down the plane. (2 marks)</a:t>
            </a:r>
          </a:p>
        </p:txBody>
      </p:sp>
      <p:pic>
        <p:nvPicPr>
          <p:cNvPr id="11469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6725" y="2716213"/>
            <a:ext cx="38671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Content Placeholder 2"/>
          <p:cNvSpPr>
            <a:spLocks noGrp="1"/>
          </p:cNvSpPr>
          <p:nvPr>
            <p:ph idx="1"/>
          </p:nvPr>
        </p:nvSpPr>
        <p:spPr>
          <a:xfrm>
            <a:off x="457200" y="1066800"/>
            <a:ext cx="11506200" cy="1676400"/>
          </a:xfrm>
        </p:spPr>
        <p:txBody>
          <a:bodyPr/>
          <a:lstStyle/>
          <a:p>
            <a:pPr marL="0" indent="0" algn="just">
              <a:lnSpc>
                <a:spcPct val="100000"/>
              </a:lnSpc>
              <a:buNone/>
            </a:pPr>
            <a:r>
              <a:rPr lang="en-US" altLang="en-US" sz="2800" dirty="0" smtClean="0">
                <a:solidFill>
                  <a:srgbClr val="FFFFFF"/>
                </a:solidFill>
                <a:latin typeface="Times New Roman" panose="02020603050405020304" pitchFamily="18" charset="0"/>
                <a:cs typeface="Times New Roman" panose="02020603050405020304" pitchFamily="18" charset="0"/>
              </a:rPr>
              <a:t>5. A block of weight 400 </a:t>
            </a:r>
            <a:r>
              <a:rPr lang="en-US" altLang="en-US" sz="2800" dirty="0" err="1" smtClean="0">
                <a:solidFill>
                  <a:srgbClr val="FFFFFF"/>
                </a:solidFill>
                <a:latin typeface="Times New Roman" panose="02020603050405020304" pitchFamily="18" charset="0"/>
                <a:cs typeface="Times New Roman" panose="02020603050405020304" pitchFamily="18" charset="0"/>
              </a:rPr>
              <a:t>kN</a:t>
            </a:r>
            <a:r>
              <a:rPr lang="en-US" altLang="en-US" sz="2800" dirty="0" smtClean="0">
                <a:solidFill>
                  <a:srgbClr val="FFFFFF"/>
                </a:solidFill>
                <a:latin typeface="Times New Roman" panose="02020603050405020304" pitchFamily="18" charset="0"/>
                <a:cs typeface="Times New Roman" panose="02020603050405020304" pitchFamily="18" charset="0"/>
              </a:rPr>
              <a:t> is lifted by a wedge as shown in the figure. Calculate force ‘F’ required to rise the block. Consider angle of limiting friction as 19° at all contact surfaces. (4 marks)</a:t>
            </a:r>
          </a:p>
        </p:txBody>
      </p:sp>
      <p:pic>
        <p:nvPicPr>
          <p:cNvPr id="115715" name="Picture 4" descr="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300" y="274320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2"/>
          <p:cNvSpPr>
            <a:spLocks noGrp="1"/>
          </p:cNvSpPr>
          <p:nvPr>
            <p:ph idx="1"/>
          </p:nvPr>
        </p:nvSpPr>
        <p:spPr>
          <a:xfrm>
            <a:off x="457200" y="1066800"/>
            <a:ext cx="11506200" cy="1676400"/>
          </a:xfrm>
        </p:spPr>
        <p:txBody>
          <a:bodyPr/>
          <a:lstStyle/>
          <a:p>
            <a:pPr marL="0" indent="0" algn="just">
              <a:lnSpc>
                <a:spcPct val="100000"/>
              </a:lnSpc>
              <a:buNone/>
            </a:pPr>
            <a:r>
              <a:rPr lang="en-US" altLang="en-US" sz="2800" dirty="0" smtClean="0">
                <a:solidFill>
                  <a:srgbClr val="FFFFFF"/>
                </a:solidFill>
                <a:latin typeface="Times New Roman" panose="02020603050405020304" pitchFamily="18" charset="0"/>
                <a:cs typeface="Times New Roman" panose="02020603050405020304" pitchFamily="18" charset="0"/>
              </a:rPr>
              <a:t>6. A man weighing 750 N starts to climb 7m long ladder weighing 250 N. Determine distance ‘x’ indicated in the figure when the ladder starts to slip. The coefficient of friction for all rubbing faces is 0.30. (3 marks)</a:t>
            </a:r>
          </a:p>
        </p:txBody>
      </p:sp>
      <p:pic>
        <p:nvPicPr>
          <p:cNvPr id="116739" name="Picture 4" descr="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743200"/>
            <a:ext cx="3200400"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cxnSp>
        <p:nvCxnSpPr>
          <p:cNvPr id="4" name="Straight Connector 33"/>
          <p:cNvCxnSpPr>
            <a:cxnSpLocks noChangeShapeType="1"/>
          </p:cNvCxnSpPr>
          <p:nvPr/>
        </p:nvCxnSpPr>
        <p:spPr bwMode="auto">
          <a:xfrm rot="5400000">
            <a:off x="112713" y="3036888"/>
            <a:ext cx="3811587" cy="1587"/>
          </a:xfrm>
          <a:prstGeom prst="line">
            <a:avLst/>
          </a:prstGeom>
          <a:noFill/>
          <a:ln w="25400" algn="ctr">
            <a:solidFill>
              <a:srgbClr val="FFFFFF"/>
            </a:solidFill>
            <a:prstDash val="sysDash"/>
            <a:round/>
            <a:headEnd/>
            <a:tailEnd/>
          </a:ln>
          <a:extLst>
            <a:ext uri="{909E8E84-426E-40DD-AFC4-6F175D3DCCD1}">
              <a14:hiddenFill xmlns:a14="http://schemas.microsoft.com/office/drawing/2010/main">
                <a:noFill/>
              </a14:hiddenFill>
            </a:ext>
          </a:extLst>
        </p:spPr>
      </p:cxnSp>
      <p:sp>
        <p:nvSpPr>
          <p:cNvPr id="5" name="Oval 4"/>
          <p:cNvSpPr/>
          <p:nvPr/>
        </p:nvSpPr>
        <p:spPr bwMode="auto">
          <a:xfrm>
            <a:off x="2019300" y="3189288"/>
            <a:ext cx="1371600" cy="1371600"/>
          </a:xfrm>
          <a:prstGeom prst="ellipse">
            <a:avLst/>
          </a:prstGeom>
          <a:solidFill>
            <a:schemeClr val="bg1">
              <a:lumMod val="40000"/>
              <a:lumOff val="60000"/>
            </a:schemeClr>
          </a:solidFill>
          <a:ln w="9525" cap="flat" cmpd="sng" algn="ctr">
            <a:solidFill>
              <a:srgbClr val="FFFFFF"/>
            </a:solidFill>
            <a:prstDash val="sysDash"/>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6" name="Straight Connector 36"/>
          <p:cNvCxnSpPr>
            <a:cxnSpLocks noChangeShapeType="1"/>
          </p:cNvCxnSpPr>
          <p:nvPr/>
        </p:nvCxnSpPr>
        <p:spPr bwMode="auto">
          <a:xfrm rot="16200000" flipH="1">
            <a:off x="1409700" y="2122488"/>
            <a:ext cx="1676400" cy="457200"/>
          </a:xfrm>
          <a:prstGeom prst="line">
            <a:avLst/>
          </a:prstGeom>
          <a:noFill/>
          <a:ln w="25400" algn="ctr">
            <a:solidFill>
              <a:srgbClr val="FFC000"/>
            </a:solidFill>
            <a:prstDash val="sysDash"/>
            <a:round/>
            <a:headEnd/>
            <a:tailEnd/>
          </a:ln>
          <a:extLst>
            <a:ext uri="{909E8E84-426E-40DD-AFC4-6F175D3DCCD1}">
              <a14:hiddenFill xmlns:a14="http://schemas.microsoft.com/office/drawing/2010/main">
                <a:noFill/>
              </a14:hiddenFill>
            </a:ext>
          </a:extLst>
        </p:spPr>
      </p:cxnSp>
      <p:cxnSp>
        <p:nvCxnSpPr>
          <p:cNvPr id="7" name="Straight Connector 21"/>
          <p:cNvCxnSpPr>
            <a:cxnSpLocks noChangeShapeType="1"/>
          </p:cNvCxnSpPr>
          <p:nvPr/>
        </p:nvCxnSpPr>
        <p:spPr bwMode="auto">
          <a:xfrm rot="16200000" flipH="1">
            <a:off x="2209800" y="3455988"/>
            <a:ext cx="762000" cy="228600"/>
          </a:xfrm>
          <a:prstGeom prst="line">
            <a:avLst/>
          </a:prstGeom>
          <a:noFill/>
          <a:ln w="31750" algn="ctr">
            <a:solidFill>
              <a:srgbClr val="FFC000"/>
            </a:solidFill>
            <a:prstDash val="sysDash"/>
            <a:round/>
            <a:headEnd/>
            <a:tailEnd/>
          </a:ln>
          <a:extLst>
            <a:ext uri="{909E8E84-426E-40DD-AFC4-6F175D3DCCD1}">
              <a14:hiddenFill xmlns:a14="http://schemas.microsoft.com/office/drawing/2010/main">
                <a:noFill/>
              </a14:hiddenFill>
            </a:ext>
          </a:extLst>
        </p:spPr>
      </p:cxnSp>
      <p:cxnSp>
        <p:nvCxnSpPr>
          <p:cNvPr id="8" name="Straight Arrow Connector 23"/>
          <p:cNvCxnSpPr>
            <a:cxnSpLocks noChangeShapeType="1"/>
          </p:cNvCxnSpPr>
          <p:nvPr/>
        </p:nvCxnSpPr>
        <p:spPr bwMode="auto">
          <a:xfrm rot="5400000">
            <a:off x="2590800" y="2465388"/>
            <a:ext cx="1600200" cy="1371600"/>
          </a:xfrm>
          <a:prstGeom prst="straightConnector1">
            <a:avLst/>
          </a:prstGeom>
          <a:noFill/>
          <a:ln w="38100"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9" name="Straight Connector 24"/>
          <p:cNvCxnSpPr>
            <a:cxnSpLocks noChangeShapeType="1"/>
          </p:cNvCxnSpPr>
          <p:nvPr/>
        </p:nvCxnSpPr>
        <p:spPr bwMode="auto">
          <a:xfrm>
            <a:off x="2781300" y="3951288"/>
            <a:ext cx="1066800" cy="1587"/>
          </a:xfrm>
          <a:prstGeom prst="line">
            <a:avLst/>
          </a:prstGeom>
          <a:noFill/>
          <a:ln w="9525" algn="ctr">
            <a:solidFill>
              <a:srgbClr val="FFFFFF"/>
            </a:solidFill>
            <a:prstDash val="sysDash"/>
            <a:round/>
            <a:headEnd/>
            <a:tailEnd/>
          </a:ln>
          <a:extLst>
            <a:ext uri="{909E8E84-426E-40DD-AFC4-6F175D3DCCD1}">
              <a14:hiddenFill xmlns:a14="http://schemas.microsoft.com/office/drawing/2010/main">
                <a:noFill/>
              </a14:hiddenFill>
            </a:ext>
          </a:extLst>
        </p:spPr>
      </p:cxnSp>
      <p:sp>
        <p:nvSpPr>
          <p:cNvPr id="10" name="Arc 9"/>
          <p:cNvSpPr/>
          <p:nvPr/>
        </p:nvSpPr>
        <p:spPr bwMode="auto">
          <a:xfrm>
            <a:off x="2781300" y="3417888"/>
            <a:ext cx="762000" cy="9906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1" name="TextBox 26"/>
          <p:cNvSpPr txBox="1">
            <a:spLocks noChangeArrowheads="1"/>
          </p:cNvSpPr>
          <p:nvPr/>
        </p:nvSpPr>
        <p:spPr bwMode="auto">
          <a:xfrm>
            <a:off x="3467100" y="3265488"/>
            <a:ext cx="6096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45˚</a:t>
            </a:r>
          </a:p>
        </p:txBody>
      </p:sp>
      <p:sp>
        <p:nvSpPr>
          <p:cNvPr id="12" name="TextBox 27"/>
          <p:cNvSpPr txBox="1">
            <a:spLocks noChangeArrowheads="1"/>
          </p:cNvSpPr>
          <p:nvPr/>
        </p:nvSpPr>
        <p:spPr bwMode="auto">
          <a:xfrm>
            <a:off x="2400300" y="403860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solidFill>
                  <a:schemeClr val="tx1"/>
                </a:solidFill>
                <a:cs typeface="Times New Roman" panose="02020603050405020304" pitchFamily="18" charset="0"/>
              </a:rPr>
              <a:t>Sphere</a:t>
            </a:r>
          </a:p>
        </p:txBody>
      </p:sp>
      <p:cxnSp>
        <p:nvCxnSpPr>
          <p:cNvPr id="13" name="Straight Connector 28"/>
          <p:cNvCxnSpPr>
            <a:cxnSpLocks noChangeShapeType="1"/>
          </p:cNvCxnSpPr>
          <p:nvPr/>
        </p:nvCxnSpPr>
        <p:spPr bwMode="auto">
          <a:xfrm rot="16200000" flipV="1">
            <a:off x="2019300" y="3189288"/>
            <a:ext cx="3175" cy="1524000"/>
          </a:xfrm>
          <a:prstGeom prst="line">
            <a:avLst/>
          </a:prstGeom>
          <a:noFill/>
          <a:ln w="15875"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14" name="Straight Connector 29"/>
          <p:cNvCxnSpPr>
            <a:cxnSpLocks noChangeShapeType="1"/>
          </p:cNvCxnSpPr>
          <p:nvPr/>
        </p:nvCxnSpPr>
        <p:spPr bwMode="auto">
          <a:xfrm rot="10800000">
            <a:off x="1181100" y="1512888"/>
            <a:ext cx="838200" cy="1587"/>
          </a:xfrm>
          <a:prstGeom prst="line">
            <a:avLst/>
          </a:prstGeom>
          <a:noFill/>
          <a:ln w="15875"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15" name="Straight Arrow Connector 30"/>
          <p:cNvCxnSpPr>
            <a:cxnSpLocks noChangeShapeType="1"/>
          </p:cNvCxnSpPr>
          <p:nvPr/>
        </p:nvCxnSpPr>
        <p:spPr bwMode="auto">
          <a:xfrm rot="5400000">
            <a:off x="419101" y="2732087"/>
            <a:ext cx="2438400" cy="3175"/>
          </a:xfrm>
          <a:prstGeom prst="straightConnector1">
            <a:avLst/>
          </a:prstGeom>
          <a:noFill/>
          <a:ln w="19050"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6" name="TextBox 31"/>
          <p:cNvSpPr txBox="1">
            <a:spLocks noChangeArrowheads="1"/>
          </p:cNvSpPr>
          <p:nvPr/>
        </p:nvSpPr>
        <p:spPr bwMode="auto">
          <a:xfrm>
            <a:off x="952500" y="2351088"/>
            <a:ext cx="8382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2 m</a:t>
            </a:r>
          </a:p>
        </p:txBody>
      </p:sp>
      <p:sp>
        <p:nvSpPr>
          <p:cNvPr id="17" name="TextBox 14"/>
          <p:cNvSpPr txBox="1">
            <a:spLocks noChangeArrowheads="1"/>
          </p:cNvSpPr>
          <p:nvPr/>
        </p:nvSpPr>
        <p:spPr bwMode="auto">
          <a:xfrm>
            <a:off x="3924300" y="1970088"/>
            <a:ext cx="7620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2 </a:t>
            </a:r>
            <a:r>
              <a:rPr lang="en-US" sz="2000" dirty="0" err="1">
                <a:latin typeface="+mn-lt"/>
                <a:cs typeface="Arial" pitchFamily="34" charset="0"/>
              </a:rPr>
              <a:t>kN</a:t>
            </a:r>
            <a:endParaRPr lang="en-US" sz="2000" dirty="0">
              <a:latin typeface="+mn-lt"/>
              <a:cs typeface="Arial" pitchFamily="34" charset="0"/>
            </a:endParaRPr>
          </a:p>
        </p:txBody>
      </p:sp>
      <p:cxnSp>
        <p:nvCxnSpPr>
          <p:cNvPr id="18" name="Straight Arrow Connector 34"/>
          <p:cNvCxnSpPr>
            <a:cxnSpLocks noChangeShapeType="1"/>
          </p:cNvCxnSpPr>
          <p:nvPr/>
        </p:nvCxnSpPr>
        <p:spPr bwMode="auto">
          <a:xfrm rot="16200000" flipV="1">
            <a:off x="1866900" y="3113088"/>
            <a:ext cx="1295400" cy="381000"/>
          </a:xfrm>
          <a:prstGeom prst="straightConnector1">
            <a:avLst/>
          </a:prstGeom>
          <a:noFill/>
          <a:ln w="31750"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19" name="TextBox 44"/>
          <p:cNvSpPr txBox="1">
            <a:spLocks noChangeArrowheads="1"/>
          </p:cNvSpPr>
          <p:nvPr/>
        </p:nvSpPr>
        <p:spPr bwMode="auto">
          <a:xfrm>
            <a:off x="1943100" y="2655888"/>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az-Cyrl-AZ" altLang="en-US" sz="1800">
                <a:latin typeface="Arial" panose="020B0604020202020204" pitchFamily="34" charset="0"/>
                <a:cs typeface="Arial" panose="020B0604020202020204" pitchFamily="34" charset="0"/>
              </a:rPr>
              <a:t>ө</a:t>
            </a:r>
            <a:endParaRPr lang="en-US" altLang="en-US" sz="1800">
              <a:latin typeface="Arial" panose="020B0604020202020204" pitchFamily="34" charset="0"/>
              <a:cs typeface="Arial" panose="020B0604020202020204" pitchFamily="34" charset="0"/>
            </a:endParaRPr>
          </a:p>
        </p:txBody>
      </p:sp>
      <p:cxnSp>
        <p:nvCxnSpPr>
          <p:cNvPr id="20" name="Straight Arrow Connector 46"/>
          <p:cNvCxnSpPr>
            <a:cxnSpLocks noChangeShapeType="1"/>
          </p:cNvCxnSpPr>
          <p:nvPr/>
        </p:nvCxnSpPr>
        <p:spPr bwMode="auto">
          <a:xfrm>
            <a:off x="647700" y="3951288"/>
            <a:ext cx="1371600" cy="1587"/>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21" name="Straight Arrow Connector 48"/>
          <p:cNvCxnSpPr>
            <a:cxnSpLocks noChangeShapeType="1"/>
          </p:cNvCxnSpPr>
          <p:nvPr/>
        </p:nvCxnSpPr>
        <p:spPr bwMode="auto">
          <a:xfrm rot="16200000" flipH="1">
            <a:off x="1905794" y="4750594"/>
            <a:ext cx="1600200" cy="1588"/>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22" name="TextBox 14"/>
          <p:cNvSpPr txBox="1">
            <a:spLocks noChangeArrowheads="1"/>
          </p:cNvSpPr>
          <p:nvPr/>
        </p:nvSpPr>
        <p:spPr bwMode="auto">
          <a:xfrm>
            <a:off x="2476500" y="5551488"/>
            <a:ext cx="7620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1 </a:t>
            </a:r>
            <a:r>
              <a:rPr lang="en-US" sz="2000" dirty="0" err="1">
                <a:latin typeface="+mn-lt"/>
                <a:cs typeface="Arial" pitchFamily="34" charset="0"/>
              </a:rPr>
              <a:t>kN</a:t>
            </a:r>
            <a:endParaRPr lang="en-US" sz="2000" dirty="0">
              <a:latin typeface="+mn-lt"/>
              <a:cs typeface="Arial" pitchFamily="34" charset="0"/>
            </a:endParaRPr>
          </a:p>
        </p:txBody>
      </p:sp>
      <p:sp>
        <p:nvSpPr>
          <p:cNvPr id="23" name="TextBox 14"/>
          <p:cNvSpPr txBox="1">
            <a:spLocks noChangeArrowheads="1"/>
          </p:cNvSpPr>
          <p:nvPr/>
        </p:nvSpPr>
        <p:spPr bwMode="auto">
          <a:xfrm>
            <a:off x="2476500" y="2732088"/>
            <a:ext cx="3048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T</a:t>
            </a:r>
          </a:p>
        </p:txBody>
      </p:sp>
      <p:sp>
        <p:nvSpPr>
          <p:cNvPr id="24" name="TextBox 14"/>
          <p:cNvSpPr txBox="1">
            <a:spLocks noChangeArrowheads="1"/>
          </p:cNvSpPr>
          <p:nvPr/>
        </p:nvSpPr>
        <p:spPr bwMode="auto">
          <a:xfrm>
            <a:off x="457200" y="3995738"/>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cs typeface="Times New Roman" panose="02020603050405020304" pitchFamily="18" charset="0"/>
              </a:rPr>
              <a:t>R</a:t>
            </a:r>
            <a:r>
              <a:rPr lang="en-US" altLang="en-US" sz="2000" baseline="-25000">
                <a:cs typeface="Times New Roman" panose="02020603050405020304" pitchFamily="18" charset="0"/>
              </a:rPr>
              <a:t>W</a:t>
            </a:r>
          </a:p>
        </p:txBody>
      </p:sp>
      <mc:AlternateContent xmlns:mc="http://schemas.openxmlformats.org/markup-compatibility/2006" xmlns:p14="http://schemas.microsoft.com/office/powerpoint/2010/main">
        <mc:Choice Requires="p14">
          <p:contentPart p14:bwMode="auto" r:id="rId2">
            <p14:nvContentPartPr>
              <p14:cNvPr id="25" name="Ink 24"/>
              <p14:cNvContentPartPr/>
              <p14:nvPr/>
            </p14:nvContentPartPr>
            <p14:xfrm>
              <a:off x="2522880" y="1207800"/>
              <a:ext cx="8126280" cy="4136760"/>
            </p14:xfrm>
          </p:contentPart>
        </mc:Choice>
        <mc:Fallback xmlns="">
          <p:pic>
            <p:nvPicPr>
              <p:cNvPr id="25" name="Ink 24"/>
              <p:cNvPicPr/>
              <p:nvPr/>
            </p:nvPicPr>
            <p:blipFill>
              <a:blip r:embed="rId3"/>
              <a:stretch>
                <a:fillRect/>
              </a:stretch>
            </p:blipFill>
            <p:spPr>
              <a:xfrm>
                <a:off x="2517480" y="1202040"/>
                <a:ext cx="8136000" cy="4147560"/>
              </a:xfrm>
              <a:prstGeom prst="rect">
                <a:avLst/>
              </a:prstGeom>
            </p:spPr>
          </p:pic>
        </mc:Fallback>
      </mc:AlternateContent>
    </p:spTree>
    <p:extLst>
      <p:ext uri="{BB962C8B-B14F-4D97-AF65-F5344CB8AC3E}">
        <p14:creationId xmlns:p14="http://schemas.microsoft.com/office/powerpoint/2010/main" val="798198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554" name="Straight Connector 9"/>
          <p:cNvCxnSpPr>
            <a:cxnSpLocks noChangeShapeType="1"/>
          </p:cNvCxnSpPr>
          <p:nvPr/>
        </p:nvCxnSpPr>
        <p:spPr bwMode="auto">
          <a:xfrm>
            <a:off x="1981200" y="4252913"/>
            <a:ext cx="3429000" cy="1587"/>
          </a:xfrm>
          <a:prstGeom prst="line">
            <a:avLst/>
          </a:prstGeom>
          <a:noFill/>
          <a:ln w="22225"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23555" name="Straight Arrow Connector 12"/>
          <p:cNvCxnSpPr>
            <a:cxnSpLocks noChangeShapeType="1"/>
          </p:cNvCxnSpPr>
          <p:nvPr/>
        </p:nvCxnSpPr>
        <p:spPr bwMode="auto">
          <a:xfrm>
            <a:off x="2590800" y="3567113"/>
            <a:ext cx="914400" cy="685800"/>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45" name="TextBox 13"/>
          <p:cNvSpPr txBox="1">
            <a:spLocks noChangeArrowheads="1"/>
          </p:cNvSpPr>
          <p:nvPr/>
        </p:nvSpPr>
        <p:spPr bwMode="auto">
          <a:xfrm>
            <a:off x="2971800" y="2576513"/>
            <a:ext cx="990600" cy="461962"/>
          </a:xfrm>
          <a:prstGeom prst="rect">
            <a:avLst/>
          </a:prstGeom>
          <a:noFill/>
          <a:ln w="9525">
            <a:noFill/>
            <a:miter lim="800000"/>
            <a:headEnd/>
            <a:tailEnd/>
          </a:ln>
        </p:spPr>
        <p:txBody>
          <a:bodyPr>
            <a:spAutoFit/>
          </a:bodyPr>
          <a:lstStyle/>
          <a:p>
            <a:pPr algn="ctr" eaLnBrk="1" hangingPunct="1">
              <a:spcBef>
                <a:spcPct val="50000"/>
              </a:spcBef>
              <a:defRPr/>
            </a:pPr>
            <a:r>
              <a:rPr lang="en-US" dirty="0">
                <a:latin typeface="+mn-lt"/>
                <a:cs typeface="Arial" pitchFamily="34" charset="0"/>
              </a:rPr>
              <a:t>2 </a:t>
            </a:r>
            <a:r>
              <a:rPr lang="en-US" dirty="0" err="1">
                <a:latin typeface="+mn-lt"/>
                <a:cs typeface="Arial" pitchFamily="34" charset="0"/>
              </a:rPr>
              <a:t>kN</a:t>
            </a:r>
            <a:endParaRPr lang="en-US" dirty="0">
              <a:latin typeface="+mn-lt"/>
              <a:cs typeface="Arial" pitchFamily="34" charset="0"/>
            </a:endParaRPr>
          </a:p>
        </p:txBody>
      </p:sp>
      <p:sp>
        <p:nvSpPr>
          <p:cNvPr id="46" name="TextBox 14"/>
          <p:cNvSpPr txBox="1">
            <a:spLocks noChangeArrowheads="1"/>
          </p:cNvSpPr>
          <p:nvPr/>
        </p:nvSpPr>
        <p:spPr bwMode="auto">
          <a:xfrm>
            <a:off x="1981200" y="3109913"/>
            <a:ext cx="7620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1 </a:t>
            </a:r>
            <a:r>
              <a:rPr lang="en-US" sz="2000" dirty="0" err="1">
                <a:latin typeface="+mn-lt"/>
                <a:cs typeface="Arial" pitchFamily="34" charset="0"/>
              </a:rPr>
              <a:t>kN</a:t>
            </a:r>
            <a:endParaRPr lang="en-US" sz="2000" dirty="0">
              <a:latin typeface="+mn-lt"/>
              <a:cs typeface="Arial" pitchFamily="34" charset="0"/>
            </a:endParaRPr>
          </a:p>
        </p:txBody>
      </p:sp>
      <p:cxnSp>
        <p:nvCxnSpPr>
          <p:cNvPr id="23558" name="Straight Arrow Connector 14"/>
          <p:cNvCxnSpPr>
            <a:cxnSpLocks noChangeShapeType="1"/>
          </p:cNvCxnSpPr>
          <p:nvPr/>
        </p:nvCxnSpPr>
        <p:spPr bwMode="auto">
          <a:xfrm rot="5400000">
            <a:off x="2934494" y="3680619"/>
            <a:ext cx="1143000" cy="1588"/>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23559" name="Straight Arrow Connector 16"/>
          <p:cNvCxnSpPr>
            <a:cxnSpLocks noChangeShapeType="1"/>
          </p:cNvCxnSpPr>
          <p:nvPr/>
        </p:nvCxnSpPr>
        <p:spPr bwMode="auto">
          <a:xfrm rot="5400000" flipH="1" flipV="1">
            <a:off x="2933701" y="4824412"/>
            <a:ext cx="1143000" cy="3175"/>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23560" name="Straight Connector 33"/>
          <p:cNvCxnSpPr>
            <a:cxnSpLocks noChangeShapeType="1"/>
          </p:cNvCxnSpPr>
          <p:nvPr/>
        </p:nvCxnSpPr>
        <p:spPr bwMode="auto">
          <a:xfrm rot="5400000">
            <a:off x="6856413" y="3036888"/>
            <a:ext cx="3811587" cy="1587"/>
          </a:xfrm>
          <a:prstGeom prst="line">
            <a:avLst/>
          </a:prstGeom>
          <a:noFill/>
          <a:ln w="25400" algn="ctr">
            <a:solidFill>
              <a:srgbClr val="FFFFFF"/>
            </a:solidFill>
            <a:prstDash val="sysDash"/>
            <a:round/>
            <a:headEnd/>
            <a:tailEnd/>
          </a:ln>
          <a:extLst>
            <a:ext uri="{909E8E84-426E-40DD-AFC4-6F175D3DCCD1}">
              <a14:hiddenFill xmlns:a14="http://schemas.microsoft.com/office/drawing/2010/main">
                <a:noFill/>
              </a14:hiddenFill>
            </a:ext>
          </a:extLst>
        </p:spPr>
      </p:cxnSp>
      <p:sp>
        <p:nvSpPr>
          <p:cNvPr id="51" name="Oval 50"/>
          <p:cNvSpPr/>
          <p:nvPr/>
        </p:nvSpPr>
        <p:spPr bwMode="auto">
          <a:xfrm>
            <a:off x="8763000" y="3189288"/>
            <a:ext cx="1371600" cy="1371600"/>
          </a:xfrm>
          <a:prstGeom prst="ellipse">
            <a:avLst/>
          </a:prstGeom>
          <a:solidFill>
            <a:schemeClr val="bg1">
              <a:lumMod val="40000"/>
              <a:lumOff val="60000"/>
            </a:schemeClr>
          </a:solidFill>
          <a:ln w="9525" cap="flat" cmpd="sng" algn="ctr">
            <a:solidFill>
              <a:srgbClr val="FFFFFF"/>
            </a:solidFill>
            <a:prstDash val="sysDash"/>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23562" name="Straight Connector 36"/>
          <p:cNvCxnSpPr>
            <a:cxnSpLocks noChangeShapeType="1"/>
          </p:cNvCxnSpPr>
          <p:nvPr/>
        </p:nvCxnSpPr>
        <p:spPr bwMode="auto">
          <a:xfrm rot="16200000" flipH="1">
            <a:off x="8153400" y="2122488"/>
            <a:ext cx="1676400" cy="457200"/>
          </a:xfrm>
          <a:prstGeom prst="line">
            <a:avLst/>
          </a:prstGeom>
          <a:noFill/>
          <a:ln w="25400" algn="ctr">
            <a:solidFill>
              <a:srgbClr val="FFC000"/>
            </a:solidFill>
            <a:prstDash val="sysDash"/>
            <a:round/>
            <a:headEnd/>
            <a:tailEnd/>
          </a:ln>
          <a:extLst>
            <a:ext uri="{909E8E84-426E-40DD-AFC4-6F175D3DCCD1}">
              <a14:hiddenFill xmlns:a14="http://schemas.microsoft.com/office/drawing/2010/main">
                <a:noFill/>
              </a14:hiddenFill>
            </a:ext>
          </a:extLst>
        </p:spPr>
      </p:cxnSp>
      <p:cxnSp>
        <p:nvCxnSpPr>
          <p:cNvPr id="23563" name="Straight Connector 21"/>
          <p:cNvCxnSpPr>
            <a:cxnSpLocks noChangeShapeType="1"/>
          </p:cNvCxnSpPr>
          <p:nvPr/>
        </p:nvCxnSpPr>
        <p:spPr bwMode="auto">
          <a:xfrm rot="16200000" flipH="1">
            <a:off x="8953500" y="3455988"/>
            <a:ext cx="762000" cy="228600"/>
          </a:xfrm>
          <a:prstGeom prst="line">
            <a:avLst/>
          </a:prstGeom>
          <a:noFill/>
          <a:ln w="31750" algn="ctr">
            <a:solidFill>
              <a:srgbClr val="FFC000"/>
            </a:solidFill>
            <a:prstDash val="sysDash"/>
            <a:round/>
            <a:headEnd/>
            <a:tailEnd/>
          </a:ln>
          <a:extLst>
            <a:ext uri="{909E8E84-426E-40DD-AFC4-6F175D3DCCD1}">
              <a14:hiddenFill xmlns:a14="http://schemas.microsoft.com/office/drawing/2010/main">
                <a:noFill/>
              </a14:hiddenFill>
            </a:ext>
          </a:extLst>
        </p:spPr>
      </p:cxnSp>
      <p:cxnSp>
        <p:nvCxnSpPr>
          <p:cNvPr id="23564" name="Straight Arrow Connector 23"/>
          <p:cNvCxnSpPr>
            <a:cxnSpLocks noChangeShapeType="1"/>
          </p:cNvCxnSpPr>
          <p:nvPr/>
        </p:nvCxnSpPr>
        <p:spPr bwMode="auto">
          <a:xfrm rot="5400000">
            <a:off x="9334500" y="2465388"/>
            <a:ext cx="1600200" cy="1371600"/>
          </a:xfrm>
          <a:prstGeom prst="straightConnector1">
            <a:avLst/>
          </a:prstGeom>
          <a:noFill/>
          <a:ln w="38100"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23565" name="Straight Connector 24"/>
          <p:cNvCxnSpPr>
            <a:cxnSpLocks noChangeShapeType="1"/>
          </p:cNvCxnSpPr>
          <p:nvPr/>
        </p:nvCxnSpPr>
        <p:spPr bwMode="auto">
          <a:xfrm>
            <a:off x="9525000" y="3951288"/>
            <a:ext cx="1066800" cy="1587"/>
          </a:xfrm>
          <a:prstGeom prst="line">
            <a:avLst/>
          </a:prstGeom>
          <a:noFill/>
          <a:ln w="9525" algn="ctr">
            <a:solidFill>
              <a:srgbClr val="FFFFFF"/>
            </a:solidFill>
            <a:prstDash val="sysDash"/>
            <a:round/>
            <a:headEnd/>
            <a:tailEnd/>
          </a:ln>
          <a:extLst>
            <a:ext uri="{909E8E84-426E-40DD-AFC4-6F175D3DCCD1}">
              <a14:hiddenFill xmlns:a14="http://schemas.microsoft.com/office/drawing/2010/main">
                <a:noFill/>
              </a14:hiddenFill>
            </a:ext>
          </a:extLst>
        </p:spPr>
      </p:cxnSp>
      <p:sp>
        <p:nvSpPr>
          <p:cNvPr id="57" name="Arc 56"/>
          <p:cNvSpPr/>
          <p:nvPr/>
        </p:nvSpPr>
        <p:spPr bwMode="auto">
          <a:xfrm>
            <a:off x="9525000" y="3417888"/>
            <a:ext cx="762000" cy="9906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58" name="TextBox 26"/>
          <p:cNvSpPr txBox="1">
            <a:spLocks noChangeArrowheads="1"/>
          </p:cNvSpPr>
          <p:nvPr/>
        </p:nvSpPr>
        <p:spPr bwMode="auto">
          <a:xfrm>
            <a:off x="10210800" y="3265488"/>
            <a:ext cx="6096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45˚</a:t>
            </a:r>
          </a:p>
        </p:txBody>
      </p:sp>
      <p:sp>
        <p:nvSpPr>
          <p:cNvPr id="23568" name="TextBox 27"/>
          <p:cNvSpPr txBox="1">
            <a:spLocks noChangeArrowheads="1"/>
          </p:cNvSpPr>
          <p:nvPr/>
        </p:nvSpPr>
        <p:spPr bwMode="auto">
          <a:xfrm>
            <a:off x="9144000" y="403860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solidFill>
                  <a:schemeClr val="tx1"/>
                </a:solidFill>
                <a:cs typeface="Times New Roman" panose="02020603050405020304" pitchFamily="18" charset="0"/>
              </a:rPr>
              <a:t>Sphere</a:t>
            </a:r>
          </a:p>
        </p:txBody>
      </p:sp>
      <p:cxnSp>
        <p:nvCxnSpPr>
          <p:cNvPr id="23569" name="Straight Connector 28"/>
          <p:cNvCxnSpPr>
            <a:cxnSpLocks noChangeShapeType="1"/>
          </p:cNvCxnSpPr>
          <p:nvPr/>
        </p:nvCxnSpPr>
        <p:spPr bwMode="auto">
          <a:xfrm rot="16200000" flipV="1">
            <a:off x="8763000" y="3189288"/>
            <a:ext cx="3175" cy="1524000"/>
          </a:xfrm>
          <a:prstGeom prst="line">
            <a:avLst/>
          </a:prstGeom>
          <a:noFill/>
          <a:ln w="15875"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23570" name="Straight Connector 29"/>
          <p:cNvCxnSpPr>
            <a:cxnSpLocks noChangeShapeType="1"/>
          </p:cNvCxnSpPr>
          <p:nvPr/>
        </p:nvCxnSpPr>
        <p:spPr bwMode="auto">
          <a:xfrm rot="10800000">
            <a:off x="7924800" y="1512888"/>
            <a:ext cx="838200" cy="1587"/>
          </a:xfrm>
          <a:prstGeom prst="line">
            <a:avLst/>
          </a:prstGeom>
          <a:noFill/>
          <a:ln w="15875"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23571" name="Straight Arrow Connector 30"/>
          <p:cNvCxnSpPr>
            <a:cxnSpLocks noChangeShapeType="1"/>
          </p:cNvCxnSpPr>
          <p:nvPr/>
        </p:nvCxnSpPr>
        <p:spPr bwMode="auto">
          <a:xfrm rot="5400000">
            <a:off x="7162801" y="2732087"/>
            <a:ext cx="2438400" cy="3175"/>
          </a:xfrm>
          <a:prstGeom prst="straightConnector1">
            <a:avLst/>
          </a:prstGeom>
          <a:noFill/>
          <a:ln w="19050"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3" name="TextBox 31"/>
          <p:cNvSpPr txBox="1">
            <a:spLocks noChangeArrowheads="1"/>
          </p:cNvSpPr>
          <p:nvPr/>
        </p:nvSpPr>
        <p:spPr bwMode="auto">
          <a:xfrm>
            <a:off x="7696200" y="2351088"/>
            <a:ext cx="8382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2 m</a:t>
            </a:r>
          </a:p>
        </p:txBody>
      </p:sp>
      <p:sp>
        <p:nvSpPr>
          <p:cNvPr id="64" name="TextBox 14"/>
          <p:cNvSpPr txBox="1">
            <a:spLocks noChangeArrowheads="1"/>
          </p:cNvSpPr>
          <p:nvPr/>
        </p:nvSpPr>
        <p:spPr bwMode="auto">
          <a:xfrm>
            <a:off x="10668000" y="1970088"/>
            <a:ext cx="7620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2 </a:t>
            </a:r>
            <a:r>
              <a:rPr lang="en-US" sz="2000" dirty="0" err="1">
                <a:latin typeface="+mn-lt"/>
                <a:cs typeface="Arial" pitchFamily="34" charset="0"/>
              </a:rPr>
              <a:t>kN</a:t>
            </a:r>
            <a:endParaRPr lang="en-US" sz="2000" dirty="0">
              <a:latin typeface="+mn-lt"/>
              <a:cs typeface="Arial" pitchFamily="34" charset="0"/>
            </a:endParaRPr>
          </a:p>
        </p:txBody>
      </p:sp>
      <p:cxnSp>
        <p:nvCxnSpPr>
          <p:cNvPr id="23574" name="Straight Arrow Connector 34"/>
          <p:cNvCxnSpPr>
            <a:cxnSpLocks noChangeShapeType="1"/>
          </p:cNvCxnSpPr>
          <p:nvPr/>
        </p:nvCxnSpPr>
        <p:spPr bwMode="auto">
          <a:xfrm rot="16200000" flipV="1">
            <a:off x="8610600" y="3113088"/>
            <a:ext cx="1295400" cy="381000"/>
          </a:xfrm>
          <a:prstGeom prst="straightConnector1">
            <a:avLst/>
          </a:prstGeom>
          <a:noFill/>
          <a:ln w="31750"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23575" name="TextBox 44"/>
          <p:cNvSpPr txBox="1">
            <a:spLocks noChangeArrowheads="1"/>
          </p:cNvSpPr>
          <p:nvPr/>
        </p:nvSpPr>
        <p:spPr bwMode="auto">
          <a:xfrm>
            <a:off x="8686800" y="2655888"/>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az-Cyrl-AZ" altLang="en-US" sz="1800">
                <a:latin typeface="Arial" panose="020B0604020202020204" pitchFamily="34" charset="0"/>
                <a:cs typeface="Arial" panose="020B0604020202020204" pitchFamily="34" charset="0"/>
              </a:rPr>
              <a:t>ө</a:t>
            </a:r>
            <a:endParaRPr lang="en-US" altLang="en-US" sz="1800">
              <a:latin typeface="Arial" panose="020B0604020202020204" pitchFamily="34" charset="0"/>
              <a:cs typeface="Arial" panose="020B0604020202020204" pitchFamily="34" charset="0"/>
            </a:endParaRPr>
          </a:p>
        </p:txBody>
      </p:sp>
      <p:cxnSp>
        <p:nvCxnSpPr>
          <p:cNvPr id="23576" name="Straight Arrow Connector 46"/>
          <p:cNvCxnSpPr>
            <a:cxnSpLocks noChangeShapeType="1"/>
          </p:cNvCxnSpPr>
          <p:nvPr/>
        </p:nvCxnSpPr>
        <p:spPr bwMode="auto">
          <a:xfrm>
            <a:off x="7391400" y="3951288"/>
            <a:ext cx="1371600" cy="1587"/>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23577" name="Straight Arrow Connector 48"/>
          <p:cNvCxnSpPr>
            <a:cxnSpLocks noChangeShapeType="1"/>
          </p:cNvCxnSpPr>
          <p:nvPr/>
        </p:nvCxnSpPr>
        <p:spPr bwMode="auto">
          <a:xfrm rot="16200000" flipH="1">
            <a:off x="8649494" y="4750594"/>
            <a:ext cx="1600200" cy="1588"/>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69" name="TextBox 14"/>
          <p:cNvSpPr txBox="1">
            <a:spLocks noChangeArrowheads="1"/>
          </p:cNvSpPr>
          <p:nvPr/>
        </p:nvSpPr>
        <p:spPr bwMode="auto">
          <a:xfrm>
            <a:off x="9220200" y="5551488"/>
            <a:ext cx="7620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1 </a:t>
            </a:r>
            <a:r>
              <a:rPr lang="en-US" sz="2000" dirty="0" err="1">
                <a:latin typeface="+mn-lt"/>
                <a:cs typeface="Arial" pitchFamily="34" charset="0"/>
              </a:rPr>
              <a:t>kN</a:t>
            </a:r>
            <a:endParaRPr lang="en-US" sz="2000" dirty="0">
              <a:latin typeface="+mn-lt"/>
              <a:cs typeface="Arial" pitchFamily="34" charset="0"/>
            </a:endParaRPr>
          </a:p>
        </p:txBody>
      </p:sp>
      <p:sp>
        <p:nvSpPr>
          <p:cNvPr id="71" name="TextBox 14"/>
          <p:cNvSpPr txBox="1">
            <a:spLocks noChangeArrowheads="1"/>
          </p:cNvSpPr>
          <p:nvPr/>
        </p:nvSpPr>
        <p:spPr bwMode="auto">
          <a:xfrm>
            <a:off x="9220200" y="2732088"/>
            <a:ext cx="3048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T</a:t>
            </a:r>
          </a:p>
        </p:txBody>
      </p:sp>
      <p:sp>
        <p:nvSpPr>
          <p:cNvPr id="23580" name="TextBox 54"/>
          <p:cNvSpPr txBox="1">
            <a:spLocks noChangeArrowheads="1"/>
          </p:cNvSpPr>
          <p:nvPr/>
        </p:nvSpPr>
        <p:spPr bwMode="auto">
          <a:xfrm>
            <a:off x="2286000" y="3795713"/>
            <a:ext cx="60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latin typeface="Arial" panose="020B0604020202020204" pitchFamily="34" charset="0"/>
                <a:cs typeface="Arial" panose="020B0604020202020204" pitchFamily="34" charset="0"/>
              </a:rPr>
              <a:t>30˚</a:t>
            </a:r>
          </a:p>
        </p:txBody>
      </p:sp>
      <p:sp>
        <p:nvSpPr>
          <p:cNvPr id="73" name="Arc 72"/>
          <p:cNvSpPr/>
          <p:nvPr/>
        </p:nvSpPr>
        <p:spPr bwMode="auto">
          <a:xfrm rot="14301323">
            <a:off x="2738438" y="3740150"/>
            <a:ext cx="609600" cy="6858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23582" name="TextBox 13"/>
          <p:cNvSpPr txBox="1">
            <a:spLocks noChangeArrowheads="1"/>
          </p:cNvSpPr>
          <p:nvPr/>
        </p:nvSpPr>
        <p:spPr bwMode="auto">
          <a:xfrm>
            <a:off x="2305050" y="6105525"/>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a:cs typeface="Times New Roman" panose="02020603050405020304" pitchFamily="18" charset="0"/>
              </a:rPr>
              <a:t>Figure 1</a:t>
            </a:r>
          </a:p>
        </p:txBody>
      </p:sp>
      <p:sp>
        <p:nvSpPr>
          <p:cNvPr id="23583" name="TextBox 13"/>
          <p:cNvSpPr txBox="1">
            <a:spLocks noChangeArrowheads="1"/>
          </p:cNvSpPr>
          <p:nvPr/>
        </p:nvSpPr>
        <p:spPr bwMode="auto">
          <a:xfrm>
            <a:off x="8229600" y="6191250"/>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a:cs typeface="Times New Roman" panose="02020603050405020304" pitchFamily="18" charset="0"/>
              </a:rPr>
              <a:t>Figure 2</a:t>
            </a:r>
          </a:p>
        </p:txBody>
      </p:sp>
      <p:sp>
        <p:nvSpPr>
          <p:cNvPr id="23584" name="Content Placeholder 7"/>
          <p:cNvSpPr>
            <a:spLocks noGrp="1"/>
          </p:cNvSpPr>
          <p:nvPr>
            <p:ph idx="1"/>
          </p:nvPr>
        </p:nvSpPr>
        <p:spPr>
          <a:xfrm>
            <a:off x="762000" y="1155700"/>
            <a:ext cx="6704013" cy="1968500"/>
          </a:xfrm>
        </p:spPr>
        <p:txBody>
          <a:bodyPr/>
          <a:lstStyle/>
          <a:p>
            <a:pPr marL="0" indent="0" algn="just">
              <a:lnSpc>
                <a:spcPct val="100000"/>
              </a:lnSpc>
              <a:buFontTx/>
              <a:buNone/>
            </a:pPr>
            <a:r>
              <a:rPr lang="en-US" altLang="en-US" sz="2800" b="1" smtClean="0">
                <a:solidFill>
                  <a:srgbClr val="FFFFFF"/>
                </a:solidFill>
                <a:latin typeface="Times New Roman" panose="02020603050405020304" pitchFamily="18" charset="0"/>
                <a:cs typeface="Times New Roman" panose="02020603050405020304" pitchFamily="18" charset="0"/>
              </a:rPr>
              <a:t>Free body diagram : </a:t>
            </a:r>
          </a:p>
          <a:p>
            <a:pPr marL="0" indent="0" algn="just">
              <a:lnSpc>
                <a:spcPct val="100000"/>
              </a:lnSpc>
              <a:buFontTx/>
              <a:buNone/>
            </a:pPr>
            <a:r>
              <a:rPr lang="en-US" altLang="en-US" sz="2800" smtClean="0">
                <a:solidFill>
                  <a:srgbClr val="FFFFFF"/>
                </a:solidFill>
                <a:latin typeface="Times New Roman" panose="02020603050405020304" pitchFamily="18" charset="0"/>
                <a:cs typeface="Times New Roman" panose="02020603050405020304" pitchFamily="18" charset="0"/>
              </a:rPr>
              <a:t>An isolated view of a body which shows only the external forces acting on the body </a:t>
            </a:r>
          </a:p>
        </p:txBody>
      </p:sp>
      <p:sp>
        <p:nvSpPr>
          <p:cNvPr id="23585" name="TextBox 14"/>
          <p:cNvSpPr txBox="1">
            <a:spLocks noChangeArrowheads="1"/>
          </p:cNvSpPr>
          <p:nvPr/>
        </p:nvSpPr>
        <p:spPr bwMode="auto">
          <a:xfrm>
            <a:off x="3122613" y="5381625"/>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cs typeface="Times New Roman" panose="02020603050405020304" pitchFamily="18" charset="0"/>
              </a:rPr>
              <a:t>R</a:t>
            </a:r>
            <a:r>
              <a:rPr lang="en-US" altLang="en-US" sz="2000" baseline="-25000">
                <a:cs typeface="Times New Roman" panose="02020603050405020304" pitchFamily="18" charset="0"/>
              </a:rPr>
              <a:t>F</a:t>
            </a:r>
          </a:p>
        </p:txBody>
      </p:sp>
      <p:sp>
        <p:nvSpPr>
          <p:cNvPr id="23586" name="TextBox 14"/>
          <p:cNvSpPr txBox="1">
            <a:spLocks noChangeArrowheads="1"/>
          </p:cNvSpPr>
          <p:nvPr/>
        </p:nvSpPr>
        <p:spPr bwMode="auto">
          <a:xfrm>
            <a:off x="7200900" y="3995738"/>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cs typeface="Times New Roman" panose="02020603050405020304" pitchFamily="18" charset="0"/>
              </a:rPr>
              <a:t>R</a:t>
            </a:r>
            <a:r>
              <a:rPr lang="en-US" altLang="en-US" sz="2000" baseline="-25000">
                <a:cs typeface="Times New Roman" panose="02020603050405020304" pitchFamily="18" charset="0"/>
              </a:rPr>
              <a:t>W</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00" y="1071563"/>
            <a:ext cx="11277600" cy="4916487"/>
          </a:xfrm>
          <a:prstGeom prst="rect">
            <a:avLst/>
          </a:prstGeom>
        </p:spPr>
        <p:txBody>
          <a:bodyPr>
            <a:spAutoFit/>
          </a:bodyPr>
          <a:lstStyle/>
          <a:p>
            <a:pPr eaLnBrk="1" hangingPunct="1">
              <a:lnSpc>
                <a:spcPct val="120000"/>
              </a:lnSpc>
              <a:spcBef>
                <a:spcPct val="50000"/>
              </a:spcBef>
              <a:defRPr/>
            </a:pPr>
            <a:r>
              <a:rPr lang="en-US" sz="2800" b="1" dirty="0">
                <a:cs typeface="Times New Roman" panose="02020603050405020304" pitchFamily="18" charset="0"/>
              </a:rPr>
              <a:t>Few Guidelines for Drawing FBD:</a:t>
            </a:r>
          </a:p>
          <a:p>
            <a:pPr marL="514350" indent="-514350" algn="just" eaLnBrk="1" hangingPunct="1">
              <a:lnSpc>
                <a:spcPct val="120000"/>
              </a:lnSpc>
              <a:spcBef>
                <a:spcPct val="50000"/>
              </a:spcBef>
              <a:buFont typeface="+mj-lt"/>
              <a:buAutoNum type="arabicPeriod"/>
              <a:defRPr/>
            </a:pPr>
            <a:r>
              <a:rPr lang="en-US" sz="2800" dirty="0">
                <a:solidFill>
                  <a:srgbClr val="FFFF00"/>
                </a:solidFill>
                <a:cs typeface="Times New Roman" panose="02020603050405020304" pitchFamily="18" charset="0"/>
              </a:rPr>
              <a:t>Tensile Force</a:t>
            </a:r>
            <a:r>
              <a:rPr lang="en-US" sz="2800" dirty="0">
                <a:cs typeface="Times New Roman" panose="02020603050405020304" pitchFamily="18" charset="0"/>
              </a:rPr>
              <a:t> – vector directed away from the body</a:t>
            </a:r>
          </a:p>
          <a:p>
            <a:pPr marL="514350" indent="-514350" algn="just">
              <a:lnSpc>
                <a:spcPct val="120000"/>
              </a:lnSpc>
              <a:buFont typeface="+mj-lt"/>
              <a:buAutoNum type="arabicPeriod"/>
              <a:tabLst>
                <a:tab pos="457200" algn="l"/>
              </a:tabLst>
              <a:defRPr/>
            </a:pPr>
            <a:r>
              <a:rPr lang="en-US" sz="2800" dirty="0">
                <a:solidFill>
                  <a:srgbClr val="FFFF00"/>
                </a:solidFill>
                <a:cs typeface="Times New Roman" panose="02020603050405020304" pitchFamily="18" charset="0"/>
              </a:rPr>
              <a:t>Compressive Force</a:t>
            </a:r>
            <a:r>
              <a:rPr lang="en-US" sz="2800" dirty="0">
                <a:cs typeface="Times New Roman" panose="02020603050405020304" pitchFamily="18" charset="0"/>
              </a:rPr>
              <a:t> - vector directed towards the body</a:t>
            </a:r>
          </a:p>
          <a:p>
            <a:pPr marL="514350" indent="-514350" algn="just">
              <a:lnSpc>
                <a:spcPct val="120000"/>
              </a:lnSpc>
              <a:buFont typeface="+mj-lt"/>
              <a:buAutoNum type="arabicPeriod"/>
              <a:tabLst>
                <a:tab pos="457200" algn="l"/>
              </a:tabLst>
              <a:defRPr/>
            </a:pPr>
            <a:r>
              <a:rPr lang="en-US" sz="2800" dirty="0">
                <a:solidFill>
                  <a:srgbClr val="FFFF00"/>
                </a:solidFill>
                <a:cs typeface="Times New Roman" panose="02020603050405020304" pitchFamily="18" charset="0"/>
              </a:rPr>
              <a:t>Reactions at smooth surfaces</a:t>
            </a:r>
            <a:r>
              <a:rPr lang="en-US" sz="2800" dirty="0">
                <a:cs typeface="Times New Roman" panose="02020603050405020304" pitchFamily="18" charset="0"/>
              </a:rPr>
              <a:t> - normal to the surface and pointing towards the body</a:t>
            </a:r>
          </a:p>
          <a:p>
            <a:pPr marL="514350" indent="-514350" algn="just">
              <a:lnSpc>
                <a:spcPct val="120000"/>
              </a:lnSpc>
              <a:buFont typeface="+mj-lt"/>
              <a:buAutoNum type="arabicPeriod"/>
              <a:tabLst>
                <a:tab pos="457200" algn="l"/>
              </a:tabLst>
              <a:defRPr/>
            </a:pPr>
            <a:r>
              <a:rPr lang="en-US" sz="2800" dirty="0">
                <a:solidFill>
                  <a:srgbClr val="FFFF00"/>
                </a:solidFill>
                <a:cs typeface="Times New Roman" panose="02020603050405020304" pitchFamily="18" charset="0"/>
              </a:rPr>
              <a:t>Forces in Link rods/connecting rods</a:t>
            </a:r>
            <a:r>
              <a:rPr lang="en-US" sz="2800" dirty="0">
                <a:cs typeface="Times New Roman" panose="02020603050405020304" pitchFamily="18" charset="0"/>
              </a:rPr>
              <a:t> – along the axis (towards or away from the body)</a:t>
            </a:r>
          </a:p>
          <a:p>
            <a:pPr marL="514350" indent="-514350" algn="just">
              <a:lnSpc>
                <a:spcPct val="120000"/>
              </a:lnSpc>
              <a:buFont typeface="+mj-lt"/>
              <a:buAutoNum type="arabicPeriod"/>
              <a:tabLst>
                <a:tab pos="457200" algn="l"/>
              </a:tabLst>
              <a:defRPr/>
            </a:pPr>
            <a:r>
              <a:rPr lang="en-US" sz="2800" dirty="0">
                <a:solidFill>
                  <a:srgbClr val="FFFF00"/>
                </a:solidFill>
                <a:cs typeface="Times New Roman" panose="02020603050405020304" pitchFamily="18" charset="0"/>
              </a:rPr>
              <a:t>Forces in Cables (Strings or Chords)</a:t>
            </a:r>
            <a:r>
              <a:rPr lang="en-US" sz="2800" dirty="0">
                <a:cs typeface="Times New Roman" panose="02020603050405020304" pitchFamily="18" charset="0"/>
              </a:rPr>
              <a:t> - along the cable and directed away from the body (tension)</a:t>
            </a:r>
            <a:endParaRPr lang="en-US" sz="2800" b="1" dirty="0">
              <a:solidFill>
                <a:srgbClr val="E8AB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500" fill="hold"/>
                                        <p:tgtEl>
                                          <p:spTgt spid="6">
                                            <p:txEl>
                                              <p:pRg st="1" end="1"/>
                                            </p:txEl>
                                          </p:spTgt>
                                        </p:tgtEl>
                                        <p:attrNameLst>
                                          <p:attrName>style.rotation</p:attrName>
                                        </p:attrNameLst>
                                      </p:cBhvr>
                                      <p:tavLst>
                                        <p:tav tm="0">
                                          <p:val>
                                            <p:fltVal val="360"/>
                                          </p:val>
                                        </p:tav>
                                        <p:tav tm="100000">
                                          <p:val>
                                            <p:fltVal val="0"/>
                                          </p:val>
                                        </p:tav>
                                      </p:tavLst>
                                    </p:anim>
                                    <p:animEffect transition="in" filter="fade">
                                      <p:cBhvr>
                                        <p:cTn id="10" dur="500"/>
                                        <p:tgtEl>
                                          <p:spTgt spid="6">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500" fill="hold"/>
                                        <p:tgtEl>
                                          <p:spTgt spid="6">
                                            <p:txEl>
                                              <p:pRg st="2" end="2"/>
                                            </p:txEl>
                                          </p:spTgt>
                                        </p:tgtEl>
                                        <p:attrNameLst>
                                          <p:attrName>style.rotation</p:attrName>
                                        </p:attrNameLst>
                                      </p:cBhvr>
                                      <p:tavLst>
                                        <p:tav tm="0">
                                          <p:val>
                                            <p:fltVal val="360"/>
                                          </p:val>
                                        </p:tav>
                                        <p:tav tm="100000">
                                          <p:val>
                                            <p:fltVal val="0"/>
                                          </p:val>
                                        </p:tav>
                                      </p:tavLst>
                                    </p:anim>
                                    <p:animEffect transition="in" filter="fade">
                                      <p:cBhvr>
                                        <p:cTn id="18" dur="500"/>
                                        <p:tgtEl>
                                          <p:spTgt spid="6">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p:cTn id="23"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5" dur="500" fill="hold"/>
                                        <p:tgtEl>
                                          <p:spTgt spid="6">
                                            <p:txEl>
                                              <p:pRg st="3" end="3"/>
                                            </p:txEl>
                                          </p:spTgt>
                                        </p:tgtEl>
                                        <p:attrNameLst>
                                          <p:attrName>style.rotation</p:attrName>
                                        </p:attrNameLst>
                                      </p:cBhvr>
                                      <p:tavLst>
                                        <p:tav tm="0">
                                          <p:val>
                                            <p:fltVal val="360"/>
                                          </p:val>
                                        </p:tav>
                                        <p:tav tm="100000">
                                          <p:val>
                                            <p:fltVal val="0"/>
                                          </p:val>
                                        </p:tav>
                                      </p:tavLst>
                                    </p:anim>
                                    <p:animEffect transition="in" filter="fade">
                                      <p:cBhvr>
                                        <p:cTn id="26" dur="500"/>
                                        <p:tgtEl>
                                          <p:spTgt spid="6">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500" fill="hold"/>
                                        <p:tgtEl>
                                          <p:spTgt spid="6">
                                            <p:txEl>
                                              <p:pRg st="4" end="4"/>
                                            </p:txEl>
                                          </p:spTgt>
                                        </p:tgtEl>
                                        <p:attrNameLst>
                                          <p:attrName>style.rotation</p:attrName>
                                        </p:attrNameLst>
                                      </p:cBhvr>
                                      <p:tavLst>
                                        <p:tav tm="0">
                                          <p:val>
                                            <p:fltVal val="360"/>
                                          </p:val>
                                        </p:tav>
                                        <p:tav tm="100000">
                                          <p:val>
                                            <p:fltVal val="0"/>
                                          </p:val>
                                        </p:tav>
                                      </p:tavLst>
                                    </p:anim>
                                    <p:animEffect transition="in" filter="fade">
                                      <p:cBhvr>
                                        <p:cTn id="34" dur="500"/>
                                        <p:tgtEl>
                                          <p:spTgt spid="6">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 calcmode="lin" valueType="num">
                                      <p:cBhvr>
                                        <p:cTn id="39"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0" dur="5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1" dur="500" fill="hold"/>
                                        <p:tgtEl>
                                          <p:spTgt spid="6">
                                            <p:txEl>
                                              <p:pRg st="5" end="5"/>
                                            </p:txEl>
                                          </p:spTgt>
                                        </p:tgtEl>
                                        <p:attrNameLst>
                                          <p:attrName>style.rotation</p:attrName>
                                        </p:attrNameLst>
                                      </p:cBhvr>
                                      <p:tavLst>
                                        <p:tav tm="0">
                                          <p:val>
                                            <p:fltVal val="360"/>
                                          </p:val>
                                        </p:tav>
                                        <p:tav tm="100000">
                                          <p:val>
                                            <p:fltVal val="0"/>
                                          </p:val>
                                        </p:tav>
                                      </p:tavLst>
                                    </p:anim>
                                    <p:animEffect transition="in" filter="fade">
                                      <p:cBhvr>
                                        <p:cTn id="4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ChangeArrowheads="1"/>
          </p:cNvSpPr>
          <p:nvPr/>
        </p:nvSpPr>
        <p:spPr bwMode="auto">
          <a:xfrm>
            <a:off x="609600" y="1066800"/>
            <a:ext cx="11201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buFont typeface="Calibri Light" panose="020F0302020204030204" pitchFamily="34" charset="0"/>
              <a:buAutoNum type="arabicPeriod"/>
            </a:pPr>
            <a:r>
              <a:rPr lang="en-US" altLang="en-US" sz="2800">
                <a:cs typeface="Times New Roman" panose="02020603050405020304" pitchFamily="18" charset="0"/>
              </a:rPr>
              <a:t>Determine the magnitude and nature of the forces in the bars AB and AC shown in figure. Neglect size and weight of the pulley.</a:t>
            </a:r>
          </a:p>
        </p:txBody>
      </p:sp>
      <p:sp>
        <p:nvSpPr>
          <p:cNvPr id="27651"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Application Problems</a:t>
            </a:r>
          </a:p>
        </p:txBody>
      </p:sp>
      <p:sp>
        <p:nvSpPr>
          <p:cNvPr id="27652" name="Line 13"/>
          <p:cNvSpPr>
            <a:spLocks noChangeShapeType="1"/>
          </p:cNvSpPr>
          <p:nvPr/>
        </p:nvSpPr>
        <p:spPr bwMode="auto">
          <a:xfrm>
            <a:off x="1026017" y="2362200"/>
            <a:ext cx="0" cy="266700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3" name="Oval 16"/>
          <p:cNvSpPr>
            <a:spLocks noChangeArrowheads="1"/>
          </p:cNvSpPr>
          <p:nvPr/>
        </p:nvSpPr>
        <p:spPr bwMode="auto">
          <a:xfrm>
            <a:off x="2245217" y="3733800"/>
            <a:ext cx="76200" cy="76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54" name="Oval 17"/>
          <p:cNvSpPr>
            <a:spLocks noChangeArrowheads="1"/>
          </p:cNvSpPr>
          <p:nvPr/>
        </p:nvSpPr>
        <p:spPr bwMode="auto">
          <a:xfrm>
            <a:off x="2473817" y="3505200"/>
            <a:ext cx="609600" cy="533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55" name="Oval 18"/>
          <p:cNvSpPr>
            <a:spLocks noChangeArrowheads="1"/>
          </p:cNvSpPr>
          <p:nvPr/>
        </p:nvSpPr>
        <p:spPr bwMode="auto">
          <a:xfrm>
            <a:off x="2397617" y="3657600"/>
            <a:ext cx="304800" cy="304800"/>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56" name="Line 19"/>
          <p:cNvSpPr>
            <a:spLocks noChangeShapeType="1"/>
          </p:cNvSpPr>
          <p:nvPr/>
        </p:nvSpPr>
        <p:spPr bwMode="auto">
          <a:xfrm>
            <a:off x="1026017" y="2667000"/>
            <a:ext cx="1524000" cy="1143000"/>
          </a:xfrm>
          <a:prstGeom prst="line">
            <a:avLst/>
          </a:prstGeom>
          <a:noFill/>
          <a:ln w="38100" cmpd="dbl">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7" name="Line 20"/>
          <p:cNvSpPr>
            <a:spLocks noChangeShapeType="1"/>
          </p:cNvSpPr>
          <p:nvPr/>
        </p:nvSpPr>
        <p:spPr bwMode="auto">
          <a:xfrm flipH="1">
            <a:off x="1026017" y="3810000"/>
            <a:ext cx="1524000" cy="762000"/>
          </a:xfrm>
          <a:prstGeom prst="line">
            <a:avLst/>
          </a:prstGeom>
          <a:noFill/>
          <a:ln w="38100" cmpd="dbl">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8" name="Line 21"/>
          <p:cNvSpPr>
            <a:spLocks noChangeShapeType="1"/>
          </p:cNvSpPr>
          <p:nvPr/>
        </p:nvSpPr>
        <p:spPr bwMode="auto">
          <a:xfrm>
            <a:off x="2702417" y="3810000"/>
            <a:ext cx="0" cy="11430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9" name="Line 22"/>
          <p:cNvSpPr>
            <a:spLocks noChangeShapeType="1"/>
          </p:cNvSpPr>
          <p:nvPr/>
        </p:nvSpPr>
        <p:spPr bwMode="auto">
          <a:xfrm flipH="1">
            <a:off x="1026017" y="3657600"/>
            <a:ext cx="1524000"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60" name="Rectangle 23"/>
          <p:cNvSpPr>
            <a:spLocks noChangeArrowheads="1"/>
          </p:cNvSpPr>
          <p:nvPr/>
        </p:nvSpPr>
        <p:spPr bwMode="auto">
          <a:xfrm>
            <a:off x="2169017" y="4953000"/>
            <a:ext cx="1066800" cy="533400"/>
          </a:xfrm>
          <a:prstGeom prst="rect">
            <a:avLst/>
          </a:prstGeom>
          <a:solidFill>
            <a:srgbClr val="FF0000"/>
          </a:solidFill>
          <a:ln w="12700" algn="ctr">
            <a:solidFill>
              <a:srgbClr val="FFFFFF"/>
            </a:solidFill>
            <a:miter lim="800000"/>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61" name="Text Box 24"/>
          <p:cNvSpPr txBox="1">
            <a:spLocks noChangeArrowheads="1"/>
          </p:cNvSpPr>
          <p:nvPr/>
        </p:nvSpPr>
        <p:spPr bwMode="auto">
          <a:xfrm>
            <a:off x="2245217" y="5029200"/>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latin typeface="Arial" panose="020B0604020202020204" pitchFamily="34" charset="0"/>
              </a:rPr>
              <a:t>40 kN</a:t>
            </a:r>
          </a:p>
        </p:txBody>
      </p:sp>
      <p:sp>
        <p:nvSpPr>
          <p:cNvPr id="27662" name="Text Box 25"/>
          <p:cNvSpPr txBox="1">
            <a:spLocks noChangeArrowheads="1"/>
          </p:cNvSpPr>
          <p:nvPr/>
        </p:nvSpPr>
        <p:spPr bwMode="auto">
          <a:xfrm>
            <a:off x="2778617" y="3581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latin typeface="Arial" panose="020B0604020202020204" pitchFamily="34" charset="0"/>
              </a:rPr>
              <a:t>A</a:t>
            </a:r>
          </a:p>
        </p:txBody>
      </p:sp>
      <p:sp>
        <p:nvSpPr>
          <p:cNvPr id="27663" name="Text Box 26"/>
          <p:cNvSpPr txBox="1">
            <a:spLocks noChangeArrowheads="1"/>
          </p:cNvSpPr>
          <p:nvPr/>
        </p:nvSpPr>
        <p:spPr bwMode="auto">
          <a:xfrm>
            <a:off x="797417" y="2514600"/>
            <a:ext cx="15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cs typeface="Times New Roman" panose="02020603050405020304" pitchFamily="18" charset="0"/>
              </a:rPr>
              <a:t>B</a:t>
            </a:r>
          </a:p>
        </p:txBody>
      </p:sp>
      <p:sp>
        <p:nvSpPr>
          <p:cNvPr id="27664" name="Text Box 27"/>
          <p:cNvSpPr txBox="1">
            <a:spLocks noChangeArrowheads="1"/>
          </p:cNvSpPr>
          <p:nvPr/>
        </p:nvSpPr>
        <p:spPr bwMode="auto">
          <a:xfrm>
            <a:off x="721217" y="4267200"/>
            <a:ext cx="30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cs typeface="Times New Roman" panose="02020603050405020304" pitchFamily="18" charset="0"/>
              </a:rPr>
              <a:t>C</a:t>
            </a:r>
          </a:p>
        </p:txBody>
      </p:sp>
      <p:sp>
        <p:nvSpPr>
          <p:cNvPr id="27665" name="Arc 28"/>
          <p:cNvSpPr>
            <a:spLocks/>
          </p:cNvSpPr>
          <p:nvPr/>
        </p:nvSpPr>
        <p:spPr bwMode="auto">
          <a:xfrm flipV="1">
            <a:off x="1026017" y="2743200"/>
            <a:ext cx="228600" cy="381000"/>
          </a:xfrm>
          <a:custGeom>
            <a:avLst/>
            <a:gdLst>
              <a:gd name="T0" fmla="*/ 0 w 21289"/>
              <a:gd name="T1" fmla="*/ 0 h 21600"/>
              <a:gd name="T2" fmla="*/ 2147483646 w 21289"/>
              <a:gd name="T3" fmla="*/ 2147483646 h 21600"/>
              <a:gd name="T4" fmla="*/ 0 w 21289"/>
              <a:gd name="T5" fmla="*/ 2147483646 h 21600"/>
              <a:gd name="T6" fmla="*/ 0 60000 65536"/>
              <a:gd name="T7" fmla="*/ 0 60000 65536"/>
              <a:gd name="T8" fmla="*/ 0 60000 65536"/>
              <a:gd name="T9" fmla="*/ 0 w 21289"/>
              <a:gd name="T10" fmla="*/ 0 h 21600"/>
              <a:gd name="T11" fmla="*/ 21289 w 21289"/>
              <a:gd name="T12" fmla="*/ 21600 h 21600"/>
            </a:gdLst>
            <a:ahLst/>
            <a:cxnLst>
              <a:cxn ang="T6">
                <a:pos x="T0" y="T1"/>
              </a:cxn>
              <a:cxn ang="T7">
                <a:pos x="T2" y="T3"/>
              </a:cxn>
              <a:cxn ang="T8">
                <a:pos x="T4" y="T5"/>
              </a:cxn>
            </a:cxnLst>
            <a:rect l="T9" t="T10" r="T11" b="T12"/>
            <a:pathLst>
              <a:path w="21289" h="21600" fill="none" extrusionOk="0">
                <a:moveTo>
                  <a:pt x="-1" y="0"/>
                </a:moveTo>
                <a:cubicBezTo>
                  <a:pt x="10520" y="0"/>
                  <a:pt x="19511" y="7580"/>
                  <a:pt x="21289" y="17949"/>
                </a:cubicBezTo>
              </a:path>
              <a:path w="21289" h="21600" stroke="0" extrusionOk="0">
                <a:moveTo>
                  <a:pt x="-1" y="0"/>
                </a:moveTo>
                <a:cubicBezTo>
                  <a:pt x="10520" y="0"/>
                  <a:pt x="19511" y="7580"/>
                  <a:pt x="21289" y="17949"/>
                </a:cubicBezTo>
                <a:lnTo>
                  <a:pt x="0" y="21600"/>
                </a:lnTo>
                <a:lnTo>
                  <a:pt x="-1" y="0"/>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7666" name="Arc 29"/>
          <p:cNvSpPr>
            <a:spLocks/>
          </p:cNvSpPr>
          <p:nvPr/>
        </p:nvSpPr>
        <p:spPr bwMode="auto">
          <a:xfrm>
            <a:off x="1026017" y="4191000"/>
            <a:ext cx="228600" cy="304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55" name="Text Box 30"/>
          <p:cNvSpPr txBox="1">
            <a:spLocks noChangeArrowheads="1"/>
          </p:cNvSpPr>
          <p:nvPr/>
        </p:nvSpPr>
        <p:spPr bwMode="auto">
          <a:xfrm>
            <a:off x="1026017" y="3048000"/>
            <a:ext cx="609600" cy="369888"/>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dirty="0">
                <a:latin typeface="+mn-lt"/>
              </a:rPr>
              <a:t>30</a:t>
            </a:r>
          </a:p>
        </p:txBody>
      </p:sp>
      <p:sp>
        <p:nvSpPr>
          <p:cNvPr id="56" name="Text Box 31"/>
          <p:cNvSpPr txBox="1">
            <a:spLocks noChangeArrowheads="1"/>
          </p:cNvSpPr>
          <p:nvPr/>
        </p:nvSpPr>
        <p:spPr bwMode="auto">
          <a:xfrm>
            <a:off x="949817" y="3962400"/>
            <a:ext cx="762000" cy="369888"/>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dirty="0">
                <a:latin typeface="+mn-lt"/>
              </a:rPr>
              <a:t>60</a:t>
            </a:r>
          </a:p>
        </p:txBody>
      </p:sp>
      <p:sp>
        <p:nvSpPr>
          <p:cNvPr id="27669" name="Text Box 33"/>
          <p:cNvSpPr txBox="1">
            <a:spLocks noChangeArrowheads="1"/>
          </p:cNvSpPr>
          <p:nvPr/>
        </p:nvSpPr>
        <p:spPr bwMode="auto">
          <a:xfrm>
            <a:off x="721217" y="3505200"/>
            <a:ext cx="22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cs typeface="Times New Roman" panose="02020603050405020304" pitchFamily="18" charset="0"/>
              </a:rPr>
              <a:t>D</a:t>
            </a:r>
          </a:p>
        </p:txBody>
      </p:sp>
      <p:sp>
        <p:nvSpPr>
          <p:cNvPr id="27670" name="Line 36"/>
          <p:cNvSpPr>
            <a:spLocks noChangeShapeType="1"/>
          </p:cNvSpPr>
          <p:nvPr/>
        </p:nvSpPr>
        <p:spPr bwMode="auto">
          <a:xfrm flipH="1">
            <a:off x="645017" y="24384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1" name="Line 37"/>
          <p:cNvSpPr>
            <a:spLocks noChangeShapeType="1"/>
          </p:cNvSpPr>
          <p:nvPr/>
        </p:nvSpPr>
        <p:spPr bwMode="auto">
          <a:xfrm flipH="1">
            <a:off x="645017" y="38862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2" name="Line 38"/>
          <p:cNvSpPr>
            <a:spLocks noChangeShapeType="1"/>
          </p:cNvSpPr>
          <p:nvPr/>
        </p:nvSpPr>
        <p:spPr bwMode="auto">
          <a:xfrm flipH="1">
            <a:off x="645017" y="29718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3" name="Line 39"/>
          <p:cNvSpPr>
            <a:spLocks noChangeShapeType="1"/>
          </p:cNvSpPr>
          <p:nvPr/>
        </p:nvSpPr>
        <p:spPr bwMode="auto">
          <a:xfrm flipH="1">
            <a:off x="645017" y="32766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4" name="Line 40"/>
          <p:cNvSpPr>
            <a:spLocks noChangeShapeType="1"/>
          </p:cNvSpPr>
          <p:nvPr/>
        </p:nvSpPr>
        <p:spPr bwMode="auto">
          <a:xfrm flipH="1">
            <a:off x="645017" y="41148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5" name="Line 41"/>
          <p:cNvSpPr>
            <a:spLocks noChangeShapeType="1"/>
          </p:cNvSpPr>
          <p:nvPr/>
        </p:nvSpPr>
        <p:spPr bwMode="auto">
          <a:xfrm flipH="1">
            <a:off x="645017" y="45720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6" name="Line 42"/>
          <p:cNvSpPr>
            <a:spLocks noChangeShapeType="1"/>
          </p:cNvSpPr>
          <p:nvPr/>
        </p:nvSpPr>
        <p:spPr bwMode="auto">
          <a:xfrm flipH="1">
            <a:off x="645017" y="48768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7" name="Oval 43"/>
          <p:cNvSpPr>
            <a:spLocks noChangeArrowheads="1"/>
          </p:cNvSpPr>
          <p:nvPr/>
        </p:nvSpPr>
        <p:spPr bwMode="auto">
          <a:xfrm flipH="1">
            <a:off x="1026017" y="2667000"/>
            <a:ext cx="76200" cy="76200"/>
          </a:xfrm>
          <a:prstGeom prst="ellipse">
            <a:avLst/>
          </a:prstGeom>
          <a:solidFill>
            <a:srgbClr val="FFFFFF"/>
          </a:solidFill>
          <a:ln w="12700" algn="ctr">
            <a:solidFill>
              <a:srgbClr val="FFFFFF"/>
            </a:solidFill>
            <a:round/>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78" name="Oval 44"/>
          <p:cNvSpPr>
            <a:spLocks noChangeArrowheads="1"/>
          </p:cNvSpPr>
          <p:nvPr/>
        </p:nvSpPr>
        <p:spPr bwMode="auto">
          <a:xfrm flipH="1">
            <a:off x="1026017" y="4495800"/>
            <a:ext cx="76200" cy="76200"/>
          </a:xfrm>
          <a:prstGeom prst="ellipse">
            <a:avLst/>
          </a:prstGeom>
          <a:solidFill>
            <a:srgbClr val="FFFFFF"/>
          </a:solidFill>
          <a:ln w="12700" algn="ctr">
            <a:solidFill>
              <a:srgbClr val="FFFFFF"/>
            </a:solidFill>
            <a:round/>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79" name="Oval 45"/>
          <p:cNvSpPr>
            <a:spLocks noChangeArrowheads="1"/>
          </p:cNvSpPr>
          <p:nvPr/>
        </p:nvSpPr>
        <p:spPr bwMode="auto">
          <a:xfrm flipH="1">
            <a:off x="2473817" y="3733800"/>
            <a:ext cx="76200" cy="76200"/>
          </a:xfrm>
          <a:prstGeom prst="ellipse">
            <a:avLst/>
          </a:prstGeom>
          <a:solidFill>
            <a:srgbClr val="FFFFFF"/>
          </a:solidFill>
          <a:ln w="12700" algn="ctr">
            <a:solidFill>
              <a:srgbClr val="FFFFFF"/>
            </a:solidFill>
            <a:round/>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681360" y="1912320"/>
              <a:ext cx="8267040" cy="4785840"/>
            </p14:xfrm>
          </p:contentPart>
        </mc:Choice>
        <mc:Fallback xmlns="">
          <p:pic>
            <p:nvPicPr>
              <p:cNvPr id="2" name="Ink 1"/>
              <p:cNvPicPr/>
              <p:nvPr/>
            </p:nvPicPr>
            <p:blipFill>
              <a:blip r:embed="rId4"/>
              <a:stretch>
                <a:fillRect/>
              </a:stretch>
            </p:blipFill>
            <p:spPr>
              <a:xfrm>
                <a:off x="3677040" y="1906920"/>
                <a:ext cx="8276040" cy="4796640"/>
              </a:xfrm>
              <a:prstGeom prst="rect">
                <a:avLst/>
              </a:prstGeom>
            </p:spPr>
          </p:pic>
        </mc:Fallback>
      </mc:AlternateContent>
    </p:spTree>
    <p:extLst>
      <p:ext uri="{BB962C8B-B14F-4D97-AF65-F5344CB8AC3E}">
        <p14:creationId xmlns:p14="http://schemas.microsoft.com/office/powerpoint/2010/main" val="40073343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ChangeArrowheads="1"/>
          </p:cNvSpPr>
          <p:nvPr/>
        </p:nvSpPr>
        <p:spPr bwMode="auto">
          <a:xfrm>
            <a:off x="609600" y="1066800"/>
            <a:ext cx="11201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buFont typeface="Calibri Light" panose="020F0302020204030204" pitchFamily="34" charset="0"/>
              <a:buAutoNum type="arabicPeriod"/>
            </a:pPr>
            <a:r>
              <a:rPr lang="en-US" altLang="en-US" sz="2800">
                <a:cs typeface="Times New Roman" panose="02020603050405020304" pitchFamily="18" charset="0"/>
              </a:rPr>
              <a:t>Determine the magnitude and nature of the forces in the bars AB and AC shown in figure. Neglect size and weight of the pulley.</a:t>
            </a:r>
          </a:p>
        </p:txBody>
      </p:sp>
      <p:sp>
        <p:nvSpPr>
          <p:cNvPr id="27651"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Application Problems</a:t>
            </a:r>
          </a:p>
        </p:txBody>
      </p:sp>
      <p:sp>
        <p:nvSpPr>
          <p:cNvPr id="27652" name="Line 13"/>
          <p:cNvSpPr>
            <a:spLocks noChangeShapeType="1"/>
          </p:cNvSpPr>
          <p:nvPr/>
        </p:nvSpPr>
        <p:spPr bwMode="auto">
          <a:xfrm>
            <a:off x="1026017" y="2362200"/>
            <a:ext cx="0" cy="266700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3" name="Oval 16"/>
          <p:cNvSpPr>
            <a:spLocks noChangeArrowheads="1"/>
          </p:cNvSpPr>
          <p:nvPr/>
        </p:nvSpPr>
        <p:spPr bwMode="auto">
          <a:xfrm>
            <a:off x="2245217" y="3733800"/>
            <a:ext cx="76200" cy="76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54" name="Oval 17"/>
          <p:cNvSpPr>
            <a:spLocks noChangeArrowheads="1"/>
          </p:cNvSpPr>
          <p:nvPr/>
        </p:nvSpPr>
        <p:spPr bwMode="auto">
          <a:xfrm>
            <a:off x="2473817" y="3505200"/>
            <a:ext cx="609600" cy="533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55" name="Oval 18"/>
          <p:cNvSpPr>
            <a:spLocks noChangeArrowheads="1"/>
          </p:cNvSpPr>
          <p:nvPr/>
        </p:nvSpPr>
        <p:spPr bwMode="auto">
          <a:xfrm>
            <a:off x="2397617" y="3657600"/>
            <a:ext cx="304800" cy="304800"/>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56" name="Line 19"/>
          <p:cNvSpPr>
            <a:spLocks noChangeShapeType="1"/>
          </p:cNvSpPr>
          <p:nvPr/>
        </p:nvSpPr>
        <p:spPr bwMode="auto">
          <a:xfrm>
            <a:off x="1026017" y="2667000"/>
            <a:ext cx="1524000" cy="1143000"/>
          </a:xfrm>
          <a:prstGeom prst="line">
            <a:avLst/>
          </a:prstGeom>
          <a:noFill/>
          <a:ln w="38100" cmpd="dbl">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7" name="Line 20"/>
          <p:cNvSpPr>
            <a:spLocks noChangeShapeType="1"/>
          </p:cNvSpPr>
          <p:nvPr/>
        </p:nvSpPr>
        <p:spPr bwMode="auto">
          <a:xfrm flipH="1">
            <a:off x="1026017" y="3810000"/>
            <a:ext cx="1524000" cy="762000"/>
          </a:xfrm>
          <a:prstGeom prst="line">
            <a:avLst/>
          </a:prstGeom>
          <a:noFill/>
          <a:ln w="38100" cmpd="dbl">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8" name="Line 21"/>
          <p:cNvSpPr>
            <a:spLocks noChangeShapeType="1"/>
          </p:cNvSpPr>
          <p:nvPr/>
        </p:nvSpPr>
        <p:spPr bwMode="auto">
          <a:xfrm>
            <a:off x="2702417" y="3810000"/>
            <a:ext cx="0" cy="11430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9" name="Line 22"/>
          <p:cNvSpPr>
            <a:spLocks noChangeShapeType="1"/>
          </p:cNvSpPr>
          <p:nvPr/>
        </p:nvSpPr>
        <p:spPr bwMode="auto">
          <a:xfrm flipH="1">
            <a:off x="1026017" y="3657600"/>
            <a:ext cx="1524000"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60" name="Rectangle 23"/>
          <p:cNvSpPr>
            <a:spLocks noChangeArrowheads="1"/>
          </p:cNvSpPr>
          <p:nvPr/>
        </p:nvSpPr>
        <p:spPr bwMode="auto">
          <a:xfrm>
            <a:off x="2169017" y="4953000"/>
            <a:ext cx="1066800" cy="533400"/>
          </a:xfrm>
          <a:prstGeom prst="rect">
            <a:avLst/>
          </a:prstGeom>
          <a:solidFill>
            <a:srgbClr val="FF0000"/>
          </a:solidFill>
          <a:ln w="12700" algn="ctr">
            <a:solidFill>
              <a:srgbClr val="FFFFFF"/>
            </a:solidFill>
            <a:miter lim="800000"/>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61" name="Text Box 24"/>
          <p:cNvSpPr txBox="1">
            <a:spLocks noChangeArrowheads="1"/>
          </p:cNvSpPr>
          <p:nvPr/>
        </p:nvSpPr>
        <p:spPr bwMode="auto">
          <a:xfrm>
            <a:off x="2245217" y="5029200"/>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latin typeface="Arial" panose="020B0604020202020204" pitchFamily="34" charset="0"/>
              </a:rPr>
              <a:t>40 kN</a:t>
            </a:r>
          </a:p>
        </p:txBody>
      </p:sp>
      <p:sp>
        <p:nvSpPr>
          <p:cNvPr id="27662" name="Text Box 25"/>
          <p:cNvSpPr txBox="1">
            <a:spLocks noChangeArrowheads="1"/>
          </p:cNvSpPr>
          <p:nvPr/>
        </p:nvSpPr>
        <p:spPr bwMode="auto">
          <a:xfrm>
            <a:off x="2778617" y="3581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latin typeface="Arial" panose="020B0604020202020204" pitchFamily="34" charset="0"/>
              </a:rPr>
              <a:t>A</a:t>
            </a:r>
          </a:p>
        </p:txBody>
      </p:sp>
      <p:sp>
        <p:nvSpPr>
          <p:cNvPr id="27663" name="Text Box 26"/>
          <p:cNvSpPr txBox="1">
            <a:spLocks noChangeArrowheads="1"/>
          </p:cNvSpPr>
          <p:nvPr/>
        </p:nvSpPr>
        <p:spPr bwMode="auto">
          <a:xfrm>
            <a:off x="797417" y="2514600"/>
            <a:ext cx="15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cs typeface="Times New Roman" panose="02020603050405020304" pitchFamily="18" charset="0"/>
              </a:rPr>
              <a:t>B</a:t>
            </a:r>
          </a:p>
        </p:txBody>
      </p:sp>
      <p:sp>
        <p:nvSpPr>
          <p:cNvPr id="27664" name="Text Box 27"/>
          <p:cNvSpPr txBox="1">
            <a:spLocks noChangeArrowheads="1"/>
          </p:cNvSpPr>
          <p:nvPr/>
        </p:nvSpPr>
        <p:spPr bwMode="auto">
          <a:xfrm>
            <a:off x="721217" y="4267200"/>
            <a:ext cx="30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cs typeface="Times New Roman" panose="02020603050405020304" pitchFamily="18" charset="0"/>
              </a:rPr>
              <a:t>C</a:t>
            </a:r>
          </a:p>
        </p:txBody>
      </p:sp>
      <p:sp>
        <p:nvSpPr>
          <p:cNvPr id="27665" name="Arc 28"/>
          <p:cNvSpPr>
            <a:spLocks/>
          </p:cNvSpPr>
          <p:nvPr/>
        </p:nvSpPr>
        <p:spPr bwMode="auto">
          <a:xfrm flipV="1">
            <a:off x="1026017" y="2743200"/>
            <a:ext cx="228600" cy="381000"/>
          </a:xfrm>
          <a:custGeom>
            <a:avLst/>
            <a:gdLst>
              <a:gd name="T0" fmla="*/ 0 w 21289"/>
              <a:gd name="T1" fmla="*/ 0 h 21600"/>
              <a:gd name="T2" fmla="*/ 2147483646 w 21289"/>
              <a:gd name="T3" fmla="*/ 2147483646 h 21600"/>
              <a:gd name="T4" fmla="*/ 0 w 21289"/>
              <a:gd name="T5" fmla="*/ 2147483646 h 21600"/>
              <a:gd name="T6" fmla="*/ 0 60000 65536"/>
              <a:gd name="T7" fmla="*/ 0 60000 65536"/>
              <a:gd name="T8" fmla="*/ 0 60000 65536"/>
              <a:gd name="T9" fmla="*/ 0 w 21289"/>
              <a:gd name="T10" fmla="*/ 0 h 21600"/>
              <a:gd name="T11" fmla="*/ 21289 w 21289"/>
              <a:gd name="T12" fmla="*/ 21600 h 21600"/>
            </a:gdLst>
            <a:ahLst/>
            <a:cxnLst>
              <a:cxn ang="T6">
                <a:pos x="T0" y="T1"/>
              </a:cxn>
              <a:cxn ang="T7">
                <a:pos x="T2" y="T3"/>
              </a:cxn>
              <a:cxn ang="T8">
                <a:pos x="T4" y="T5"/>
              </a:cxn>
            </a:cxnLst>
            <a:rect l="T9" t="T10" r="T11" b="T12"/>
            <a:pathLst>
              <a:path w="21289" h="21600" fill="none" extrusionOk="0">
                <a:moveTo>
                  <a:pt x="-1" y="0"/>
                </a:moveTo>
                <a:cubicBezTo>
                  <a:pt x="10520" y="0"/>
                  <a:pt x="19511" y="7580"/>
                  <a:pt x="21289" y="17949"/>
                </a:cubicBezTo>
              </a:path>
              <a:path w="21289" h="21600" stroke="0" extrusionOk="0">
                <a:moveTo>
                  <a:pt x="-1" y="0"/>
                </a:moveTo>
                <a:cubicBezTo>
                  <a:pt x="10520" y="0"/>
                  <a:pt x="19511" y="7580"/>
                  <a:pt x="21289" y="17949"/>
                </a:cubicBezTo>
                <a:lnTo>
                  <a:pt x="0" y="21600"/>
                </a:lnTo>
                <a:lnTo>
                  <a:pt x="-1" y="0"/>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7666" name="Arc 29"/>
          <p:cNvSpPr>
            <a:spLocks/>
          </p:cNvSpPr>
          <p:nvPr/>
        </p:nvSpPr>
        <p:spPr bwMode="auto">
          <a:xfrm>
            <a:off x="1026017" y="4191000"/>
            <a:ext cx="228600" cy="304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55" name="Text Box 30"/>
          <p:cNvSpPr txBox="1">
            <a:spLocks noChangeArrowheads="1"/>
          </p:cNvSpPr>
          <p:nvPr/>
        </p:nvSpPr>
        <p:spPr bwMode="auto">
          <a:xfrm>
            <a:off x="1026017" y="3048000"/>
            <a:ext cx="609600" cy="369888"/>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dirty="0">
                <a:latin typeface="+mn-lt"/>
              </a:rPr>
              <a:t>30</a:t>
            </a:r>
          </a:p>
        </p:txBody>
      </p:sp>
      <p:sp>
        <p:nvSpPr>
          <p:cNvPr id="56" name="Text Box 31"/>
          <p:cNvSpPr txBox="1">
            <a:spLocks noChangeArrowheads="1"/>
          </p:cNvSpPr>
          <p:nvPr/>
        </p:nvSpPr>
        <p:spPr bwMode="auto">
          <a:xfrm>
            <a:off x="949817" y="3962400"/>
            <a:ext cx="762000" cy="369888"/>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dirty="0">
                <a:latin typeface="+mn-lt"/>
              </a:rPr>
              <a:t>60</a:t>
            </a:r>
          </a:p>
        </p:txBody>
      </p:sp>
      <p:sp>
        <p:nvSpPr>
          <p:cNvPr id="27669" name="Text Box 33"/>
          <p:cNvSpPr txBox="1">
            <a:spLocks noChangeArrowheads="1"/>
          </p:cNvSpPr>
          <p:nvPr/>
        </p:nvSpPr>
        <p:spPr bwMode="auto">
          <a:xfrm>
            <a:off x="721217" y="3505200"/>
            <a:ext cx="22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cs typeface="Times New Roman" panose="02020603050405020304" pitchFamily="18" charset="0"/>
              </a:rPr>
              <a:t>D</a:t>
            </a:r>
          </a:p>
        </p:txBody>
      </p:sp>
      <p:sp>
        <p:nvSpPr>
          <p:cNvPr id="27670" name="Line 36"/>
          <p:cNvSpPr>
            <a:spLocks noChangeShapeType="1"/>
          </p:cNvSpPr>
          <p:nvPr/>
        </p:nvSpPr>
        <p:spPr bwMode="auto">
          <a:xfrm flipH="1">
            <a:off x="645017" y="24384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1" name="Line 37"/>
          <p:cNvSpPr>
            <a:spLocks noChangeShapeType="1"/>
          </p:cNvSpPr>
          <p:nvPr/>
        </p:nvSpPr>
        <p:spPr bwMode="auto">
          <a:xfrm flipH="1">
            <a:off x="645017" y="38862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2" name="Line 38"/>
          <p:cNvSpPr>
            <a:spLocks noChangeShapeType="1"/>
          </p:cNvSpPr>
          <p:nvPr/>
        </p:nvSpPr>
        <p:spPr bwMode="auto">
          <a:xfrm flipH="1">
            <a:off x="645017" y="29718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3" name="Line 39"/>
          <p:cNvSpPr>
            <a:spLocks noChangeShapeType="1"/>
          </p:cNvSpPr>
          <p:nvPr/>
        </p:nvSpPr>
        <p:spPr bwMode="auto">
          <a:xfrm flipH="1">
            <a:off x="645017" y="32766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4" name="Line 40"/>
          <p:cNvSpPr>
            <a:spLocks noChangeShapeType="1"/>
          </p:cNvSpPr>
          <p:nvPr/>
        </p:nvSpPr>
        <p:spPr bwMode="auto">
          <a:xfrm flipH="1">
            <a:off x="645017" y="41148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5" name="Line 41"/>
          <p:cNvSpPr>
            <a:spLocks noChangeShapeType="1"/>
          </p:cNvSpPr>
          <p:nvPr/>
        </p:nvSpPr>
        <p:spPr bwMode="auto">
          <a:xfrm flipH="1">
            <a:off x="645017" y="45720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6" name="Line 42"/>
          <p:cNvSpPr>
            <a:spLocks noChangeShapeType="1"/>
          </p:cNvSpPr>
          <p:nvPr/>
        </p:nvSpPr>
        <p:spPr bwMode="auto">
          <a:xfrm flipH="1">
            <a:off x="645017" y="48768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7" name="Oval 43"/>
          <p:cNvSpPr>
            <a:spLocks noChangeArrowheads="1"/>
          </p:cNvSpPr>
          <p:nvPr/>
        </p:nvSpPr>
        <p:spPr bwMode="auto">
          <a:xfrm flipH="1">
            <a:off x="1026017" y="2667000"/>
            <a:ext cx="76200" cy="76200"/>
          </a:xfrm>
          <a:prstGeom prst="ellipse">
            <a:avLst/>
          </a:prstGeom>
          <a:solidFill>
            <a:srgbClr val="FFFFFF"/>
          </a:solidFill>
          <a:ln w="12700" algn="ctr">
            <a:solidFill>
              <a:srgbClr val="FFFFFF"/>
            </a:solidFill>
            <a:round/>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78" name="Oval 44"/>
          <p:cNvSpPr>
            <a:spLocks noChangeArrowheads="1"/>
          </p:cNvSpPr>
          <p:nvPr/>
        </p:nvSpPr>
        <p:spPr bwMode="auto">
          <a:xfrm flipH="1">
            <a:off x="1026017" y="4495800"/>
            <a:ext cx="76200" cy="76200"/>
          </a:xfrm>
          <a:prstGeom prst="ellipse">
            <a:avLst/>
          </a:prstGeom>
          <a:solidFill>
            <a:srgbClr val="FFFFFF"/>
          </a:solidFill>
          <a:ln w="12700" algn="ctr">
            <a:solidFill>
              <a:srgbClr val="FFFFFF"/>
            </a:solidFill>
            <a:round/>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79" name="Oval 45"/>
          <p:cNvSpPr>
            <a:spLocks noChangeArrowheads="1"/>
          </p:cNvSpPr>
          <p:nvPr/>
        </p:nvSpPr>
        <p:spPr bwMode="auto">
          <a:xfrm flipH="1">
            <a:off x="2473817" y="3733800"/>
            <a:ext cx="76200" cy="76200"/>
          </a:xfrm>
          <a:prstGeom prst="ellipse">
            <a:avLst/>
          </a:prstGeom>
          <a:solidFill>
            <a:srgbClr val="FFFFFF"/>
          </a:solidFill>
          <a:ln w="12700" algn="ctr">
            <a:solidFill>
              <a:srgbClr val="FFFFFF"/>
            </a:solidFill>
            <a:round/>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Tree>
    <p:extLst>
      <p:ext uri="{BB962C8B-B14F-4D97-AF65-F5344CB8AC3E}">
        <p14:creationId xmlns:p14="http://schemas.microsoft.com/office/powerpoint/2010/main" val="26828491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ChangeArrowheads="1"/>
          </p:cNvSpPr>
          <p:nvPr/>
        </p:nvSpPr>
        <p:spPr bwMode="auto">
          <a:xfrm>
            <a:off x="609600" y="1066800"/>
            <a:ext cx="11201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buFont typeface="Calibri Light" panose="020F0302020204030204" pitchFamily="34" charset="0"/>
              <a:buAutoNum type="arabicPeriod"/>
            </a:pPr>
            <a:r>
              <a:rPr lang="en-US" altLang="en-US" sz="2800">
                <a:cs typeface="Times New Roman" panose="02020603050405020304" pitchFamily="18" charset="0"/>
              </a:rPr>
              <a:t>Determine the magnitude and nature of the forces in the bars AB and AC shown in figure. Neglect size and weight of the pulley.</a:t>
            </a:r>
          </a:p>
        </p:txBody>
      </p:sp>
      <p:sp>
        <p:nvSpPr>
          <p:cNvPr id="27651"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Application Problems</a:t>
            </a:r>
          </a:p>
        </p:txBody>
      </p:sp>
      <p:sp>
        <p:nvSpPr>
          <p:cNvPr id="27652" name="Line 13"/>
          <p:cNvSpPr>
            <a:spLocks noChangeShapeType="1"/>
          </p:cNvSpPr>
          <p:nvPr/>
        </p:nvSpPr>
        <p:spPr bwMode="auto">
          <a:xfrm>
            <a:off x="1026017" y="2362200"/>
            <a:ext cx="0" cy="266700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3" name="Oval 16"/>
          <p:cNvSpPr>
            <a:spLocks noChangeArrowheads="1"/>
          </p:cNvSpPr>
          <p:nvPr/>
        </p:nvSpPr>
        <p:spPr bwMode="auto">
          <a:xfrm>
            <a:off x="2245217" y="3733800"/>
            <a:ext cx="76200" cy="76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54" name="Oval 17"/>
          <p:cNvSpPr>
            <a:spLocks noChangeArrowheads="1"/>
          </p:cNvSpPr>
          <p:nvPr/>
        </p:nvSpPr>
        <p:spPr bwMode="auto">
          <a:xfrm>
            <a:off x="2473817" y="3505200"/>
            <a:ext cx="609600" cy="533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55" name="Oval 18"/>
          <p:cNvSpPr>
            <a:spLocks noChangeArrowheads="1"/>
          </p:cNvSpPr>
          <p:nvPr/>
        </p:nvSpPr>
        <p:spPr bwMode="auto">
          <a:xfrm>
            <a:off x="2397617" y="3657600"/>
            <a:ext cx="304800" cy="304800"/>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56" name="Line 19"/>
          <p:cNvSpPr>
            <a:spLocks noChangeShapeType="1"/>
          </p:cNvSpPr>
          <p:nvPr/>
        </p:nvSpPr>
        <p:spPr bwMode="auto">
          <a:xfrm>
            <a:off x="1026017" y="2667000"/>
            <a:ext cx="1524000" cy="1143000"/>
          </a:xfrm>
          <a:prstGeom prst="line">
            <a:avLst/>
          </a:prstGeom>
          <a:noFill/>
          <a:ln w="38100" cmpd="dbl">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7" name="Line 20"/>
          <p:cNvSpPr>
            <a:spLocks noChangeShapeType="1"/>
          </p:cNvSpPr>
          <p:nvPr/>
        </p:nvSpPr>
        <p:spPr bwMode="auto">
          <a:xfrm flipH="1">
            <a:off x="1026017" y="3810000"/>
            <a:ext cx="1524000" cy="762000"/>
          </a:xfrm>
          <a:prstGeom prst="line">
            <a:avLst/>
          </a:prstGeom>
          <a:noFill/>
          <a:ln w="38100" cmpd="dbl">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8" name="Line 21"/>
          <p:cNvSpPr>
            <a:spLocks noChangeShapeType="1"/>
          </p:cNvSpPr>
          <p:nvPr/>
        </p:nvSpPr>
        <p:spPr bwMode="auto">
          <a:xfrm>
            <a:off x="2702417" y="3810000"/>
            <a:ext cx="0" cy="11430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59" name="Line 22"/>
          <p:cNvSpPr>
            <a:spLocks noChangeShapeType="1"/>
          </p:cNvSpPr>
          <p:nvPr/>
        </p:nvSpPr>
        <p:spPr bwMode="auto">
          <a:xfrm flipH="1">
            <a:off x="1026017" y="3657600"/>
            <a:ext cx="1524000"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60" name="Rectangle 23"/>
          <p:cNvSpPr>
            <a:spLocks noChangeArrowheads="1"/>
          </p:cNvSpPr>
          <p:nvPr/>
        </p:nvSpPr>
        <p:spPr bwMode="auto">
          <a:xfrm>
            <a:off x="2169017" y="4953000"/>
            <a:ext cx="1066800" cy="533400"/>
          </a:xfrm>
          <a:prstGeom prst="rect">
            <a:avLst/>
          </a:prstGeom>
          <a:solidFill>
            <a:srgbClr val="FF0000"/>
          </a:solidFill>
          <a:ln w="12700" algn="ctr">
            <a:solidFill>
              <a:srgbClr val="FFFFFF"/>
            </a:solidFill>
            <a:miter lim="800000"/>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61" name="Text Box 24"/>
          <p:cNvSpPr txBox="1">
            <a:spLocks noChangeArrowheads="1"/>
          </p:cNvSpPr>
          <p:nvPr/>
        </p:nvSpPr>
        <p:spPr bwMode="auto">
          <a:xfrm>
            <a:off x="2245217" y="5029200"/>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latin typeface="Arial" panose="020B0604020202020204" pitchFamily="34" charset="0"/>
              </a:rPr>
              <a:t>40 kN</a:t>
            </a:r>
          </a:p>
        </p:txBody>
      </p:sp>
      <p:sp>
        <p:nvSpPr>
          <p:cNvPr id="27662" name="Text Box 25"/>
          <p:cNvSpPr txBox="1">
            <a:spLocks noChangeArrowheads="1"/>
          </p:cNvSpPr>
          <p:nvPr/>
        </p:nvSpPr>
        <p:spPr bwMode="auto">
          <a:xfrm>
            <a:off x="2778617" y="3581400"/>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latin typeface="Arial" panose="020B0604020202020204" pitchFamily="34" charset="0"/>
              </a:rPr>
              <a:t>A</a:t>
            </a:r>
          </a:p>
        </p:txBody>
      </p:sp>
      <p:sp>
        <p:nvSpPr>
          <p:cNvPr id="27663" name="Text Box 26"/>
          <p:cNvSpPr txBox="1">
            <a:spLocks noChangeArrowheads="1"/>
          </p:cNvSpPr>
          <p:nvPr/>
        </p:nvSpPr>
        <p:spPr bwMode="auto">
          <a:xfrm>
            <a:off x="797417" y="2514600"/>
            <a:ext cx="15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cs typeface="Times New Roman" panose="02020603050405020304" pitchFamily="18" charset="0"/>
              </a:rPr>
              <a:t>B</a:t>
            </a:r>
          </a:p>
        </p:txBody>
      </p:sp>
      <p:sp>
        <p:nvSpPr>
          <p:cNvPr id="27664" name="Text Box 27"/>
          <p:cNvSpPr txBox="1">
            <a:spLocks noChangeArrowheads="1"/>
          </p:cNvSpPr>
          <p:nvPr/>
        </p:nvSpPr>
        <p:spPr bwMode="auto">
          <a:xfrm>
            <a:off x="721217" y="4267200"/>
            <a:ext cx="30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cs typeface="Times New Roman" panose="02020603050405020304" pitchFamily="18" charset="0"/>
              </a:rPr>
              <a:t>C</a:t>
            </a:r>
          </a:p>
        </p:txBody>
      </p:sp>
      <p:sp>
        <p:nvSpPr>
          <p:cNvPr id="27665" name="Arc 28"/>
          <p:cNvSpPr>
            <a:spLocks/>
          </p:cNvSpPr>
          <p:nvPr/>
        </p:nvSpPr>
        <p:spPr bwMode="auto">
          <a:xfrm flipV="1">
            <a:off x="1026017" y="2743200"/>
            <a:ext cx="228600" cy="381000"/>
          </a:xfrm>
          <a:custGeom>
            <a:avLst/>
            <a:gdLst>
              <a:gd name="T0" fmla="*/ 0 w 21289"/>
              <a:gd name="T1" fmla="*/ 0 h 21600"/>
              <a:gd name="T2" fmla="*/ 2147483646 w 21289"/>
              <a:gd name="T3" fmla="*/ 2147483646 h 21600"/>
              <a:gd name="T4" fmla="*/ 0 w 21289"/>
              <a:gd name="T5" fmla="*/ 2147483646 h 21600"/>
              <a:gd name="T6" fmla="*/ 0 60000 65536"/>
              <a:gd name="T7" fmla="*/ 0 60000 65536"/>
              <a:gd name="T8" fmla="*/ 0 60000 65536"/>
              <a:gd name="T9" fmla="*/ 0 w 21289"/>
              <a:gd name="T10" fmla="*/ 0 h 21600"/>
              <a:gd name="T11" fmla="*/ 21289 w 21289"/>
              <a:gd name="T12" fmla="*/ 21600 h 21600"/>
            </a:gdLst>
            <a:ahLst/>
            <a:cxnLst>
              <a:cxn ang="T6">
                <a:pos x="T0" y="T1"/>
              </a:cxn>
              <a:cxn ang="T7">
                <a:pos x="T2" y="T3"/>
              </a:cxn>
              <a:cxn ang="T8">
                <a:pos x="T4" y="T5"/>
              </a:cxn>
            </a:cxnLst>
            <a:rect l="T9" t="T10" r="T11" b="T12"/>
            <a:pathLst>
              <a:path w="21289" h="21600" fill="none" extrusionOk="0">
                <a:moveTo>
                  <a:pt x="-1" y="0"/>
                </a:moveTo>
                <a:cubicBezTo>
                  <a:pt x="10520" y="0"/>
                  <a:pt x="19511" y="7580"/>
                  <a:pt x="21289" y="17949"/>
                </a:cubicBezTo>
              </a:path>
              <a:path w="21289" h="21600" stroke="0" extrusionOk="0">
                <a:moveTo>
                  <a:pt x="-1" y="0"/>
                </a:moveTo>
                <a:cubicBezTo>
                  <a:pt x="10520" y="0"/>
                  <a:pt x="19511" y="7580"/>
                  <a:pt x="21289" y="17949"/>
                </a:cubicBezTo>
                <a:lnTo>
                  <a:pt x="0" y="21600"/>
                </a:lnTo>
                <a:lnTo>
                  <a:pt x="-1" y="0"/>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7666" name="Arc 29"/>
          <p:cNvSpPr>
            <a:spLocks/>
          </p:cNvSpPr>
          <p:nvPr/>
        </p:nvSpPr>
        <p:spPr bwMode="auto">
          <a:xfrm>
            <a:off x="1026017" y="4191000"/>
            <a:ext cx="228600" cy="304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55" name="Text Box 30"/>
          <p:cNvSpPr txBox="1">
            <a:spLocks noChangeArrowheads="1"/>
          </p:cNvSpPr>
          <p:nvPr/>
        </p:nvSpPr>
        <p:spPr bwMode="auto">
          <a:xfrm>
            <a:off x="1026017" y="3048000"/>
            <a:ext cx="609600" cy="369888"/>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dirty="0">
                <a:latin typeface="+mn-lt"/>
              </a:rPr>
              <a:t>30</a:t>
            </a:r>
          </a:p>
        </p:txBody>
      </p:sp>
      <p:sp>
        <p:nvSpPr>
          <p:cNvPr id="56" name="Text Box 31"/>
          <p:cNvSpPr txBox="1">
            <a:spLocks noChangeArrowheads="1"/>
          </p:cNvSpPr>
          <p:nvPr/>
        </p:nvSpPr>
        <p:spPr bwMode="auto">
          <a:xfrm>
            <a:off x="949817" y="3962400"/>
            <a:ext cx="762000" cy="369888"/>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dirty="0">
                <a:latin typeface="+mn-lt"/>
              </a:rPr>
              <a:t>60</a:t>
            </a:r>
          </a:p>
        </p:txBody>
      </p:sp>
      <p:sp>
        <p:nvSpPr>
          <p:cNvPr id="27669" name="Text Box 33"/>
          <p:cNvSpPr txBox="1">
            <a:spLocks noChangeArrowheads="1"/>
          </p:cNvSpPr>
          <p:nvPr/>
        </p:nvSpPr>
        <p:spPr bwMode="auto">
          <a:xfrm>
            <a:off x="721217" y="3505200"/>
            <a:ext cx="22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cs typeface="Times New Roman" panose="02020603050405020304" pitchFamily="18" charset="0"/>
              </a:rPr>
              <a:t>D</a:t>
            </a:r>
          </a:p>
        </p:txBody>
      </p:sp>
      <p:sp>
        <p:nvSpPr>
          <p:cNvPr id="27670" name="Line 36"/>
          <p:cNvSpPr>
            <a:spLocks noChangeShapeType="1"/>
          </p:cNvSpPr>
          <p:nvPr/>
        </p:nvSpPr>
        <p:spPr bwMode="auto">
          <a:xfrm flipH="1">
            <a:off x="645017" y="24384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1" name="Line 37"/>
          <p:cNvSpPr>
            <a:spLocks noChangeShapeType="1"/>
          </p:cNvSpPr>
          <p:nvPr/>
        </p:nvSpPr>
        <p:spPr bwMode="auto">
          <a:xfrm flipH="1">
            <a:off x="645017" y="38862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2" name="Line 38"/>
          <p:cNvSpPr>
            <a:spLocks noChangeShapeType="1"/>
          </p:cNvSpPr>
          <p:nvPr/>
        </p:nvSpPr>
        <p:spPr bwMode="auto">
          <a:xfrm flipH="1">
            <a:off x="645017" y="29718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3" name="Line 39"/>
          <p:cNvSpPr>
            <a:spLocks noChangeShapeType="1"/>
          </p:cNvSpPr>
          <p:nvPr/>
        </p:nvSpPr>
        <p:spPr bwMode="auto">
          <a:xfrm flipH="1">
            <a:off x="645017" y="32766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4" name="Line 40"/>
          <p:cNvSpPr>
            <a:spLocks noChangeShapeType="1"/>
          </p:cNvSpPr>
          <p:nvPr/>
        </p:nvSpPr>
        <p:spPr bwMode="auto">
          <a:xfrm flipH="1">
            <a:off x="645017" y="41148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5" name="Line 41"/>
          <p:cNvSpPr>
            <a:spLocks noChangeShapeType="1"/>
          </p:cNvSpPr>
          <p:nvPr/>
        </p:nvSpPr>
        <p:spPr bwMode="auto">
          <a:xfrm flipH="1">
            <a:off x="645017" y="45720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6" name="Line 42"/>
          <p:cNvSpPr>
            <a:spLocks noChangeShapeType="1"/>
          </p:cNvSpPr>
          <p:nvPr/>
        </p:nvSpPr>
        <p:spPr bwMode="auto">
          <a:xfrm flipH="1">
            <a:off x="645017" y="4876800"/>
            <a:ext cx="381000" cy="228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677" name="Oval 43"/>
          <p:cNvSpPr>
            <a:spLocks noChangeArrowheads="1"/>
          </p:cNvSpPr>
          <p:nvPr/>
        </p:nvSpPr>
        <p:spPr bwMode="auto">
          <a:xfrm flipH="1">
            <a:off x="1026017" y="2667000"/>
            <a:ext cx="76200" cy="76200"/>
          </a:xfrm>
          <a:prstGeom prst="ellipse">
            <a:avLst/>
          </a:prstGeom>
          <a:solidFill>
            <a:srgbClr val="FFFFFF"/>
          </a:solidFill>
          <a:ln w="12700" algn="ctr">
            <a:solidFill>
              <a:srgbClr val="FFFFFF"/>
            </a:solidFill>
            <a:round/>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78" name="Oval 44"/>
          <p:cNvSpPr>
            <a:spLocks noChangeArrowheads="1"/>
          </p:cNvSpPr>
          <p:nvPr/>
        </p:nvSpPr>
        <p:spPr bwMode="auto">
          <a:xfrm flipH="1">
            <a:off x="1026017" y="4495800"/>
            <a:ext cx="76200" cy="76200"/>
          </a:xfrm>
          <a:prstGeom prst="ellipse">
            <a:avLst/>
          </a:prstGeom>
          <a:solidFill>
            <a:srgbClr val="FFFFFF"/>
          </a:solidFill>
          <a:ln w="12700" algn="ctr">
            <a:solidFill>
              <a:srgbClr val="FFFFFF"/>
            </a:solidFill>
            <a:round/>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27679" name="Oval 45"/>
          <p:cNvSpPr>
            <a:spLocks noChangeArrowheads="1"/>
          </p:cNvSpPr>
          <p:nvPr/>
        </p:nvSpPr>
        <p:spPr bwMode="auto">
          <a:xfrm flipH="1">
            <a:off x="2473817" y="3733800"/>
            <a:ext cx="76200" cy="76200"/>
          </a:xfrm>
          <a:prstGeom prst="ellipse">
            <a:avLst/>
          </a:prstGeom>
          <a:solidFill>
            <a:srgbClr val="FFFFFF"/>
          </a:solidFill>
          <a:ln w="12700" algn="ctr">
            <a:solidFill>
              <a:srgbClr val="FFFFFF"/>
            </a:solidFill>
            <a:round/>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32" name="Text Box 38"/>
          <p:cNvSpPr txBox="1">
            <a:spLocks noChangeArrowheads="1"/>
          </p:cNvSpPr>
          <p:nvPr/>
        </p:nvSpPr>
        <p:spPr bwMode="auto">
          <a:xfrm>
            <a:off x="6096000" y="4373562"/>
            <a:ext cx="1600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T =40 kN</a:t>
            </a:r>
          </a:p>
        </p:txBody>
      </p:sp>
      <p:sp>
        <p:nvSpPr>
          <p:cNvPr id="33" name="Text Box 8"/>
          <p:cNvSpPr txBox="1">
            <a:spLocks noChangeArrowheads="1"/>
          </p:cNvSpPr>
          <p:nvPr/>
        </p:nvSpPr>
        <p:spPr bwMode="auto">
          <a:xfrm>
            <a:off x="7581900" y="3441700"/>
            <a:ext cx="55245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l" eaLnBrk="0" hangingPunct="0"/>
            <a:endParaRPr lang="en-US"/>
          </a:p>
        </p:txBody>
      </p:sp>
      <p:sp>
        <p:nvSpPr>
          <p:cNvPr id="34" name="Text Box 9"/>
          <p:cNvSpPr txBox="1">
            <a:spLocks noChangeArrowheads="1"/>
          </p:cNvSpPr>
          <p:nvPr/>
        </p:nvSpPr>
        <p:spPr bwMode="auto">
          <a:xfrm>
            <a:off x="9753600" y="5270500"/>
            <a:ext cx="11049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l" eaLnBrk="0" hangingPunct="0"/>
            <a:endParaRPr lang="en-US"/>
          </a:p>
        </p:txBody>
      </p:sp>
      <p:sp>
        <p:nvSpPr>
          <p:cNvPr id="35" name="Text Box 11"/>
          <p:cNvSpPr txBox="1">
            <a:spLocks noChangeArrowheads="1"/>
          </p:cNvSpPr>
          <p:nvPr/>
        </p:nvSpPr>
        <p:spPr bwMode="auto">
          <a:xfrm>
            <a:off x="6858000" y="4813300"/>
            <a:ext cx="533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atin typeface="Arial" panose="020B0604020202020204" pitchFamily="34" charset="0"/>
              </a:rPr>
              <a:t> </a:t>
            </a:r>
          </a:p>
        </p:txBody>
      </p:sp>
      <p:sp>
        <p:nvSpPr>
          <p:cNvPr id="36" name="Line 12"/>
          <p:cNvSpPr>
            <a:spLocks noChangeShapeType="1"/>
          </p:cNvSpPr>
          <p:nvPr/>
        </p:nvSpPr>
        <p:spPr bwMode="auto">
          <a:xfrm>
            <a:off x="8305800" y="3365500"/>
            <a:ext cx="0" cy="2438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7" name="Line 13"/>
          <p:cNvSpPr>
            <a:spLocks noChangeShapeType="1"/>
          </p:cNvSpPr>
          <p:nvPr/>
        </p:nvSpPr>
        <p:spPr bwMode="auto">
          <a:xfrm>
            <a:off x="8077200" y="3365500"/>
            <a:ext cx="0" cy="30480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8" name="Oval 15"/>
          <p:cNvSpPr>
            <a:spLocks noChangeArrowheads="1"/>
          </p:cNvSpPr>
          <p:nvPr/>
        </p:nvSpPr>
        <p:spPr bwMode="auto">
          <a:xfrm>
            <a:off x="8991600" y="3763962"/>
            <a:ext cx="990600" cy="914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9" name="Oval 16"/>
          <p:cNvSpPr>
            <a:spLocks noChangeArrowheads="1"/>
          </p:cNvSpPr>
          <p:nvPr/>
        </p:nvSpPr>
        <p:spPr bwMode="auto">
          <a:xfrm>
            <a:off x="8763000" y="3517900"/>
            <a:ext cx="1143000" cy="1143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40" name="Oval 17"/>
          <p:cNvSpPr>
            <a:spLocks noChangeArrowheads="1"/>
          </p:cNvSpPr>
          <p:nvPr/>
        </p:nvSpPr>
        <p:spPr bwMode="auto">
          <a:xfrm>
            <a:off x="8763000" y="4813300"/>
            <a:ext cx="76200" cy="762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41" name="Oval 18"/>
          <p:cNvSpPr>
            <a:spLocks noChangeArrowheads="1"/>
          </p:cNvSpPr>
          <p:nvPr/>
        </p:nvSpPr>
        <p:spPr bwMode="auto">
          <a:xfrm>
            <a:off x="8991600" y="4584700"/>
            <a:ext cx="609600" cy="533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42" name="Oval 19"/>
          <p:cNvSpPr>
            <a:spLocks noChangeArrowheads="1"/>
          </p:cNvSpPr>
          <p:nvPr/>
        </p:nvSpPr>
        <p:spPr bwMode="auto">
          <a:xfrm>
            <a:off x="8915400" y="4737100"/>
            <a:ext cx="304800" cy="304800"/>
          </a:xfrm>
          <a:prstGeom prst="ellipse">
            <a:avLst/>
          </a:prstGeom>
          <a:noFill/>
          <a:ln w="12700" algn="ctr">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43" name="Line 21"/>
          <p:cNvSpPr>
            <a:spLocks noChangeShapeType="1"/>
          </p:cNvSpPr>
          <p:nvPr/>
        </p:nvSpPr>
        <p:spPr bwMode="auto">
          <a:xfrm flipH="1">
            <a:off x="7543800" y="4906962"/>
            <a:ext cx="1524000" cy="7620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44" name="Line 22"/>
          <p:cNvSpPr>
            <a:spLocks noChangeShapeType="1"/>
          </p:cNvSpPr>
          <p:nvPr/>
        </p:nvSpPr>
        <p:spPr bwMode="auto">
          <a:xfrm>
            <a:off x="9067800" y="4906962"/>
            <a:ext cx="0" cy="16764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45" name="Line 23"/>
          <p:cNvSpPr>
            <a:spLocks noChangeShapeType="1"/>
          </p:cNvSpPr>
          <p:nvPr/>
        </p:nvSpPr>
        <p:spPr bwMode="auto">
          <a:xfrm flipH="1">
            <a:off x="7239000" y="4906962"/>
            <a:ext cx="1828800" cy="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46" name="Line 25"/>
          <p:cNvSpPr>
            <a:spLocks noChangeShapeType="1"/>
          </p:cNvSpPr>
          <p:nvPr/>
        </p:nvSpPr>
        <p:spPr bwMode="auto">
          <a:xfrm flipV="1">
            <a:off x="9067800" y="4203700"/>
            <a:ext cx="0" cy="685800"/>
          </a:xfrm>
          <a:prstGeom prst="line">
            <a:avLst/>
          </a:prstGeom>
          <a:noFill/>
          <a:ln w="12700">
            <a:solidFill>
              <a:srgbClr val="FFFF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47" name="Arc 26"/>
          <p:cNvSpPr>
            <a:spLocks/>
          </p:cNvSpPr>
          <p:nvPr/>
        </p:nvSpPr>
        <p:spPr bwMode="auto">
          <a:xfrm flipH="1">
            <a:off x="8915400" y="4373562"/>
            <a:ext cx="152400" cy="228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48" name="Text Box 27"/>
          <p:cNvSpPr txBox="1">
            <a:spLocks noChangeArrowheads="1"/>
          </p:cNvSpPr>
          <p:nvPr/>
        </p:nvSpPr>
        <p:spPr bwMode="auto">
          <a:xfrm>
            <a:off x="8763000" y="3916362"/>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30</a:t>
            </a:r>
          </a:p>
        </p:txBody>
      </p:sp>
      <p:sp>
        <p:nvSpPr>
          <p:cNvPr id="49" name="Line 29"/>
          <p:cNvSpPr>
            <a:spLocks noChangeShapeType="1"/>
          </p:cNvSpPr>
          <p:nvPr/>
        </p:nvSpPr>
        <p:spPr bwMode="auto">
          <a:xfrm flipH="1" flipV="1">
            <a:off x="8305800" y="3382962"/>
            <a:ext cx="762000" cy="15240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50" name="Text Box 30"/>
          <p:cNvSpPr txBox="1">
            <a:spLocks noChangeArrowheads="1"/>
          </p:cNvSpPr>
          <p:nvPr/>
        </p:nvSpPr>
        <p:spPr bwMode="auto">
          <a:xfrm rot="20213621">
            <a:off x="8458200" y="3078162"/>
            <a:ext cx="685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F</a:t>
            </a:r>
            <a:r>
              <a:rPr lang="en-US" sz="2000" baseline="-25000"/>
              <a:t>AB</a:t>
            </a:r>
            <a:endParaRPr lang="en-US"/>
          </a:p>
        </p:txBody>
      </p:sp>
      <p:sp>
        <p:nvSpPr>
          <p:cNvPr id="51" name="Text Box 32"/>
          <p:cNvSpPr txBox="1">
            <a:spLocks noChangeArrowheads="1"/>
          </p:cNvSpPr>
          <p:nvPr/>
        </p:nvSpPr>
        <p:spPr bwMode="auto">
          <a:xfrm rot="19814702">
            <a:off x="7543800" y="5588000"/>
            <a:ext cx="685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F</a:t>
            </a:r>
            <a:r>
              <a:rPr lang="en-US" sz="2000" baseline="-25000"/>
              <a:t>AC</a:t>
            </a:r>
            <a:endParaRPr lang="en-US"/>
          </a:p>
        </p:txBody>
      </p:sp>
      <p:sp>
        <p:nvSpPr>
          <p:cNvPr id="52" name="Text Box 37"/>
          <p:cNvSpPr txBox="1">
            <a:spLocks noChangeArrowheads="1"/>
          </p:cNvSpPr>
          <p:nvPr/>
        </p:nvSpPr>
        <p:spPr bwMode="auto">
          <a:xfrm>
            <a:off x="7334250" y="6274897"/>
            <a:ext cx="1676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dirty="0"/>
              <a:t>W=40 </a:t>
            </a:r>
            <a:r>
              <a:rPr lang="en-US" sz="2800" dirty="0" err="1"/>
              <a:t>kN</a:t>
            </a:r>
            <a:endParaRPr lang="en-US" sz="2800" dirty="0"/>
          </a:p>
        </p:txBody>
      </p:sp>
      <p:sp>
        <p:nvSpPr>
          <p:cNvPr id="53" name="Arc 39"/>
          <p:cNvSpPr>
            <a:spLocks/>
          </p:cNvSpPr>
          <p:nvPr/>
        </p:nvSpPr>
        <p:spPr bwMode="auto">
          <a:xfrm rot="3444445" flipV="1">
            <a:off x="8724900" y="5080000"/>
            <a:ext cx="304800" cy="228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54" name="Arc 40"/>
          <p:cNvSpPr>
            <a:spLocks/>
          </p:cNvSpPr>
          <p:nvPr/>
        </p:nvSpPr>
        <p:spPr bwMode="auto">
          <a:xfrm rot="5439708" flipV="1">
            <a:off x="8305007" y="4887118"/>
            <a:ext cx="228600" cy="230187"/>
          </a:xfrm>
          <a:custGeom>
            <a:avLst/>
            <a:gdLst>
              <a:gd name="G0" fmla="+- 0 0 0"/>
              <a:gd name="G1" fmla="+- 20605 0 0"/>
              <a:gd name="G2" fmla="+- 21600 0 0"/>
              <a:gd name="T0" fmla="*/ 6479 w 21600"/>
              <a:gd name="T1" fmla="*/ 0 h 20605"/>
              <a:gd name="T2" fmla="*/ 21600 w 21600"/>
              <a:gd name="T3" fmla="*/ 20605 h 20605"/>
              <a:gd name="T4" fmla="*/ 0 w 21600"/>
              <a:gd name="T5" fmla="*/ 20605 h 20605"/>
            </a:gdLst>
            <a:ahLst/>
            <a:cxnLst>
              <a:cxn ang="0">
                <a:pos x="T0" y="T1"/>
              </a:cxn>
              <a:cxn ang="0">
                <a:pos x="T2" y="T3"/>
              </a:cxn>
              <a:cxn ang="0">
                <a:pos x="T4" y="T5"/>
              </a:cxn>
            </a:cxnLst>
            <a:rect l="0" t="0" r="r" b="b"/>
            <a:pathLst>
              <a:path w="21600" h="20605" fill="none" extrusionOk="0">
                <a:moveTo>
                  <a:pt x="6479" y="-1"/>
                </a:moveTo>
                <a:cubicBezTo>
                  <a:pt x="15478" y="2829"/>
                  <a:pt x="21600" y="11171"/>
                  <a:pt x="21600" y="20605"/>
                </a:cubicBezTo>
              </a:path>
              <a:path w="21600" h="20605" stroke="0" extrusionOk="0">
                <a:moveTo>
                  <a:pt x="6479" y="-1"/>
                </a:moveTo>
                <a:cubicBezTo>
                  <a:pt x="15478" y="2829"/>
                  <a:pt x="21600" y="11171"/>
                  <a:pt x="21600" y="20605"/>
                </a:cubicBezTo>
                <a:lnTo>
                  <a:pt x="0" y="20605"/>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57" name="Text Box 42"/>
          <p:cNvSpPr txBox="1">
            <a:spLocks noChangeArrowheads="1"/>
          </p:cNvSpPr>
          <p:nvPr/>
        </p:nvSpPr>
        <p:spPr bwMode="auto">
          <a:xfrm>
            <a:off x="8534400" y="5346700"/>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60</a:t>
            </a:r>
          </a:p>
        </p:txBody>
      </p:sp>
      <p:sp>
        <p:nvSpPr>
          <p:cNvPr id="58" name="Text Box 43"/>
          <p:cNvSpPr txBox="1">
            <a:spLocks noChangeArrowheads="1"/>
          </p:cNvSpPr>
          <p:nvPr/>
        </p:nvSpPr>
        <p:spPr bwMode="auto">
          <a:xfrm>
            <a:off x="7924800" y="4965700"/>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30</a:t>
            </a:r>
          </a:p>
        </p:txBody>
      </p:sp>
      <p:sp>
        <p:nvSpPr>
          <p:cNvPr id="59" name="Line 44"/>
          <p:cNvSpPr>
            <a:spLocks noChangeShapeType="1"/>
          </p:cNvSpPr>
          <p:nvPr/>
        </p:nvSpPr>
        <p:spPr bwMode="auto">
          <a:xfrm flipV="1">
            <a:off x="6324600" y="3763962"/>
            <a:ext cx="5105400" cy="2514600"/>
          </a:xfrm>
          <a:prstGeom prst="line">
            <a:avLst/>
          </a:prstGeom>
          <a:noFill/>
          <a:ln w="1905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60" name="Line 46"/>
          <p:cNvSpPr>
            <a:spLocks noChangeShapeType="1"/>
          </p:cNvSpPr>
          <p:nvPr/>
        </p:nvSpPr>
        <p:spPr bwMode="auto">
          <a:xfrm>
            <a:off x="7696200" y="2163762"/>
            <a:ext cx="2286000" cy="4495800"/>
          </a:xfrm>
          <a:prstGeom prst="line">
            <a:avLst/>
          </a:prstGeom>
          <a:noFill/>
          <a:ln w="19050" cap="rnd">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61" name="Text Box 47"/>
          <p:cNvSpPr txBox="1">
            <a:spLocks noChangeArrowheads="1"/>
          </p:cNvSpPr>
          <p:nvPr/>
        </p:nvSpPr>
        <p:spPr bwMode="auto">
          <a:xfrm>
            <a:off x="11049000" y="3365500"/>
            <a:ext cx="2286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X</a:t>
            </a:r>
          </a:p>
        </p:txBody>
      </p:sp>
      <p:sp>
        <p:nvSpPr>
          <p:cNvPr id="62" name="Text Box 48"/>
          <p:cNvSpPr txBox="1">
            <a:spLocks noChangeArrowheads="1"/>
          </p:cNvSpPr>
          <p:nvPr/>
        </p:nvSpPr>
        <p:spPr bwMode="auto">
          <a:xfrm>
            <a:off x="6172200" y="5803900"/>
            <a:ext cx="2286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X</a:t>
            </a:r>
          </a:p>
        </p:txBody>
      </p:sp>
      <p:sp>
        <p:nvSpPr>
          <p:cNvPr id="63" name="Text Box 50"/>
          <p:cNvSpPr txBox="1">
            <a:spLocks noChangeArrowheads="1"/>
          </p:cNvSpPr>
          <p:nvPr/>
        </p:nvSpPr>
        <p:spPr bwMode="auto">
          <a:xfrm>
            <a:off x="7924800" y="2011362"/>
            <a:ext cx="228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dirty="0"/>
              <a:t>Y</a:t>
            </a:r>
          </a:p>
        </p:txBody>
      </p:sp>
      <p:sp>
        <p:nvSpPr>
          <p:cNvPr id="65" name="Text Box 70"/>
          <p:cNvSpPr txBox="1">
            <a:spLocks noChangeArrowheads="1"/>
          </p:cNvSpPr>
          <p:nvPr/>
        </p:nvSpPr>
        <p:spPr bwMode="auto">
          <a:xfrm>
            <a:off x="6705600" y="2679700"/>
            <a:ext cx="533400"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endParaRPr lang="en-US" sz="2000" baseline="-25000"/>
          </a:p>
        </p:txBody>
      </p:sp>
      <p:sp>
        <p:nvSpPr>
          <p:cNvPr id="66" name="Text Box 93"/>
          <p:cNvSpPr txBox="1">
            <a:spLocks noChangeArrowheads="1"/>
          </p:cNvSpPr>
          <p:nvPr/>
        </p:nvSpPr>
        <p:spPr bwMode="auto">
          <a:xfrm rot="20066667">
            <a:off x="10210800" y="3535362"/>
            <a:ext cx="11715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(+ve)</a:t>
            </a:r>
          </a:p>
        </p:txBody>
      </p:sp>
      <p:sp>
        <p:nvSpPr>
          <p:cNvPr id="67" name="Text Box 94"/>
          <p:cNvSpPr txBox="1">
            <a:spLocks noChangeArrowheads="1"/>
          </p:cNvSpPr>
          <p:nvPr/>
        </p:nvSpPr>
        <p:spPr bwMode="auto">
          <a:xfrm rot="20899766">
            <a:off x="8001000" y="2239962"/>
            <a:ext cx="11715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(+ve)</a:t>
            </a:r>
          </a:p>
        </p:txBody>
      </p:sp>
      <p:sp>
        <p:nvSpPr>
          <p:cNvPr id="68" name="Text Box 98"/>
          <p:cNvSpPr txBox="1">
            <a:spLocks noChangeArrowheads="1"/>
          </p:cNvSpPr>
          <p:nvPr/>
        </p:nvSpPr>
        <p:spPr bwMode="auto">
          <a:xfrm>
            <a:off x="8305800" y="4297362"/>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60</a:t>
            </a:r>
          </a:p>
        </p:txBody>
      </p:sp>
      <p:sp>
        <p:nvSpPr>
          <p:cNvPr id="69" name="Arc 99"/>
          <p:cNvSpPr>
            <a:spLocks/>
          </p:cNvSpPr>
          <p:nvPr/>
        </p:nvSpPr>
        <p:spPr bwMode="auto">
          <a:xfrm rot="9205620" flipV="1">
            <a:off x="8450263" y="4572000"/>
            <a:ext cx="446087" cy="228600"/>
          </a:xfrm>
          <a:custGeom>
            <a:avLst/>
            <a:gdLst>
              <a:gd name="G0" fmla="+- 9962 0 0"/>
              <a:gd name="G1" fmla="+- 21600 0 0"/>
              <a:gd name="G2" fmla="+- 21600 0 0"/>
              <a:gd name="T0" fmla="*/ 0 w 31562"/>
              <a:gd name="T1" fmla="*/ 2435 h 21600"/>
              <a:gd name="T2" fmla="*/ 31562 w 31562"/>
              <a:gd name="T3" fmla="*/ 21600 h 21600"/>
              <a:gd name="T4" fmla="*/ 9962 w 31562"/>
              <a:gd name="T5" fmla="*/ 21600 h 21600"/>
            </a:gdLst>
            <a:ahLst/>
            <a:cxnLst>
              <a:cxn ang="0">
                <a:pos x="T0" y="T1"/>
              </a:cxn>
              <a:cxn ang="0">
                <a:pos x="T2" y="T3"/>
              </a:cxn>
              <a:cxn ang="0">
                <a:pos x="T4" y="T5"/>
              </a:cxn>
            </a:cxnLst>
            <a:rect l="0" t="0" r="r" b="b"/>
            <a:pathLst>
              <a:path w="31562" h="21600" fill="none" extrusionOk="0">
                <a:moveTo>
                  <a:pt x="-1" y="2434"/>
                </a:moveTo>
                <a:cubicBezTo>
                  <a:pt x="3076" y="835"/>
                  <a:pt x="6493" y="-1"/>
                  <a:pt x="9962" y="0"/>
                </a:cubicBezTo>
                <a:cubicBezTo>
                  <a:pt x="21891" y="0"/>
                  <a:pt x="31562" y="9670"/>
                  <a:pt x="31562" y="21600"/>
                </a:cubicBezTo>
              </a:path>
              <a:path w="31562" h="21600" stroke="0" extrusionOk="0">
                <a:moveTo>
                  <a:pt x="-1" y="2434"/>
                </a:moveTo>
                <a:cubicBezTo>
                  <a:pt x="3076" y="835"/>
                  <a:pt x="6493" y="-1"/>
                  <a:pt x="9962" y="0"/>
                </a:cubicBezTo>
                <a:cubicBezTo>
                  <a:pt x="21891" y="0"/>
                  <a:pt x="31562" y="9670"/>
                  <a:pt x="31562" y="21600"/>
                </a:cubicBezTo>
                <a:lnTo>
                  <a:pt x="9962"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70" name="Text Box 50"/>
          <p:cNvSpPr txBox="1">
            <a:spLocks noChangeArrowheads="1"/>
          </p:cNvSpPr>
          <p:nvPr/>
        </p:nvSpPr>
        <p:spPr bwMode="auto">
          <a:xfrm>
            <a:off x="10080855" y="6323519"/>
            <a:ext cx="228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dirty="0"/>
              <a:t>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38"/>
          <p:cNvSpPr txBox="1">
            <a:spLocks noChangeArrowheads="1"/>
          </p:cNvSpPr>
          <p:nvPr/>
        </p:nvSpPr>
        <p:spPr bwMode="auto">
          <a:xfrm>
            <a:off x="6096000" y="3352800"/>
            <a:ext cx="1600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T =40 kN</a:t>
            </a:r>
          </a:p>
        </p:txBody>
      </p:sp>
      <p:sp>
        <p:nvSpPr>
          <p:cNvPr id="57" name="Text Box 8"/>
          <p:cNvSpPr txBox="1">
            <a:spLocks noChangeArrowheads="1"/>
          </p:cNvSpPr>
          <p:nvPr/>
        </p:nvSpPr>
        <p:spPr bwMode="auto">
          <a:xfrm>
            <a:off x="7581900" y="2420938"/>
            <a:ext cx="55245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l" eaLnBrk="0" hangingPunct="0"/>
            <a:endParaRPr lang="en-US"/>
          </a:p>
        </p:txBody>
      </p:sp>
      <p:sp>
        <p:nvSpPr>
          <p:cNvPr id="58" name="Text Box 9"/>
          <p:cNvSpPr txBox="1">
            <a:spLocks noChangeArrowheads="1"/>
          </p:cNvSpPr>
          <p:nvPr/>
        </p:nvSpPr>
        <p:spPr bwMode="auto">
          <a:xfrm>
            <a:off x="9753600" y="4249738"/>
            <a:ext cx="11049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l" eaLnBrk="0" hangingPunct="0"/>
            <a:endParaRPr lang="en-US"/>
          </a:p>
        </p:txBody>
      </p:sp>
      <p:sp>
        <p:nvSpPr>
          <p:cNvPr id="59" name="Text Box 11"/>
          <p:cNvSpPr txBox="1">
            <a:spLocks noChangeArrowheads="1"/>
          </p:cNvSpPr>
          <p:nvPr/>
        </p:nvSpPr>
        <p:spPr bwMode="auto">
          <a:xfrm>
            <a:off x="6858000" y="3792538"/>
            <a:ext cx="533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atin typeface="Arial" panose="020B0604020202020204" pitchFamily="34" charset="0"/>
              </a:rPr>
              <a:t> </a:t>
            </a:r>
          </a:p>
        </p:txBody>
      </p:sp>
      <p:sp>
        <p:nvSpPr>
          <p:cNvPr id="60" name="Line 12"/>
          <p:cNvSpPr>
            <a:spLocks noChangeShapeType="1"/>
          </p:cNvSpPr>
          <p:nvPr/>
        </p:nvSpPr>
        <p:spPr bwMode="auto">
          <a:xfrm>
            <a:off x="8305800" y="2344738"/>
            <a:ext cx="0" cy="2438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61" name="Line 13"/>
          <p:cNvSpPr>
            <a:spLocks noChangeShapeType="1"/>
          </p:cNvSpPr>
          <p:nvPr/>
        </p:nvSpPr>
        <p:spPr bwMode="auto">
          <a:xfrm>
            <a:off x="8077200" y="2344738"/>
            <a:ext cx="0" cy="30480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62" name="Oval 15"/>
          <p:cNvSpPr>
            <a:spLocks noChangeArrowheads="1"/>
          </p:cNvSpPr>
          <p:nvPr/>
        </p:nvSpPr>
        <p:spPr bwMode="auto">
          <a:xfrm>
            <a:off x="8991600" y="2743200"/>
            <a:ext cx="990600" cy="914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63" name="Oval 16"/>
          <p:cNvSpPr>
            <a:spLocks noChangeArrowheads="1"/>
          </p:cNvSpPr>
          <p:nvPr/>
        </p:nvSpPr>
        <p:spPr bwMode="auto">
          <a:xfrm>
            <a:off x="8763000" y="2497138"/>
            <a:ext cx="1143000" cy="1143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64" name="Oval 17"/>
          <p:cNvSpPr>
            <a:spLocks noChangeArrowheads="1"/>
          </p:cNvSpPr>
          <p:nvPr/>
        </p:nvSpPr>
        <p:spPr bwMode="auto">
          <a:xfrm>
            <a:off x="8763000" y="3792538"/>
            <a:ext cx="76200" cy="762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65" name="Oval 18"/>
          <p:cNvSpPr>
            <a:spLocks noChangeArrowheads="1"/>
          </p:cNvSpPr>
          <p:nvPr/>
        </p:nvSpPr>
        <p:spPr bwMode="auto">
          <a:xfrm>
            <a:off x="8991600" y="3563938"/>
            <a:ext cx="609600" cy="533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66" name="Oval 19"/>
          <p:cNvSpPr>
            <a:spLocks noChangeArrowheads="1"/>
          </p:cNvSpPr>
          <p:nvPr/>
        </p:nvSpPr>
        <p:spPr bwMode="auto">
          <a:xfrm>
            <a:off x="8915400" y="3716338"/>
            <a:ext cx="304800" cy="304800"/>
          </a:xfrm>
          <a:prstGeom prst="ellipse">
            <a:avLst/>
          </a:prstGeom>
          <a:noFill/>
          <a:ln w="12700" algn="ctr">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67" name="Line 21"/>
          <p:cNvSpPr>
            <a:spLocks noChangeShapeType="1"/>
          </p:cNvSpPr>
          <p:nvPr/>
        </p:nvSpPr>
        <p:spPr bwMode="auto">
          <a:xfrm flipH="1">
            <a:off x="7543800" y="3886200"/>
            <a:ext cx="1524000" cy="7620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68" name="Line 22"/>
          <p:cNvSpPr>
            <a:spLocks noChangeShapeType="1"/>
          </p:cNvSpPr>
          <p:nvPr/>
        </p:nvSpPr>
        <p:spPr bwMode="auto">
          <a:xfrm>
            <a:off x="9067800" y="3886200"/>
            <a:ext cx="0" cy="16764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69" name="Line 23"/>
          <p:cNvSpPr>
            <a:spLocks noChangeShapeType="1"/>
          </p:cNvSpPr>
          <p:nvPr/>
        </p:nvSpPr>
        <p:spPr bwMode="auto">
          <a:xfrm flipH="1">
            <a:off x="7239000" y="3886200"/>
            <a:ext cx="1828800" cy="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70" name="Line 25"/>
          <p:cNvSpPr>
            <a:spLocks noChangeShapeType="1"/>
          </p:cNvSpPr>
          <p:nvPr/>
        </p:nvSpPr>
        <p:spPr bwMode="auto">
          <a:xfrm flipV="1">
            <a:off x="9067800" y="3182938"/>
            <a:ext cx="0" cy="685800"/>
          </a:xfrm>
          <a:prstGeom prst="line">
            <a:avLst/>
          </a:prstGeom>
          <a:noFill/>
          <a:ln w="12700">
            <a:solidFill>
              <a:srgbClr val="FFFF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71" name="Arc 26"/>
          <p:cNvSpPr>
            <a:spLocks/>
          </p:cNvSpPr>
          <p:nvPr/>
        </p:nvSpPr>
        <p:spPr bwMode="auto">
          <a:xfrm flipH="1">
            <a:off x="8915400" y="3352800"/>
            <a:ext cx="152400" cy="228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72" name="Text Box 27"/>
          <p:cNvSpPr txBox="1">
            <a:spLocks noChangeArrowheads="1"/>
          </p:cNvSpPr>
          <p:nvPr/>
        </p:nvSpPr>
        <p:spPr bwMode="auto">
          <a:xfrm>
            <a:off x="8763000" y="2895600"/>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30</a:t>
            </a:r>
          </a:p>
        </p:txBody>
      </p:sp>
      <p:sp>
        <p:nvSpPr>
          <p:cNvPr id="73" name="Line 29"/>
          <p:cNvSpPr>
            <a:spLocks noChangeShapeType="1"/>
          </p:cNvSpPr>
          <p:nvPr/>
        </p:nvSpPr>
        <p:spPr bwMode="auto">
          <a:xfrm flipH="1" flipV="1">
            <a:off x="8305800" y="2362200"/>
            <a:ext cx="762000" cy="15240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74" name="Text Box 30"/>
          <p:cNvSpPr txBox="1">
            <a:spLocks noChangeArrowheads="1"/>
          </p:cNvSpPr>
          <p:nvPr/>
        </p:nvSpPr>
        <p:spPr bwMode="auto">
          <a:xfrm rot="20213621">
            <a:off x="8458200" y="2057400"/>
            <a:ext cx="685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F</a:t>
            </a:r>
            <a:r>
              <a:rPr lang="en-US" sz="2000" baseline="-25000"/>
              <a:t>AB</a:t>
            </a:r>
            <a:endParaRPr lang="en-US"/>
          </a:p>
        </p:txBody>
      </p:sp>
      <p:sp>
        <p:nvSpPr>
          <p:cNvPr id="75" name="Text Box 32"/>
          <p:cNvSpPr txBox="1">
            <a:spLocks noChangeArrowheads="1"/>
          </p:cNvSpPr>
          <p:nvPr/>
        </p:nvSpPr>
        <p:spPr bwMode="auto">
          <a:xfrm rot="19814702">
            <a:off x="7543800" y="4567238"/>
            <a:ext cx="685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F</a:t>
            </a:r>
            <a:r>
              <a:rPr lang="en-US" sz="2000" baseline="-25000"/>
              <a:t>AC</a:t>
            </a:r>
            <a:endParaRPr lang="en-US"/>
          </a:p>
        </p:txBody>
      </p:sp>
      <p:sp>
        <p:nvSpPr>
          <p:cNvPr id="76" name="Text Box 37"/>
          <p:cNvSpPr txBox="1">
            <a:spLocks noChangeArrowheads="1"/>
          </p:cNvSpPr>
          <p:nvPr/>
        </p:nvSpPr>
        <p:spPr bwMode="auto">
          <a:xfrm>
            <a:off x="7924800" y="5638800"/>
            <a:ext cx="1676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W=40 kN</a:t>
            </a:r>
          </a:p>
        </p:txBody>
      </p:sp>
      <p:sp>
        <p:nvSpPr>
          <p:cNvPr id="77" name="Arc 39"/>
          <p:cNvSpPr>
            <a:spLocks/>
          </p:cNvSpPr>
          <p:nvPr/>
        </p:nvSpPr>
        <p:spPr bwMode="auto">
          <a:xfrm rot="3444445" flipV="1">
            <a:off x="8724900" y="4059238"/>
            <a:ext cx="304800" cy="228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78" name="Arc 40"/>
          <p:cNvSpPr>
            <a:spLocks/>
          </p:cNvSpPr>
          <p:nvPr/>
        </p:nvSpPr>
        <p:spPr bwMode="auto">
          <a:xfrm rot="5439708" flipV="1">
            <a:off x="8305007" y="3866356"/>
            <a:ext cx="228600" cy="230187"/>
          </a:xfrm>
          <a:custGeom>
            <a:avLst/>
            <a:gdLst>
              <a:gd name="G0" fmla="+- 0 0 0"/>
              <a:gd name="G1" fmla="+- 20605 0 0"/>
              <a:gd name="G2" fmla="+- 21600 0 0"/>
              <a:gd name="T0" fmla="*/ 6479 w 21600"/>
              <a:gd name="T1" fmla="*/ 0 h 20605"/>
              <a:gd name="T2" fmla="*/ 21600 w 21600"/>
              <a:gd name="T3" fmla="*/ 20605 h 20605"/>
              <a:gd name="T4" fmla="*/ 0 w 21600"/>
              <a:gd name="T5" fmla="*/ 20605 h 20605"/>
            </a:gdLst>
            <a:ahLst/>
            <a:cxnLst>
              <a:cxn ang="0">
                <a:pos x="T0" y="T1"/>
              </a:cxn>
              <a:cxn ang="0">
                <a:pos x="T2" y="T3"/>
              </a:cxn>
              <a:cxn ang="0">
                <a:pos x="T4" y="T5"/>
              </a:cxn>
            </a:cxnLst>
            <a:rect l="0" t="0" r="r" b="b"/>
            <a:pathLst>
              <a:path w="21600" h="20605" fill="none" extrusionOk="0">
                <a:moveTo>
                  <a:pt x="6479" y="-1"/>
                </a:moveTo>
                <a:cubicBezTo>
                  <a:pt x="15478" y="2829"/>
                  <a:pt x="21600" y="11171"/>
                  <a:pt x="21600" y="20605"/>
                </a:cubicBezTo>
              </a:path>
              <a:path w="21600" h="20605" stroke="0" extrusionOk="0">
                <a:moveTo>
                  <a:pt x="6479" y="-1"/>
                </a:moveTo>
                <a:cubicBezTo>
                  <a:pt x="15478" y="2829"/>
                  <a:pt x="21600" y="11171"/>
                  <a:pt x="21600" y="20605"/>
                </a:cubicBezTo>
                <a:lnTo>
                  <a:pt x="0" y="20605"/>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79" name="Text Box 42"/>
          <p:cNvSpPr txBox="1">
            <a:spLocks noChangeArrowheads="1"/>
          </p:cNvSpPr>
          <p:nvPr/>
        </p:nvSpPr>
        <p:spPr bwMode="auto">
          <a:xfrm>
            <a:off x="8534400" y="4325938"/>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60</a:t>
            </a:r>
          </a:p>
        </p:txBody>
      </p:sp>
      <p:sp>
        <p:nvSpPr>
          <p:cNvPr id="80" name="Text Box 43"/>
          <p:cNvSpPr txBox="1">
            <a:spLocks noChangeArrowheads="1"/>
          </p:cNvSpPr>
          <p:nvPr/>
        </p:nvSpPr>
        <p:spPr bwMode="auto">
          <a:xfrm>
            <a:off x="7924800" y="3944938"/>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30</a:t>
            </a:r>
          </a:p>
        </p:txBody>
      </p:sp>
      <p:sp>
        <p:nvSpPr>
          <p:cNvPr id="81" name="Line 44"/>
          <p:cNvSpPr>
            <a:spLocks noChangeShapeType="1"/>
          </p:cNvSpPr>
          <p:nvPr/>
        </p:nvSpPr>
        <p:spPr bwMode="auto">
          <a:xfrm flipV="1">
            <a:off x="6324600" y="2743200"/>
            <a:ext cx="5105400" cy="2514600"/>
          </a:xfrm>
          <a:prstGeom prst="line">
            <a:avLst/>
          </a:prstGeom>
          <a:noFill/>
          <a:ln w="1905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82" name="Line 46"/>
          <p:cNvSpPr>
            <a:spLocks noChangeShapeType="1"/>
          </p:cNvSpPr>
          <p:nvPr/>
        </p:nvSpPr>
        <p:spPr bwMode="auto">
          <a:xfrm>
            <a:off x="7696200" y="1143000"/>
            <a:ext cx="2286000" cy="4495800"/>
          </a:xfrm>
          <a:prstGeom prst="line">
            <a:avLst/>
          </a:prstGeom>
          <a:noFill/>
          <a:ln w="19050" cap="rnd">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83" name="Text Box 47"/>
          <p:cNvSpPr txBox="1">
            <a:spLocks noChangeArrowheads="1"/>
          </p:cNvSpPr>
          <p:nvPr/>
        </p:nvSpPr>
        <p:spPr bwMode="auto">
          <a:xfrm>
            <a:off x="11049000" y="2344738"/>
            <a:ext cx="2286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X</a:t>
            </a:r>
          </a:p>
        </p:txBody>
      </p:sp>
      <p:sp>
        <p:nvSpPr>
          <p:cNvPr id="84" name="Text Box 48"/>
          <p:cNvSpPr txBox="1">
            <a:spLocks noChangeArrowheads="1"/>
          </p:cNvSpPr>
          <p:nvPr/>
        </p:nvSpPr>
        <p:spPr bwMode="auto">
          <a:xfrm>
            <a:off x="6172200" y="4783138"/>
            <a:ext cx="2286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X</a:t>
            </a:r>
          </a:p>
        </p:txBody>
      </p:sp>
      <p:sp>
        <p:nvSpPr>
          <p:cNvPr id="85" name="Text Box 50"/>
          <p:cNvSpPr txBox="1">
            <a:spLocks noChangeArrowheads="1"/>
          </p:cNvSpPr>
          <p:nvPr/>
        </p:nvSpPr>
        <p:spPr bwMode="auto">
          <a:xfrm>
            <a:off x="7924800" y="990600"/>
            <a:ext cx="228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dirty="0"/>
              <a:t>Y</a:t>
            </a:r>
          </a:p>
        </p:txBody>
      </p:sp>
      <p:sp>
        <p:nvSpPr>
          <p:cNvPr id="94" name="Text Box 67"/>
          <p:cNvSpPr txBox="1">
            <a:spLocks noChangeArrowheads="1"/>
          </p:cNvSpPr>
          <p:nvPr/>
        </p:nvSpPr>
        <p:spPr bwMode="auto">
          <a:xfrm>
            <a:off x="7620000" y="6172200"/>
            <a:ext cx="3200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u="sng"/>
              <a:t>Fig (2a) F B D at A</a:t>
            </a:r>
          </a:p>
        </p:txBody>
      </p:sp>
      <p:sp>
        <p:nvSpPr>
          <p:cNvPr id="95" name="Text Box 70"/>
          <p:cNvSpPr txBox="1">
            <a:spLocks noChangeArrowheads="1"/>
          </p:cNvSpPr>
          <p:nvPr/>
        </p:nvSpPr>
        <p:spPr bwMode="auto">
          <a:xfrm>
            <a:off x="6705600" y="1658938"/>
            <a:ext cx="533400"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endParaRPr lang="en-US" sz="2000" baseline="-25000"/>
          </a:p>
        </p:txBody>
      </p:sp>
      <p:sp>
        <p:nvSpPr>
          <p:cNvPr id="96" name="Text Box 93"/>
          <p:cNvSpPr txBox="1">
            <a:spLocks noChangeArrowheads="1"/>
          </p:cNvSpPr>
          <p:nvPr/>
        </p:nvSpPr>
        <p:spPr bwMode="auto">
          <a:xfrm rot="20066667">
            <a:off x="10210800" y="2514600"/>
            <a:ext cx="11715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(+ve)</a:t>
            </a:r>
          </a:p>
        </p:txBody>
      </p:sp>
      <p:sp>
        <p:nvSpPr>
          <p:cNvPr id="97" name="Text Box 94"/>
          <p:cNvSpPr txBox="1">
            <a:spLocks noChangeArrowheads="1"/>
          </p:cNvSpPr>
          <p:nvPr/>
        </p:nvSpPr>
        <p:spPr bwMode="auto">
          <a:xfrm rot="20899766">
            <a:off x="8001000" y="1219200"/>
            <a:ext cx="11715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(+ve)</a:t>
            </a:r>
          </a:p>
        </p:txBody>
      </p:sp>
      <p:sp>
        <p:nvSpPr>
          <p:cNvPr id="98" name="Text Box 98"/>
          <p:cNvSpPr txBox="1">
            <a:spLocks noChangeArrowheads="1"/>
          </p:cNvSpPr>
          <p:nvPr/>
        </p:nvSpPr>
        <p:spPr bwMode="auto">
          <a:xfrm>
            <a:off x="8305800" y="3276600"/>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60</a:t>
            </a:r>
          </a:p>
        </p:txBody>
      </p:sp>
      <p:sp>
        <p:nvSpPr>
          <p:cNvPr id="99" name="Arc 99"/>
          <p:cNvSpPr>
            <a:spLocks/>
          </p:cNvSpPr>
          <p:nvPr/>
        </p:nvSpPr>
        <p:spPr bwMode="auto">
          <a:xfrm rot="9205620" flipV="1">
            <a:off x="8450263" y="3551238"/>
            <a:ext cx="446087" cy="228600"/>
          </a:xfrm>
          <a:custGeom>
            <a:avLst/>
            <a:gdLst>
              <a:gd name="G0" fmla="+- 9962 0 0"/>
              <a:gd name="G1" fmla="+- 21600 0 0"/>
              <a:gd name="G2" fmla="+- 21600 0 0"/>
              <a:gd name="T0" fmla="*/ 0 w 31562"/>
              <a:gd name="T1" fmla="*/ 2435 h 21600"/>
              <a:gd name="T2" fmla="*/ 31562 w 31562"/>
              <a:gd name="T3" fmla="*/ 21600 h 21600"/>
              <a:gd name="T4" fmla="*/ 9962 w 31562"/>
              <a:gd name="T5" fmla="*/ 21600 h 21600"/>
            </a:gdLst>
            <a:ahLst/>
            <a:cxnLst>
              <a:cxn ang="0">
                <a:pos x="T0" y="T1"/>
              </a:cxn>
              <a:cxn ang="0">
                <a:pos x="T2" y="T3"/>
              </a:cxn>
              <a:cxn ang="0">
                <a:pos x="T4" y="T5"/>
              </a:cxn>
            </a:cxnLst>
            <a:rect l="0" t="0" r="r" b="b"/>
            <a:pathLst>
              <a:path w="31562" h="21600" fill="none" extrusionOk="0">
                <a:moveTo>
                  <a:pt x="-1" y="2434"/>
                </a:moveTo>
                <a:cubicBezTo>
                  <a:pt x="3076" y="835"/>
                  <a:pt x="6493" y="-1"/>
                  <a:pt x="9962" y="0"/>
                </a:cubicBezTo>
                <a:cubicBezTo>
                  <a:pt x="21891" y="0"/>
                  <a:pt x="31562" y="9670"/>
                  <a:pt x="31562" y="21600"/>
                </a:cubicBezTo>
              </a:path>
              <a:path w="31562" h="21600" stroke="0" extrusionOk="0">
                <a:moveTo>
                  <a:pt x="-1" y="2434"/>
                </a:moveTo>
                <a:cubicBezTo>
                  <a:pt x="3076" y="835"/>
                  <a:pt x="6493" y="-1"/>
                  <a:pt x="9962" y="0"/>
                </a:cubicBezTo>
                <a:cubicBezTo>
                  <a:pt x="21891" y="0"/>
                  <a:pt x="31562" y="9670"/>
                  <a:pt x="31562" y="21600"/>
                </a:cubicBezTo>
                <a:lnTo>
                  <a:pt x="9962"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00" name="Text Box 95"/>
          <p:cNvSpPr txBox="1">
            <a:spLocks noChangeArrowheads="1"/>
          </p:cNvSpPr>
          <p:nvPr/>
        </p:nvSpPr>
        <p:spPr bwMode="auto">
          <a:xfrm>
            <a:off x="-1" y="1066800"/>
            <a:ext cx="739140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a:r>
              <a:rPr lang="en-US" sz="2800" dirty="0"/>
              <a:t>Angle between F</a:t>
            </a:r>
            <a:r>
              <a:rPr lang="en-US" sz="2800" baseline="-25000" dirty="0"/>
              <a:t>AB </a:t>
            </a:r>
            <a:r>
              <a:rPr lang="en-US" sz="2800" dirty="0"/>
              <a:t>and F</a:t>
            </a:r>
            <a:r>
              <a:rPr lang="en-US" sz="2800" baseline="-25000" dirty="0"/>
              <a:t>AC </a:t>
            </a:r>
            <a:r>
              <a:rPr lang="en-US" sz="2800" dirty="0"/>
              <a:t>= </a:t>
            </a:r>
            <a:r>
              <a:rPr lang="en-US" sz="2800" dirty="0" smtClean="0"/>
              <a:t>90</a:t>
            </a:r>
            <a:r>
              <a:rPr lang="en-US" sz="2800" baseline="30000" dirty="0" smtClean="0"/>
              <a:t>0.</a:t>
            </a:r>
            <a:r>
              <a:rPr lang="en-US" sz="2800" dirty="0" smtClean="0"/>
              <a:t>Taking </a:t>
            </a:r>
            <a:r>
              <a:rPr lang="en-US" sz="2800" dirty="0"/>
              <a:t>F</a:t>
            </a:r>
            <a:r>
              <a:rPr lang="en-US" sz="2800" baseline="-25000" dirty="0"/>
              <a:t>AC</a:t>
            </a:r>
            <a:r>
              <a:rPr lang="en-US" sz="2800" dirty="0"/>
              <a:t> </a:t>
            </a:r>
            <a:r>
              <a:rPr lang="en-US" sz="2800" dirty="0" smtClean="0"/>
              <a:t>as</a:t>
            </a:r>
          </a:p>
          <a:p>
            <a:pPr algn="l"/>
            <a:r>
              <a:rPr lang="en-US" sz="2800" dirty="0" smtClean="0"/>
              <a:t> </a:t>
            </a:r>
            <a:r>
              <a:rPr lang="en-US" sz="2800" dirty="0"/>
              <a:t>X-axis </a:t>
            </a:r>
            <a:r>
              <a:rPr lang="en-US" sz="2800" dirty="0" smtClean="0"/>
              <a:t>and </a:t>
            </a:r>
            <a:r>
              <a:rPr lang="en-US" sz="2800" dirty="0"/>
              <a:t>F</a:t>
            </a:r>
            <a:r>
              <a:rPr lang="en-US" sz="2800" baseline="-25000" dirty="0"/>
              <a:t>AB</a:t>
            </a:r>
            <a:r>
              <a:rPr lang="en-US" sz="2800" dirty="0"/>
              <a:t> as Y– axis</a:t>
            </a:r>
          </a:p>
        </p:txBody>
      </p:sp>
      <p:sp>
        <p:nvSpPr>
          <p:cNvPr id="101" name="Text Box 50"/>
          <p:cNvSpPr txBox="1">
            <a:spLocks noChangeArrowheads="1"/>
          </p:cNvSpPr>
          <p:nvPr/>
        </p:nvSpPr>
        <p:spPr bwMode="auto">
          <a:xfrm>
            <a:off x="10080855" y="5302757"/>
            <a:ext cx="228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dirty="0"/>
              <a:t>Y</a:t>
            </a:r>
          </a:p>
        </p:txBody>
      </p:sp>
      <p:sp>
        <p:nvSpPr>
          <p:cNvPr id="103" name="Line 160"/>
          <p:cNvSpPr>
            <a:spLocks noChangeShapeType="1"/>
          </p:cNvSpPr>
          <p:nvPr/>
        </p:nvSpPr>
        <p:spPr bwMode="auto">
          <a:xfrm flipV="1">
            <a:off x="2865714" y="2587085"/>
            <a:ext cx="304800" cy="152400"/>
          </a:xfrm>
          <a:prstGeom prst="line">
            <a:avLst/>
          </a:prstGeom>
          <a:noFill/>
          <a:ln w="1270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2" name="Rectangle 1"/>
          <p:cNvSpPr/>
          <p:nvPr/>
        </p:nvSpPr>
        <p:spPr>
          <a:xfrm>
            <a:off x="1744080" y="2497138"/>
            <a:ext cx="1125629" cy="461665"/>
          </a:xfrm>
          <a:prstGeom prst="rect">
            <a:avLst/>
          </a:prstGeom>
        </p:spPr>
        <p:txBody>
          <a:bodyPr wrap="none">
            <a:spAutoFit/>
          </a:bodyPr>
          <a:lstStyle/>
          <a:p>
            <a:pPr>
              <a:spcBef>
                <a:spcPct val="50000"/>
              </a:spcBef>
            </a:pPr>
            <a:r>
              <a:rPr lang="en-US" dirty="0">
                <a:cs typeface="Times New Roman" panose="02020603050405020304" pitchFamily="18" charset="0"/>
              </a:rPr>
              <a:t>∑FX=0</a:t>
            </a:r>
          </a:p>
        </p:txBody>
      </p:sp>
      <p:sp>
        <p:nvSpPr>
          <p:cNvPr id="3" name="TextBox 2"/>
          <p:cNvSpPr txBox="1"/>
          <p:nvPr/>
        </p:nvSpPr>
        <p:spPr>
          <a:xfrm>
            <a:off x="2511458" y="4460230"/>
            <a:ext cx="839513" cy="461665"/>
          </a:xfrm>
          <a:prstGeom prst="rect">
            <a:avLst/>
          </a:prstGeom>
          <a:noFill/>
        </p:spPr>
        <p:txBody>
          <a:bodyPr wrap="square" rtlCol="0">
            <a:spAutoFit/>
          </a:bodyPr>
          <a:lstStyle/>
          <a:p>
            <a:r>
              <a:rPr lang="en-US" dirty="0" smtClean="0"/>
              <a:t>+</a:t>
            </a:r>
            <a:r>
              <a:rPr lang="en-US" dirty="0" err="1" smtClean="0"/>
              <a:t>ve</a:t>
            </a:r>
            <a:endParaRPr lang="en-US" dirty="0"/>
          </a:p>
        </p:txBody>
      </p:sp>
      <p:sp>
        <p:nvSpPr>
          <p:cNvPr id="4" name="TextBox 3"/>
          <p:cNvSpPr txBox="1"/>
          <p:nvPr/>
        </p:nvSpPr>
        <p:spPr>
          <a:xfrm>
            <a:off x="685800" y="3173450"/>
            <a:ext cx="4648200" cy="461665"/>
          </a:xfrm>
          <a:prstGeom prst="rect">
            <a:avLst/>
          </a:prstGeom>
          <a:noFill/>
        </p:spPr>
        <p:txBody>
          <a:bodyPr wrap="square" rtlCol="0">
            <a:spAutoFit/>
          </a:bodyPr>
          <a:lstStyle/>
          <a:p>
            <a:r>
              <a:rPr lang="en-US" dirty="0" smtClean="0"/>
              <a:t>-FAC- 40 Cos 0- 40 Cos 60 = 0</a:t>
            </a:r>
            <a:endParaRPr lang="en-US" dirty="0"/>
          </a:p>
        </p:txBody>
      </p:sp>
      <p:sp>
        <p:nvSpPr>
          <p:cNvPr id="5" name="TextBox 4"/>
          <p:cNvSpPr txBox="1"/>
          <p:nvPr/>
        </p:nvSpPr>
        <p:spPr>
          <a:xfrm>
            <a:off x="732008" y="3769667"/>
            <a:ext cx="4007795" cy="461665"/>
          </a:xfrm>
          <a:prstGeom prst="rect">
            <a:avLst/>
          </a:prstGeom>
          <a:noFill/>
        </p:spPr>
        <p:txBody>
          <a:bodyPr wrap="square" rtlCol="0">
            <a:spAutoFit/>
          </a:bodyPr>
          <a:lstStyle/>
          <a:p>
            <a:r>
              <a:rPr lang="en-US" dirty="0" smtClean="0"/>
              <a:t>FAC = - 54.64kN = 54.64 (C)</a:t>
            </a:r>
            <a:endParaRPr lang="en-US" dirty="0"/>
          </a:p>
        </p:txBody>
      </p:sp>
      <p:sp>
        <p:nvSpPr>
          <p:cNvPr id="6" name="Rectangle 5"/>
          <p:cNvSpPr/>
          <p:nvPr/>
        </p:nvSpPr>
        <p:spPr>
          <a:xfrm>
            <a:off x="1203803" y="4460230"/>
            <a:ext cx="1125629" cy="461665"/>
          </a:xfrm>
          <a:prstGeom prst="rect">
            <a:avLst/>
          </a:prstGeom>
        </p:spPr>
        <p:txBody>
          <a:bodyPr wrap="none">
            <a:spAutoFit/>
          </a:bodyPr>
          <a:lstStyle/>
          <a:p>
            <a:pPr>
              <a:spcBef>
                <a:spcPct val="50000"/>
              </a:spcBef>
            </a:pPr>
            <a:r>
              <a:rPr lang="en-US" dirty="0">
                <a:cs typeface="Times New Roman" panose="02020603050405020304" pitchFamily="18" charset="0"/>
              </a:rPr>
              <a:t>∑FY=0</a:t>
            </a:r>
          </a:p>
        </p:txBody>
      </p:sp>
      <p:cxnSp>
        <p:nvCxnSpPr>
          <p:cNvPr id="10" name="Straight Arrow Connector 9"/>
          <p:cNvCxnSpPr/>
          <p:nvPr/>
        </p:nvCxnSpPr>
        <p:spPr>
          <a:xfrm flipH="1" flipV="1">
            <a:off x="2294979" y="4460230"/>
            <a:ext cx="221305" cy="322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967283" y="2542447"/>
            <a:ext cx="839513" cy="461665"/>
          </a:xfrm>
          <a:prstGeom prst="rect">
            <a:avLst/>
          </a:prstGeom>
          <a:noFill/>
        </p:spPr>
        <p:txBody>
          <a:bodyPr wrap="square" rtlCol="0">
            <a:spAutoFit/>
          </a:bodyPr>
          <a:lstStyle/>
          <a:p>
            <a:r>
              <a:rPr lang="en-US" dirty="0" smtClean="0"/>
              <a:t>+</a:t>
            </a:r>
            <a:r>
              <a:rPr lang="en-US" dirty="0" err="1" smtClean="0"/>
              <a:t>ve</a:t>
            </a:r>
            <a:endParaRPr lang="en-US" dirty="0"/>
          </a:p>
        </p:txBody>
      </p:sp>
      <p:sp>
        <p:nvSpPr>
          <p:cNvPr id="11" name="TextBox 10"/>
          <p:cNvSpPr txBox="1"/>
          <p:nvPr/>
        </p:nvSpPr>
        <p:spPr>
          <a:xfrm>
            <a:off x="732007" y="5210175"/>
            <a:ext cx="4342587" cy="461665"/>
          </a:xfrm>
          <a:prstGeom prst="rect">
            <a:avLst/>
          </a:prstGeom>
          <a:noFill/>
        </p:spPr>
        <p:txBody>
          <a:bodyPr wrap="square" rtlCol="0">
            <a:spAutoFit/>
          </a:bodyPr>
          <a:lstStyle/>
          <a:p>
            <a:r>
              <a:rPr lang="en-US" dirty="0" smtClean="0"/>
              <a:t>FAB + 40 Sin30 – 40 Sin 60 = 0</a:t>
            </a:r>
            <a:endParaRPr lang="en-US" dirty="0"/>
          </a:p>
        </p:txBody>
      </p:sp>
      <p:sp>
        <p:nvSpPr>
          <p:cNvPr id="12" name="TextBox 11"/>
          <p:cNvSpPr txBox="1"/>
          <p:nvPr/>
        </p:nvSpPr>
        <p:spPr>
          <a:xfrm>
            <a:off x="990600" y="5791200"/>
            <a:ext cx="2971800" cy="461665"/>
          </a:xfrm>
          <a:prstGeom prst="rect">
            <a:avLst/>
          </a:prstGeom>
          <a:noFill/>
        </p:spPr>
        <p:txBody>
          <a:bodyPr wrap="square" rtlCol="0">
            <a:spAutoFit/>
          </a:bodyPr>
          <a:lstStyle/>
          <a:p>
            <a:r>
              <a:rPr lang="en-US" dirty="0" smtClean="0"/>
              <a:t>FAB = 14.64 </a:t>
            </a:r>
            <a:r>
              <a:rPr lang="en-US" dirty="0" err="1" smtClean="0"/>
              <a:t>kN</a:t>
            </a:r>
            <a:r>
              <a:rPr lang="en-US" dirty="0" smtClean="0"/>
              <a:t> ( T ) </a:t>
            </a:r>
            <a:endParaRPr lang="en-US" dirty="0"/>
          </a:p>
        </p:txBody>
      </p:sp>
    </p:spTree>
    <p:extLst>
      <p:ext uri="{BB962C8B-B14F-4D97-AF65-F5344CB8AC3E}">
        <p14:creationId xmlns:p14="http://schemas.microsoft.com/office/powerpoint/2010/main" val="595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3" grpId="0" animBg="1"/>
      <p:bldP spid="2" grpId="0"/>
      <p:bldP spid="3" grpId="0"/>
      <p:bldP spid="4" grpId="0"/>
      <p:bldP spid="5" grpId="0"/>
      <p:bldP spid="6" grpId="0"/>
      <p:bldP spid="113"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Text Box 2"/>
          <p:cNvSpPr txBox="1">
            <a:spLocks noChangeArrowheads="1"/>
          </p:cNvSpPr>
          <p:nvPr/>
        </p:nvSpPr>
        <p:spPr bwMode="auto">
          <a:xfrm>
            <a:off x="1524000" y="152400"/>
            <a:ext cx="685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endParaRPr lang="en-US" sz="2800"/>
          </a:p>
        </p:txBody>
      </p:sp>
      <p:sp>
        <p:nvSpPr>
          <p:cNvPr id="351241" name="Text Box 9"/>
          <p:cNvSpPr txBox="1">
            <a:spLocks noChangeArrowheads="1"/>
          </p:cNvSpPr>
          <p:nvPr/>
        </p:nvSpPr>
        <p:spPr bwMode="auto">
          <a:xfrm>
            <a:off x="1676400" y="1600200"/>
            <a:ext cx="899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endParaRPr lang="en-US" sz="2800"/>
          </a:p>
        </p:txBody>
      </p:sp>
      <p:sp>
        <p:nvSpPr>
          <p:cNvPr id="351242" name="Text Box 10"/>
          <p:cNvSpPr txBox="1">
            <a:spLocks noChangeArrowheads="1"/>
          </p:cNvSpPr>
          <p:nvPr/>
        </p:nvSpPr>
        <p:spPr bwMode="auto">
          <a:xfrm>
            <a:off x="2667000" y="533400"/>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endParaRPr lang="en-US" sz="2000"/>
          </a:p>
        </p:txBody>
      </p:sp>
      <p:sp>
        <p:nvSpPr>
          <p:cNvPr id="351244" name="Text Box 12"/>
          <p:cNvSpPr txBox="1">
            <a:spLocks noChangeArrowheads="1"/>
          </p:cNvSpPr>
          <p:nvPr/>
        </p:nvSpPr>
        <p:spPr bwMode="auto">
          <a:xfrm>
            <a:off x="190500" y="1013064"/>
            <a:ext cx="116586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a:spcBef>
                <a:spcPct val="50000"/>
              </a:spcBef>
            </a:pPr>
            <a:r>
              <a:rPr lang="en-US" sz="2800" dirty="0" smtClean="0"/>
              <a:t>(2) </a:t>
            </a:r>
            <a:r>
              <a:rPr lang="en-US" sz="2800" dirty="0"/>
              <a:t>A wire is fixed at two points A and D as shown in </a:t>
            </a:r>
            <a:r>
              <a:rPr lang="en-US" sz="2800" dirty="0" smtClean="0"/>
              <a:t>Fig. </a:t>
            </a:r>
            <a:r>
              <a:rPr lang="en-US" sz="2800" dirty="0"/>
              <a:t>Determine inclination of the segment BC to the vertical and the tension in all the segments.</a:t>
            </a:r>
          </a:p>
        </p:txBody>
      </p:sp>
      <p:sp>
        <p:nvSpPr>
          <p:cNvPr id="351245" name="Line 13"/>
          <p:cNvSpPr>
            <a:spLocks noChangeShapeType="1"/>
          </p:cNvSpPr>
          <p:nvPr/>
        </p:nvSpPr>
        <p:spPr bwMode="auto">
          <a:xfrm>
            <a:off x="292994" y="2251471"/>
            <a:ext cx="762000" cy="0"/>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46" name="Line 14"/>
          <p:cNvSpPr>
            <a:spLocks noChangeShapeType="1"/>
          </p:cNvSpPr>
          <p:nvPr/>
        </p:nvSpPr>
        <p:spPr bwMode="auto">
          <a:xfrm>
            <a:off x="597794" y="2251471"/>
            <a:ext cx="0" cy="685800"/>
          </a:xfrm>
          <a:prstGeom prst="line">
            <a:avLst/>
          </a:prstGeom>
          <a:noFill/>
          <a:ln w="1905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47" name="Line 15"/>
          <p:cNvSpPr>
            <a:spLocks noChangeShapeType="1"/>
          </p:cNvSpPr>
          <p:nvPr/>
        </p:nvSpPr>
        <p:spPr bwMode="auto">
          <a:xfrm>
            <a:off x="597794" y="2251471"/>
            <a:ext cx="914400" cy="1600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48" name="Line 16"/>
          <p:cNvSpPr>
            <a:spLocks noChangeShapeType="1"/>
          </p:cNvSpPr>
          <p:nvPr/>
        </p:nvSpPr>
        <p:spPr bwMode="auto">
          <a:xfrm>
            <a:off x="1512194" y="3851671"/>
            <a:ext cx="0" cy="9906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49" name="Line 17"/>
          <p:cNvSpPr>
            <a:spLocks noChangeShapeType="1"/>
          </p:cNvSpPr>
          <p:nvPr/>
        </p:nvSpPr>
        <p:spPr bwMode="auto">
          <a:xfrm>
            <a:off x="1512194" y="3851671"/>
            <a:ext cx="1447800" cy="838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50" name="Line 18"/>
          <p:cNvSpPr>
            <a:spLocks noChangeShapeType="1"/>
          </p:cNvSpPr>
          <p:nvPr/>
        </p:nvSpPr>
        <p:spPr bwMode="auto">
          <a:xfrm>
            <a:off x="2959994" y="4689871"/>
            <a:ext cx="0" cy="7620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51" name="Line 19"/>
          <p:cNvSpPr>
            <a:spLocks noChangeShapeType="1"/>
          </p:cNvSpPr>
          <p:nvPr/>
        </p:nvSpPr>
        <p:spPr bwMode="auto">
          <a:xfrm flipV="1">
            <a:off x="2959994" y="3242071"/>
            <a:ext cx="1905000" cy="14478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52" name="Line 20"/>
          <p:cNvSpPr>
            <a:spLocks noChangeShapeType="1"/>
          </p:cNvSpPr>
          <p:nvPr/>
        </p:nvSpPr>
        <p:spPr bwMode="auto">
          <a:xfrm>
            <a:off x="4483994" y="3242071"/>
            <a:ext cx="76200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53" name="Line 21"/>
          <p:cNvSpPr>
            <a:spLocks noChangeShapeType="1"/>
          </p:cNvSpPr>
          <p:nvPr/>
        </p:nvSpPr>
        <p:spPr bwMode="auto">
          <a:xfrm flipV="1">
            <a:off x="2959994" y="4004071"/>
            <a:ext cx="0" cy="685800"/>
          </a:xfrm>
          <a:prstGeom prst="line">
            <a:avLst/>
          </a:prstGeom>
          <a:noFill/>
          <a:ln w="1905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54" name="Line 22"/>
          <p:cNvSpPr>
            <a:spLocks noChangeShapeType="1"/>
          </p:cNvSpPr>
          <p:nvPr/>
        </p:nvSpPr>
        <p:spPr bwMode="auto">
          <a:xfrm>
            <a:off x="4864994" y="3242071"/>
            <a:ext cx="0" cy="838200"/>
          </a:xfrm>
          <a:prstGeom prst="line">
            <a:avLst/>
          </a:prstGeom>
          <a:noFill/>
          <a:ln w="1905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55" name="Arc 23"/>
          <p:cNvSpPr>
            <a:spLocks/>
          </p:cNvSpPr>
          <p:nvPr/>
        </p:nvSpPr>
        <p:spPr bwMode="auto">
          <a:xfrm flipV="1">
            <a:off x="597795" y="2371605"/>
            <a:ext cx="65" cy="369332"/>
          </a:xfrm>
          <a:custGeom>
            <a:avLst/>
            <a:gdLst>
              <a:gd name="G0" fmla="+- 0 0 0"/>
              <a:gd name="G1" fmla="+- 21600 0 0"/>
              <a:gd name="G2" fmla="+- 21600 0 0"/>
              <a:gd name="T0" fmla="*/ 0 w 13828"/>
              <a:gd name="T1" fmla="*/ 0 h 21600"/>
              <a:gd name="T2" fmla="*/ 13828 w 13828"/>
              <a:gd name="T3" fmla="*/ 5006 h 21600"/>
              <a:gd name="T4" fmla="*/ 0 w 13828"/>
              <a:gd name="T5" fmla="*/ 21600 h 21600"/>
            </a:gdLst>
            <a:ahLst/>
            <a:cxnLst>
              <a:cxn ang="0">
                <a:pos x="T0" y="T1"/>
              </a:cxn>
              <a:cxn ang="0">
                <a:pos x="T2" y="T3"/>
              </a:cxn>
              <a:cxn ang="0">
                <a:pos x="T4" y="T5"/>
              </a:cxn>
            </a:cxnLst>
            <a:rect l="0" t="0" r="r" b="b"/>
            <a:pathLst>
              <a:path w="13828" h="21600" fill="none" extrusionOk="0">
                <a:moveTo>
                  <a:pt x="0" y="0"/>
                </a:moveTo>
                <a:cubicBezTo>
                  <a:pt x="5052" y="0"/>
                  <a:pt x="9945" y="1771"/>
                  <a:pt x="13827" y="5006"/>
                </a:cubicBezTo>
              </a:path>
              <a:path w="13828" h="21600" stroke="0" extrusionOk="0">
                <a:moveTo>
                  <a:pt x="0" y="0"/>
                </a:moveTo>
                <a:cubicBezTo>
                  <a:pt x="5052" y="0"/>
                  <a:pt x="9945" y="1771"/>
                  <a:pt x="13827" y="5006"/>
                </a:cubicBezTo>
                <a:lnTo>
                  <a:pt x="0"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51256" name="Arc 24"/>
          <p:cNvSpPr>
            <a:spLocks/>
          </p:cNvSpPr>
          <p:nvPr/>
        </p:nvSpPr>
        <p:spPr bwMode="auto">
          <a:xfrm rot="20646243" flipV="1">
            <a:off x="1512195" y="3971805"/>
            <a:ext cx="423863" cy="369332"/>
          </a:xfrm>
          <a:custGeom>
            <a:avLst/>
            <a:gdLst>
              <a:gd name="G0" fmla="+- 14244 0 0"/>
              <a:gd name="G1" fmla="+- 21600 0 0"/>
              <a:gd name="G2" fmla="+- 21600 0 0"/>
              <a:gd name="T0" fmla="*/ 0 w 30945"/>
              <a:gd name="T1" fmla="*/ 5362 h 21600"/>
              <a:gd name="T2" fmla="*/ 30945 w 30945"/>
              <a:gd name="T3" fmla="*/ 7902 h 21600"/>
              <a:gd name="T4" fmla="*/ 14244 w 30945"/>
              <a:gd name="T5" fmla="*/ 21600 h 21600"/>
            </a:gdLst>
            <a:ahLst/>
            <a:cxnLst>
              <a:cxn ang="0">
                <a:pos x="T0" y="T1"/>
              </a:cxn>
              <a:cxn ang="0">
                <a:pos x="T2" y="T3"/>
              </a:cxn>
              <a:cxn ang="0">
                <a:pos x="T4" y="T5"/>
              </a:cxn>
            </a:cxnLst>
            <a:rect l="0" t="0" r="r" b="b"/>
            <a:pathLst>
              <a:path w="30945" h="21600" fill="none" extrusionOk="0">
                <a:moveTo>
                  <a:pt x="0" y="5362"/>
                </a:moveTo>
                <a:cubicBezTo>
                  <a:pt x="3940" y="1905"/>
                  <a:pt x="9002" y="-1"/>
                  <a:pt x="14244" y="0"/>
                </a:cubicBezTo>
                <a:cubicBezTo>
                  <a:pt x="20713" y="0"/>
                  <a:pt x="26842" y="2899"/>
                  <a:pt x="30945" y="7901"/>
                </a:cubicBezTo>
              </a:path>
              <a:path w="30945" h="21600" stroke="0" extrusionOk="0">
                <a:moveTo>
                  <a:pt x="0" y="5362"/>
                </a:moveTo>
                <a:cubicBezTo>
                  <a:pt x="3940" y="1905"/>
                  <a:pt x="9002" y="-1"/>
                  <a:pt x="14244" y="0"/>
                </a:cubicBezTo>
                <a:cubicBezTo>
                  <a:pt x="20713" y="0"/>
                  <a:pt x="26842" y="2899"/>
                  <a:pt x="30945" y="7901"/>
                </a:cubicBezTo>
                <a:lnTo>
                  <a:pt x="14244"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351257" name="Arc 25"/>
          <p:cNvSpPr>
            <a:spLocks/>
          </p:cNvSpPr>
          <p:nvPr/>
        </p:nvSpPr>
        <p:spPr bwMode="auto">
          <a:xfrm rot="4644401" flipV="1">
            <a:off x="4712562" y="3438405"/>
            <a:ext cx="65" cy="36933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51258" name="Text Box 26"/>
          <p:cNvSpPr txBox="1">
            <a:spLocks noChangeArrowheads="1"/>
          </p:cNvSpPr>
          <p:nvPr/>
        </p:nvSpPr>
        <p:spPr bwMode="auto">
          <a:xfrm>
            <a:off x="4407794" y="3623071"/>
            <a:ext cx="533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60</a:t>
            </a:r>
          </a:p>
        </p:txBody>
      </p:sp>
      <p:sp>
        <p:nvSpPr>
          <p:cNvPr id="351259" name="Text Box 27"/>
          <p:cNvSpPr txBox="1">
            <a:spLocks noChangeArrowheads="1"/>
          </p:cNvSpPr>
          <p:nvPr/>
        </p:nvSpPr>
        <p:spPr bwMode="auto">
          <a:xfrm>
            <a:off x="673994" y="2784871"/>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30</a:t>
            </a:r>
          </a:p>
        </p:txBody>
      </p:sp>
      <p:sp>
        <p:nvSpPr>
          <p:cNvPr id="351260" name="Text Box 28"/>
          <p:cNvSpPr txBox="1">
            <a:spLocks noChangeArrowheads="1"/>
          </p:cNvSpPr>
          <p:nvPr/>
        </p:nvSpPr>
        <p:spPr bwMode="auto">
          <a:xfrm>
            <a:off x="1740794" y="4232671"/>
            <a:ext cx="304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l-GR" sz="2800">
                <a:cs typeface="Times New Roman" panose="02020603050405020304" pitchFamily="18" charset="0"/>
              </a:rPr>
              <a:t>θ</a:t>
            </a:r>
          </a:p>
        </p:txBody>
      </p:sp>
      <p:sp>
        <p:nvSpPr>
          <p:cNvPr id="351261" name="Text Box 29"/>
          <p:cNvSpPr txBox="1">
            <a:spLocks noChangeArrowheads="1"/>
          </p:cNvSpPr>
          <p:nvPr/>
        </p:nvSpPr>
        <p:spPr bwMode="auto">
          <a:xfrm>
            <a:off x="4941194" y="3242071"/>
            <a:ext cx="304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D</a:t>
            </a:r>
          </a:p>
        </p:txBody>
      </p:sp>
      <p:sp>
        <p:nvSpPr>
          <p:cNvPr id="351262" name="Text Box 30"/>
          <p:cNvSpPr txBox="1">
            <a:spLocks noChangeArrowheads="1"/>
          </p:cNvSpPr>
          <p:nvPr/>
        </p:nvSpPr>
        <p:spPr bwMode="auto">
          <a:xfrm>
            <a:off x="2807594" y="4080271"/>
            <a:ext cx="304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C</a:t>
            </a:r>
          </a:p>
        </p:txBody>
      </p:sp>
      <p:sp>
        <p:nvSpPr>
          <p:cNvPr id="351263" name="Text Box 31"/>
          <p:cNvSpPr txBox="1">
            <a:spLocks noChangeArrowheads="1"/>
          </p:cNvSpPr>
          <p:nvPr/>
        </p:nvSpPr>
        <p:spPr bwMode="auto">
          <a:xfrm>
            <a:off x="1512194" y="3470671"/>
            <a:ext cx="304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B</a:t>
            </a:r>
          </a:p>
        </p:txBody>
      </p:sp>
      <p:sp>
        <p:nvSpPr>
          <p:cNvPr id="351264" name="Text Box 32"/>
          <p:cNvSpPr txBox="1">
            <a:spLocks noChangeArrowheads="1"/>
          </p:cNvSpPr>
          <p:nvPr/>
        </p:nvSpPr>
        <p:spPr bwMode="auto">
          <a:xfrm>
            <a:off x="292994" y="2251471"/>
            <a:ext cx="304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800"/>
              <a:t>A</a:t>
            </a:r>
          </a:p>
        </p:txBody>
      </p:sp>
      <p:sp>
        <p:nvSpPr>
          <p:cNvPr id="351265" name="Text Box 33"/>
          <p:cNvSpPr txBox="1">
            <a:spLocks noChangeArrowheads="1"/>
          </p:cNvSpPr>
          <p:nvPr/>
        </p:nvSpPr>
        <p:spPr bwMode="auto">
          <a:xfrm rot="10800000" flipV="1">
            <a:off x="750194" y="4537471"/>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20kN</a:t>
            </a:r>
          </a:p>
        </p:txBody>
      </p:sp>
      <p:sp>
        <p:nvSpPr>
          <p:cNvPr id="351266" name="Text Box 34"/>
          <p:cNvSpPr txBox="1">
            <a:spLocks noChangeArrowheads="1"/>
          </p:cNvSpPr>
          <p:nvPr/>
        </p:nvSpPr>
        <p:spPr bwMode="auto">
          <a:xfrm rot="10800000" flipV="1">
            <a:off x="3036194" y="5223271"/>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25 kN</a:t>
            </a:r>
          </a:p>
        </p:txBody>
      </p:sp>
      <p:sp>
        <p:nvSpPr>
          <p:cNvPr id="351268" name="Line 36"/>
          <p:cNvSpPr>
            <a:spLocks noChangeShapeType="1"/>
          </p:cNvSpPr>
          <p:nvPr/>
        </p:nvSpPr>
        <p:spPr bwMode="auto">
          <a:xfrm flipH="1" flipV="1">
            <a:off x="216794" y="2022871"/>
            <a:ext cx="76200" cy="2286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69" name="Line 37"/>
          <p:cNvSpPr>
            <a:spLocks noChangeShapeType="1"/>
          </p:cNvSpPr>
          <p:nvPr/>
        </p:nvSpPr>
        <p:spPr bwMode="auto">
          <a:xfrm flipH="1" flipV="1">
            <a:off x="5169794" y="3013471"/>
            <a:ext cx="76200" cy="2286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70" name="Line 38"/>
          <p:cNvSpPr>
            <a:spLocks noChangeShapeType="1"/>
          </p:cNvSpPr>
          <p:nvPr/>
        </p:nvSpPr>
        <p:spPr bwMode="auto">
          <a:xfrm flipH="1" flipV="1">
            <a:off x="4483994" y="3013471"/>
            <a:ext cx="76200" cy="2286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71" name="Line 39"/>
          <p:cNvSpPr>
            <a:spLocks noChangeShapeType="1"/>
          </p:cNvSpPr>
          <p:nvPr/>
        </p:nvSpPr>
        <p:spPr bwMode="auto">
          <a:xfrm flipH="1" flipV="1">
            <a:off x="902594" y="2022871"/>
            <a:ext cx="76200" cy="2286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72" name="Line 40"/>
          <p:cNvSpPr>
            <a:spLocks noChangeShapeType="1"/>
          </p:cNvSpPr>
          <p:nvPr/>
        </p:nvSpPr>
        <p:spPr bwMode="auto">
          <a:xfrm flipH="1" flipV="1">
            <a:off x="4712594" y="3013471"/>
            <a:ext cx="76200" cy="2286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73" name="Line 41"/>
          <p:cNvSpPr>
            <a:spLocks noChangeShapeType="1"/>
          </p:cNvSpPr>
          <p:nvPr/>
        </p:nvSpPr>
        <p:spPr bwMode="auto">
          <a:xfrm flipH="1" flipV="1">
            <a:off x="4941194" y="3013471"/>
            <a:ext cx="76200" cy="2286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74" name="Line 42"/>
          <p:cNvSpPr>
            <a:spLocks noChangeShapeType="1"/>
          </p:cNvSpPr>
          <p:nvPr/>
        </p:nvSpPr>
        <p:spPr bwMode="auto">
          <a:xfrm flipH="1" flipV="1">
            <a:off x="673994" y="2022871"/>
            <a:ext cx="76200" cy="2286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1275" name="Line 43"/>
          <p:cNvSpPr>
            <a:spLocks noChangeShapeType="1"/>
          </p:cNvSpPr>
          <p:nvPr/>
        </p:nvSpPr>
        <p:spPr bwMode="auto">
          <a:xfrm flipH="1" flipV="1">
            <a:off x="445394" y="2022871"/>
            <a:ext cx="76200" cy="2286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607080" y="2178720"/>
              <a:ext cx="3430080" cy="4417920"/>
            </p14:xfrm>
          </p:contentPart>
        </mc:Choice>
        <mc:Fallback xmlns="">
          <p:pic>
            <p:nvPicPr>
              <p:cNvPr id="2" name="Ink 1"/>
              <p:cNvPicPr/>
              <p:nvPr/>
            </p:nvPicPr>
            <p:blipFill>
              <a:blip r:embed="rId3"/>
              <a:stretch>
                <a:fillRect/>
              </a:stretch>
            </p:blipFill>
            <p:spPr>
              <a:xfrm>
                <a:off x="6601680" y="2174040"/>
                <a:ext cx="3441600" cy="4428720"/>
              </a:xfrm>
              <a:prstGeom prst="rect">
                <a:avLst/>
              </a:prstGeom>
            </p:spPr>
          </p:pic>
        </mc:Fallback>
      </mc:AlternateContent>
    </p:spTree>
    <p:extLst>
      <p:ext uri="{BB962C8B-B14F-4D97-AF65-F5344CB8AC3E}">
        <p14:creationId xmlns:p14="http://schemas.microsoft.com/office/powerpoint/2010/main" val="3506930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1244"/>
                                        </p:tgtEl>
                                        <p:attrNameLst>
                                          <p:attrName>style.visibility</p:attrName>
                                        </p:attrNameLst>
                                      </p:cBhvr>
                                      <p:to>
                                        <p:strVal val="visible"/>
                                      </p:to>
                                    </p:set>
                                    <p:animEffect transition="in" filter="blinds(horizontal)">
                                      <p:cBhvr>
                                        <p:cTn id="7" dur="1000"/>
                                        <p:tgtEl>
                                          <p:spTgt spid="351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1245"/>
                                        </p:tgtEl>
                                        <p:attrNameLst>
                                          <p:attrName>style.visibility</p:attrName>
                                        </p:attrNameLst>
                                      </p:cBhvr>
                                      <p:to>
                                        <p:strVal val="visible"/>
                                      </p:to>
                                    </p:set>
                                    <p:animEffect transition="in" filter="blinds(horizontal)">
                                      <p:cBhvr>
                                        <p:cTn id="12" dur="1000"/>
                                        <p:tgtEl>
                                          <p:spTgt spid="35124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51246"/>
                                        </p:tgtEl>
                                        <p:attrNameLst>
                                          <p:attrName>style.visibility</p:attrName>
                                        </p:attrNameLst>
                                      </p:cBhvr>
                                      <p:to>
                                        <p:strVal val="visible"/>
                                      </p:to>
                                    </p:set>
                                    <p:animEffect transition="in" filter="blinds(horizontal)">
                                      <p:cBhvr>
                                        <p:cTn id="15" dur="1000"/>
                                        <p:tgtEl>
                                          <p:spTgt spid="35124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51247"/>
                                        </p:tgtEl>
                                        <p:attrNameLst>
                                          <p:attrName>style.visibility</p:attrName>
                                        </p:attrNameLst>
                                      </p:cBhvr>
                                      <p:to>
                                        <p:strVal val="visible"/>
                                      </p:to>
                                    </p:set>
                                    <p:animEffect transition="in" filter="blinds(horizontal)">
                                      <p:cBhvr>
                                        <p:cTn id="18" dur="1000"/>
                                        <p:tgtEl>
                                          <p:spTgt spid="35124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51248"/>
                                        </p:tgtEl>
                                        <p:attrNameLst>
                                          <p:attrName>style.visibility</p:attrName>
                                        </p:attrNameLst>
                                      </p:cBhvr>
                                      <p:to>
                                        <p:strVal val="visible"/>
                                      </p:to>
                                    </p:set>
                                    <p:animEffect transition="in" filter="blinds(horizontal)">
                                      <p:cBhvr>
                                        <p:cTn id="21" dur="1000"/>
                                        <p:tgtEl>
                                          <p:spTgt spid="35124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51249"/>
                                        </p:tgtEl>
                                        <p:attrNameLst>
                                          <p:attrName>style.visibility</p:attrName>
                                        </p:attrNameLst>
                                      </p:cBhvr>
                                      <p:to>
                                        <p:strVal val="visible"/>
                                      </p:to>
                                    </p:set>
                                    <p:animEffect transition="in" filter="blinds(horizontal)">
                                      <p:cBhvr>
                                        <p:cTn id="24" dur="1000"/>
                                        <p:tgtEl>
                                          <p:spTgt spid="35124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51250"/>
                                        </p:tgtEl>
                                        <p:attrNameLst>
                                          <p:attrName>style.visibility</p:attrName>
                                        </p:attrNameLst>
                                      </p:cBhvr>
                                      <p:to>
                                        <p:strVal val="visible"/>
                                      </p:to>
                                    </p:set>
                                    <p:animEffect transition="in" filter="blinds(horizontal)">
                                      <p:cBhvr>
                                        <p:cTn id="27" dur="1000"/>
                                        <p:tgtEl>
                                          <p:spTgt spid="35125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51251"/>
                                        </p:tgtEl>
                                        <p:attrNameLst>
                                          <p:attrName>style.visibility</p:attrName>
                                        </p:attrNameLst>
                                      </p:cBhvr>
                                      <p:to>
                                        <p:strVal val="visible"/>
                                      </p:to>
                                    </p:set>
                                    <p:animEffect transition="in" filter="blinds(horizontal)">
                                      <p:cBhvr>
                                        <p:cTn id="30" dur="1000"/>
                                        <p:tgtEl>
                                          <p:spTgt spid="35125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51252"/>
                                        </p:tgtEl>
                                        <p:attrNameLst>
                                          <p:attrName>style.visibility</p:attrName>
                                        </p:attrNameLst>
                                      </p:cBhvr>
                                      <p:to>
                                        <p:strVal val="visible"/>
                                      </p:to>
                                    </p:set>
                                    <p:animEffect transition="in" filter="blinds(horizontal)">
                                      <p:cBhvr>
                                        <p:cTn id="33" dur="1000"/>
                                        <p:tgtEl>
                                          <p:spTgt spid="35125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51253"/>
                                        </p:tgtEl>
                                        <p:attrNameLst>
                                          <p:attrName>style.visibility</p:attrName>
                                        </p:attrNameLst>
                                      </p:cBhvr>
                                      <p:to>
                                        <p:strVal val="visible"/>
                                      </p:to>
                                    </p:set>
                                    <p:animEffect transition="in" filter="blinds(horizontal)">
                                      <p:cBhvr>
                                        <p:cTn id="36" dur="1000"/>
                                        <p:tgtEl>
                                          <p:spTgt spid="35125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51254"/>
                                        </p:tgtEl>
                                        <p:attrNameLst>
                                          <p:attrName>style.visibility</p:attrName>
                                        </p:attrNameLst>
                                      </p:cBhvr>
                                      <p:to>
                                        <p:strVal val="visible"/>
                                      </p:to>
                                    </p:set>
                                    <p:animEffect transition="in" filter="blinds(horizontal)">
                                      <p:cBhvr>
                                        <p:cTn id="39" dur="1000"/>
                                        <p:tgtEl>
                                          <p:spTgt spid="35125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51255"/>
                                        </p:tgtEl>
                                        <p:attrNameLst>
                                          <p:attrName>style.visibility</p:attrName>
                                        </p:attrNameLst>
                                      </p:cBhvr>
                                      <p:to>
                                        <p:strVal val="visible"/>
                                      </p:to>
                                    </p:set>
                                    <p:animEffect transition="in" filter="blinds(horizontal)">
                                      <p:cBhvr>
                                        <p:cTn id="42" dur="1000"/>
                                        <p:tgtEl>
                                          <p:spTgt spid="35125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51256"/>
                                        </p:tgtEl>
                                        <p:attrNameLst>
                                          <p:attrName>style.visibility</p:attrName>
                                        </p:attrNameLst>
                                      </p:cBhvr>
                                      <p:to>
                                        <p:strVal val="visible"/>
                                      </p:to>
                                    </p:set>
                                    <p:animEffect transition="in" filter="blinds(horizontal)">
                                      <p:cBhvr>
                                        <p:cTn id="45" dur="1000"/>
                                        <p:tgtEl>
                                          <p:spTgt spid="35125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51257"/>
                                        </p:tgtEl>
                                        <p:attrNameLst>
                                          <p:attrName>style.visibility</p:attrName>
                                        </p:attrNameLst>
                                      </p:cBhvr>
                                      <p:to>
                                        <p:strVal val="visible"/>
                                      </p:to>
                                    </p:set>
                                    <p:animEffect transition="in" filter="blinds(horizontal)">
                                      <p:cBhvr>
                                        <p:cTn id="48" dur="1000"/>
                                        <p:tgtEl>
                                          <p:spTgt spid="35125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51258"/>
                                        </p:tgtEl>
                                        <p:attrNameLst>
                                          <p:attrName>style.visibility</p:attrName>
                                        </p:attrNameLst>
                                      </p:cBhvr>
                                      <p:to>
                                        <p:strVal val="visible"/>
                                      </p:to>
                                    </p:set>
                                    <p:animEffect transition="in" filter="blinds(horizontal)">
                                      <p:cBhvr>
                                        <p:cTn id="51" dur="1000"/>
                                        <p:tgtEl>
                                          <p:spTgt spid="35125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51259"/>
                                        </p:tgtEl>
                                        <p:attrNameLst>
                                          <p:attrName>style.visibility</p:attrName>
                                        </p:attrNameLst>
                                      </p:cBhvr>
                                      <p:to>
                                        <p:strVal val="visible"/>
                                      </p:to>
                                    </p:set>
                                    <p:animEffect transition="in" filter="blinds(horizontal)">
                                      <p:cBhvr>
                                        <p:cTn id="54" dur="1000"/>
                                        <p:tgtEl>
                                          <p:spTgt spid="35125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51260"/>
                                        </p:tgtEl>
                                        <p:attrNameLst>
                                          <p:attrName>style.visibility</p:attrName>
                                        </p:attrNameLst>
                                      </p:cBhvr>
                                      <p:to>
                                        <p:strVal val="visible"/>
                                      </p:to>
                                    </p:set>
                                    <p:animEffect transition="in" filter="blinds(horizontal)">
                                      <p:cBhvr>
                                        <p:cTn id="57" dur="1000"/>
                                        <p:tgtEl>
                                          <p:spTgt spid="351260"/>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51261"/>
                                        </p:tgtEl>
                                        <p:attrNameLst>
                                          <p:attrName>style.visibility</p:attrName>
                                        </p:attrNameLst>
                                      </p:cBhvr>
                                      <p:to>
                                        <p:strVal val="visible"/>
                                      </p:to>
                                    </p:set>
                                    <p:animEffect transition="in" filter="blinds(horizontal)">
                                      <p:cBhvr>
                                        <p:cTn id="60" dur="1000"/>
                                        <p:tgtEl>
                                          <p:spTgt spid="35126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51262"/>
                                        </p:tgtEl>
                                        <p:attrNameLst>
                                          <p:attrName>style.visibility</p:attrName>
                                        </p:attrNameLst>
                                      </p:cBhvr>
                                      <p:to>
                                        <p:strVal val="visible"/>
                                      </p:to>
                                    </p:set>
                                    <p:animEffect transition="in" filter="blinds(horizontal)">
                                      <p:cBhvr>
                                        <p:cTn id="63" dur="1000"/>
                                        <p:tgtEl>
                                          <p:spTgt spid="35126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51263"/>
                                        </p:tgtEl>
                                        <p:attrNameLst>
                                          <p:attrName>style.visibility</p:attrName>
                                        </p:attrNameLst>
                                      </p:cBhvr>
                                      <p:to>
                                        <p:strVal val="visible"/>
                                      </p:to>
                                    </p:set>
                                    <p:animEffect transition="in" filter="blinds(horizontal)">
                                      <p:cBhvr>
                                        <p:cTn id="66" dur="1000"/>
                                        <p:tgtEl>
                                          <p:spTgt spid="351263"/>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351264"/>
                                        </p:tgtEl>
                                        <p:attrNameLst>
                                          <p:attrName>style.visibility</p:attrName>
                                        </p:attrNameLst>
                                      </p:cBhvr>
                                      <p:to>
                                        <p:strVal val="visible"/>
                                      </p:to>
                                    </p:set>
                                    <p:animEffect transition="in" filter="blinds(horizontal)">
                                      <p:cBhvr>
                                        <p:cTn id="69" dur="1000"/>
                                        <p:tgtEl>
                                          <p:spTgt spid="351264"/>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51265"/>
                                        </p:tgtEl>
                                        <p:attrNameLst>
                                          <p:attrName>style.visibility</p:attrName>
                                        </p:attrNameLst>
                                      </p:cBhvr>
                                      <p:to>
                                        <p:strVal val="visible"/>
                                      </p:to>
                                    </p:set>
                                    <p:animEffect transition="in" filter="blinds(horizontal)">
                                      <p:cBhvr>
                                        <p:cTn id="72" dur="1000"/>
                                        <p:tgtEl>
                                          <p:spTgt spid="351265"/>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51266"/>
                                        </p:tgtEl>
                                        <p:attrNameLst>
                                          <p:attrName>style.visibility</p:attrName>
                                        </p:attrNameLst>
                                      </p:cBhvr>
                                      <p:to>
                                        <p:strVal val="visible"/>
                                      </p:to>
                                    </p:set>
                                    <p:animEffect transition="in" filter="blinds(horizontal)">
                                      <p:cBhvr>
                                        <p:cTn id="75" dur="1000"/>
                                        <p:tgtEl>
                                          <p:spTgt spid="351266"/>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351268"/>
                                        </p:tgtEl>
                                        <p:attrNameLst>
                                          <p:attrName>style.visibility</p:attrName>
                                        </p:attrNameLst>
                                      </p:cBhvr>
                                      <p:to>
                                        <p:strVal val="visible"/>
                                      </p:to>
                                    </p:set>
                                    <p:animEffect transition="in" filter="blinds(horizontal)">
                                      <p:cBhvr>
                                        <p:cTn id="78" dur="1000"/>
                                        <p:tgtEl>
                                          <p:spTgt spid="351268"/>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351269"/>
                                        </p:tgtEl>
                                        <p:attrNameLst>
                                          <p:attrName>style.visibility</p:attrName>
                                        </p:attrNameLst>
                                      </p:cBhvr>
                                      <p:to>
                                        <p:strVal val="visible"/>
                                      </p:to>
                                    </p:set>
                                    <p:animEffect transition="in" filter="blinds(horizontal)">
                                      <p:cBhvr>
                                        <p:cTn id="81" dur="1000"/>
                                        <p:tgtEl>
                                          <p:spTgt spid="351269"/>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351270"/>
                                        </p:tgtEl>
                                        <p:attrNameLst>
                                          <p:attrName>style.visibility</p:attrName>
                                        </p:attrNameLst>
                                      </p:cBhvr>
                                      <p:to>
                                        <p:strVal val="visible"/>
                                      </p:to>
                                    </p:set>
                                    <p:animEffect transition="in" filter="blinds(horizontal)">
                                      <p:cBhvr>
                                        <p:cTn id="84" dur="1000"/>
                                        <p:tgtEl>
                                          <p:spTgt spid="351270"/>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351271"/>
                                        </p:tgtEl>
                                        <p:attrNameLst>
                                          <p:attrName>style.visibility</p:attrName>
                                        </p:attrNameLst>
                                      </p:cBhvr>
                                      <p:to>
                                        <p:strVal val="visible"/>
                                      </p:to>
                                    </p:set>
                                    <p:animEffect transition="in" filter="blinds(horizontal)">
                                      <p:cBhvr>
                                        <p:cTn id="87" dur="1000"/>
                                        <p:tgtEl>
                                          <p:spTgt spid="351271"/>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351272"/>
                                        </p:tgtEl>
                                        <p:attrNameLst>
                                          <p:attrName>style.visibility</p:attrName>
                                        </p:attrNameLst>
                                      </p:cBhvr>
                                      <p:to>
                                        <p:strVal val="visible"/>
                                      </p:to>
                                    </p:set>
                                    <p:animEffect transition="in" filter="blinds(horizontal)">
                                      <p:cBhvr>
                                        <p:cTn id="90" dur="1000"/>
                                        <p:tgtEl>
                                          <p:spTgt spid="351272"/>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51273"/>
                                        </p:tgtEl>
                                        <p:attrNameLst>
                                          <p:attrName>style.visibility</p:attrName>
                                        </p:attrNameLst>
                                      </p:cBhvr>
                                      <p:to>
                                        <p:strVal val="visible"/>
                                      </p:to>
                                    </p:set>
                                    <p:animEffect transition="in" filter="blinds(horizontal)">
                                      <p:cBhvr>
                                        <p:cTn id="93" dur="1000"/>
                                        <p:tgtEl>
                                          <p:spTgt spid="351273"/>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51274"/>
                                        </p:tgtEl>
                                        <p:attrNameLst>
                                          <p:attrName>style.visibility</p:attrName>
                                        </p:attrNameLst>
                                      </p:cBhvr>
                                      <p:to>
                                        <p:strVal val="visible"/>
                                      </p:to>
                                    </p:set>
                                    <p:animEffect transition="in" filter="blinds(horizontal)">
                                      <p:cBhvr>
                                        <p:cTn id="96" dur="1000"/>
                                        <p:tgtEl>
                                          <p:spTgt spid="351274"/>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351275"/>
                                        </p:tgtEl>
                                        <p:attrNameLst>
                                          <p:attrName>style.visibility</p:attrName>
                                        </p:attrNameLst>
                                      </p:cBhvr>
                                      <p:to>
                                        <p:strVal val="visible"/>
                                      </p:to>
                                    </p:set>
                                    <p:animEffect transition="in" filter="blinds(horizontal)">
                                      <p:cBhvr>
                                        <p:cTn id="99" dur="1000"/>
                                        <p:tgtEl>
                                          <p:spTgt spid="351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4" grpId="0"/>
      <p:bldP spid="351245" grpId="0" animBg="1"/>
      <p:bldP spid="351246" grpId="0" animBg="1"/>
      <p:bldP spid="351247" grpId="0" animBg="1"/>
      <p:bldP spid="351248" grpId="0" animBg="1"/>
      <p:bldP spid="351249" grpId="0" animBg="1"/>
      <p:bldP spid="351250" grpId="0" animBg="1"/>
      <p:bldP spid="351251" grpId="0" animBg="1"/>
      <p:bldP spid="351252" grpId="0" animBg="1"/>
      <p:bldP spid="351253" grpId="0" animBg="1"/>
      <p:bldP spid="351254" grpId="0" animBg="1"/>
      <p:bldP spid="351255" grpId="0" animBg="1"/>
      <p:bldP spid="351256" grpId="0" animBg="1"/>
      <p:bldP spid="351257" grpId="0" animBg="1"/>
      <p:bldP spid="351258" grpId="0"/>
      <p:bldP spid="351259" grpId="0"/>
      <p:bldP spid="351260" grpId="0"/>
      <p:bldP spid="351261" grpId="0"/>
      <p:bldP spid="351262" grpId="0"/>
      <p:bldP spid="351263" grpId="0"/>
      <p:bldP spid="351264" grpId="0"/>
      <p:bldP spid="351265" grpId="0"/>
      <p:bldP spid="351266" grpId="0"/>
      <p:bldP spid="351268" grpId="0" animBg="1"/>
      <p:bldP spid="351269" grpId="0" animBg="1"/>
      <p:bldP spid="351270" grpId="0" animBg="1"/>
      <p:bldP spid="351271" grpId="0" animBg="1"/>
      <p:bldP spid="351272" grpId="0" animBg="1"/>
      <p:bldP spid="351273" grpId="0" animBg="1"/>
      <p:bldP spid="351274" grpId="0" animBg="1"/>
      <p:bldP spid="3512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ext Box 2"/>
          <p:cNvSpPr txBox="1">
            <a:spLocks noChangeArrowheads="1"/>
          </p:cNvSpPr>
          <p:nvPr/>
        </p:nvSpPr>
        <p:spPr bwMode="auto">
          <a:xfrm>
            <a:off x="-304800" y="1066800"/>
            <a:ext cx="685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endParaRPr lang="en-US" sz="2800"/>
          </a:p>
        </p:txBody>
      </p:sp>
      <p:sp>
        <p:nvSpPr>
          <p:cNvPr id="348170" name="Text Box 10"/>
          <p:cNvSpPr txBox="1">
            <a:spLocks noChangeArrowheads="1"/>
          </p:cNvSpPr>
          <p:nvPr/>
        </p:nvSpPr>
        <p:spPr bwMode="auto">
          <a:xfrm>
            <a:off x="838200" y="1447800"/>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endParaRPr lang="en-US" sz="2000"/>
          </a:p>
        </p:txBody>
      </p:sp>
      <p:sp>
        <p:nvSpPr>
          <p:cNvPr id="348173" name="Line 13"/>
          <p:cNvSpPr>
            <a:spLocks noChangeShapeType="1"/>
          </p:cNvSpPr>
          <p:nvPr/>
        </p:nvSpPr>
        <p:spPr bwMode="auto">
          <a:xfrm>
            <a:off x="1066800" y="2819400"/>
            <a:ext cx="762000" cy="0"/>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74" name="Line 14"/>
          <p:cNvSpPr>
            <a:spLocks noChangeShapeType="1"/>
          </p:cNvSpPr>
          <p:nvPr/>
        </p:nvSpPr>
        <p:spPr bwMode="auto">
          <a:xfrm>
            <a:off x="1447800" y="2819400"/>
            <a:ext cx="0" cy="685800"/>
          </a:xfrm>
          <a:prstGeom prst="line">
            <a:avLst/>
          </a:prstGeom>
          <a:noFill/>
          <a:ln w="1905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75" name="Line 15"/>
          <p:cNvSpPr>
            <a:spLocks noChangeShapeType="1"/>
          </p:cNvSpPr>
          <p:nvPr/>
        </p:nvSpPr>
        <p:spPr bwMode="auto">
          <a:xfrm>
            <a:off x="533400" y="1219200"/>
            <a:ext cx="914400" cy="1600200"/>
          </a:xfrm>
          <a:prstGeom prst="line">
            <a:avLst/>
          </a:prstGeom>
          <a:noFill/>
          <a:ln w="28575">
            <a:solidFill>
              <a:srgbClr val="FFFF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76" name="Line 16"/>
          <p:cNvSpPr>
            <a:spLocks noChangeShapeType="1"/>
          </p:cNvSpPr>
          <p:nvPr/>
        </p:nvSpPr>
        <p:spPr bwMode="auto">
          <a:xfrm>
            <a:off x="1447799" y="2812349"/>
            <a:ext cx="1" cy="1073851"/>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en-US"/>
          </a:p>
        </p:txBody>
      </p:sp>
      <p:sp>
        <p:nvSpPr>
          <p:cNvPr id="348177" name="Line 17"/>
          <p:cNvSpPr>
            <a:spLocks noChangeShapeType="1"/>
          </p:cNvSpPr>
          <p:nvPr/>
        </p:nvSpPr>
        <p:spPr bwMode="auto">
          <a:xfrm>
            <a:off x="1447800" y="2819400"/>
            <a:ext cx="1447800" cy="8382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78" name="Line 18"/>
          <p:cNvSpPr>
            <a:spLocks noChangeShapeType="1"/>
          </p:cNvSpPr>
          <p:nvPr/>
        </p:nvSpPr>
        <p:spPr bwMode="auto">
          <a:xfrm>
            <a:off x="2085304" y="5332643"/>
            <a:ext cx="0" cy="11430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79" name="Line 19"/>
          <p:cNvSpPr>
            <a:spLocks noChangeShapeType="1"/>
          </p:cNvSpPr>
          <p:nvPr/>
        </p:nvSpPr>
        <p:spPr bwMode="auto">
          <a:xfrm flipV="1">
            <a:off x="2085304" y="4265843"/>
            <a:ext cx="1371600" cy="106680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80" name="Line 20"/>
          <p:cNvSpPr>
            <a:spLocks noChangeShapeType="1"/>
          </p:cNvSpPr>
          <p:nvPr/>
        </p:nvSpPr>
        <p:spPr bwMode="auto">
          <a:xfrm>
            <a:off x="561304" y="5332643"/>
            <a:ext cx="2971800" cy="0"/>
          </a:xfrm>
          <a:prstGeom prst="line">
            <a:avLst/>
          </a:prstGeom>
          <a:noFill/>
          <a:ln w="1905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81" name="Line 21"/>
          <p:cNvSpPr>
            <a:spLocks noChangeShapeType="1"/>
          </p:cNvSpPr>
          <p:nvPr/>
        </p:nvSpPr>
        <p:spPr bwMode="auto">
          <a:xfrm flipV="1">
            <a:off x="1447800" y="2057400"/>
            <a:ext cx="0" cy="685800"/>
          </a:xfrm>
          <a:prstGeom prst="line">
            <a:avLst/>
          </a:prstGeom>
          <a:noFill/>
          <a:ln w="1905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82" name="Line 22"/>
          <p:cNvSpPr>
            <a:spLocks noChangeShapeType="1"/>
          </p:cNvSpPr>
          <p:nvPr/>
        </p:nvSpPr>
        <p:spPr bwMode="auto">
          <a:xfrm>
            <a:off x="2085304" y="4189643"/>
            <a:ext cx="0" cy="2895600"/>
          </a:xfrm>
          <a:prstGeom prst="line">
            <a:avLst/>
          </a:prstGeom>
          <a:noFill/>
          <a:ln w="19050">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83" name="Arc 23"/>
          <p:cNvSpPr>
            <a:spLocks/>
          </p:cNvSpPr>
          <p:nvPr/>
        </p:nvSpPr>
        <p:spPr bwMode="auto">
          <a:xfrm rot="10800000" flipV="1">
            <a:off x="1316800" y="2253734"/>
            <a:ext cx="65" cy="369332"/>
          </a:xfrm>
          <a:custGeom>
            <a:avLst/>
            <a:gdLst>
              <a:gd name="G0" fmla="+- 0 0 0"/>
              <a:gd name="G1" fmla="+- 21600 0 0"/>
              <a:gd name="G2" fmla="+- 21600 0 0"/>
              <a:gd name="T0" fmla="*/ 0 w 13828"/>
              <a:gd name="T1" fmla="*/ 0 h 21600"/>
              <a:gd name="T2" fmla="*/ 13828 w 13828"/>
              <a:gd name="T3" fmla="*/ 5006 h 21600"/>
              <a:gd name="T4" fmla="*/ 0 w 13828"/>
              <a:gd name="T5" fmla="*/ 21600 h 21600"/>
            </a:gdLst>
            <a:ahLst/>
            <a:cxnLst>
              <a:cxn ang="0">
                <a:pos x="T0" y="T1"/>
              </a:cxn>
              <a:cxn ang="0">
                <a:pos x="T2" y="T3"/>
              </a:cxn>
              <a:cxn ang="0">
                <a:pos x="T4" y="T5"/>
              </a:cxn>
            </a:cxnLst>
            <a:rect l="0" t="0" r="r" b="b"/>
            <a:pathLst>
              <a:path w="13828" h="21600" fill="none" extrusionOk="0">
                <a:moveTo>
                  <a:pt x="0" y="0"/>
                </a:moveTo>
                <a:cubicBezTo>
                  <a:pt x="5052" y="0"/>
                  <a:pt x="9945" y="1771"/>
                  <a:pt x="13827" y="5006"/>
                </a:cubicBezTo>
              </a:path>
              <a:path w="13828" h="21600" stroke="0" extrusionOk="0">
                <a:moveTo>
                  <a:pt x="0" y="0"/>
                </a:moveTo>
                <a:cubicBezTo>
                  <a:pt x="5052" y="0"/>
                  <a:pt x="9945" y="1771"/>
                  <a:pt x="13827" y="5006"/>
                </a:cubicBezTo>
                <a:lnTo>
                  <a:pt x="0"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348184" name="Arc 24"/>
          <p:cNvSpPr>
            <a:spLocks/>
          </p:cNvSpPr>
          <p:nvPr/>
        </p:nvSpPr>
        <p:spPr bwMode="auto">
          <a:xfrm rot="20646243" flipV="1">
            <a:off x="1447801" y="2863334"/>
            <a:ext cx="423863" cy="369332"/>
          </a:xfrm>
          <a:custGeom>
            <a:avLst/>
            <a:gdLst>
              <a:gd name="G0" fmla="+- 14244 0 0"/>
              <a:gd name="G1" fmla="+- 21600 0 0"/>
              <a:gd name="G2" fmla="+- 21600 0 0"/>
              <a:gd name="T0" fmla="*/ 0 w 30945"/>
              <a:gd name="T1" fmla="*/ 5362 h 21600"/>
              <a:gd name="T2" fmla="*/ 30945 w 30945"/>
              <a:gd name="T3" fmla="*/ 7902 h 21600"/>
              <a:gd name="T4" fmla="*/ 14244 w 30945"/>
              <a:gd name="T5" fmla="*/ 21600 h 21600"/>
            </a:gdLst>
            <a:ahLst/>
            <a:cxnLst>
              <a:cxn ang="0">
                <a:pos x="T0" y="T1"/>
              </a:cxn>
              <a:cxn ang="0">
                <a:pos x="T2" y="T3"/>
              </a:cxn>
              <a:cxn ang="0">
                <a:pos x="T4" y="T5"/>
              </a:cxn>
            </a:cxnLst>
            <a:rect l="0" t="0" r="r" b="b"/>
            <a:pathLst>
              <a:path w="30945" h="21600" fill="none" extrusionOk="0">
                <a:moveTo>
                  <a:pt x="0" y="5362"/>
                </a:moveTo>
                <a:cubicBezTo>
                  <a:pt x="3940" y="1905"/>
                  <a:pt x="9002" y="-1"/>
                  <a:pt x="14244" y="0"/>
                </a:cubicBezTo>
                <a:cubicBezTo>
                  <a:pt x="20713" y="0"/>
                  <a:pt x="26842" y="2899"/>
                  <a:pt x="30945" y="7901"/>
                </a:cubicBezTo>
              </a:path>
              <a:path w="30945" h="21600" stroke="0" extrusionOk="0">
                <a:moveTo>
                  <a:pt x="0" y="5362"/>
                </a:moveTo>
                <a:cubicBezTo>
                  <a:pt x="3940" y="1905"/>
                  <a:pt x="9002" y="-1"/>
                  <a:pt x="14244" y="0"/>
                </a:cubicBezTo>
                <a:cubicBezTo>
                  <a:pt x="20713" y="0"/>
                  <a:pt x="26842" y="2899"/>
                  <a:pt x="30945" y="7901"/>
                </a:cubicBezTo>
                <a:lnTo>
                  <a:pt x="14244"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348185" name="Arc 25"/>
          <p:cNvSpPr>
            <a:spLocks/>
          </p:cNvSpPr>
          <p:nvPr/>
        </p:nvSpPr>
        <p:spPr bwMode="auto">
          <a:xfrm rot="14118802" flipV="1">
            <a:off x="1961480" y="4982084"/>
            <a:ext cx="325437" cy="369332"/>
          </a:xfrm>
          <a:custGeom>
            <a:avLst/>
            <a:gdLst>
              <a:gd name="G0" fmla="+- 0 0 0"/>
              <a:gd name="G1" fmla="+- 20903 0 0"/>
              <a:gd name="G2" fmla="+- 21600 0 0"/>
              <a:gd name="T0" fmla="*/ 5444 w 15393"/>
              <a:gd name="T1" fmla="*/ 0 h 20903"/>
              <a:gd name="T2" fmla="*/ 15393 w 15393"/>
              <a:gd name="T3" fmla="*/ 5750 h 20903"/>
              <a:gd name="T4" fmla="*/ 0 w 15393"/>
              <a:gd name="T5" fmla="*/ 20903 h 20903"/>
            </a:gdLst>
            <a:ahLst/>
            <a:cxnLst>
              <a:cxn ang="0">
                <a:pos x="T0" y="T1"/>
              </a:cxn>
              <a:cxn ang="0">
                <a:pos x="T2" y="T3"/>
              </a:cxn>
              <a:cxn ang="0">
                <a:pos x="T4" y="T5"/>
              </a:cxn>
            </a:cxnLst>
            <a:rect l="0" t="0" r="r" b="b"/>
            <a:pathLst>
              <a:path w="15393" h="20903" fill="none" extrusionOk="0">
                <a:moveTo>
                  <a:pt x="5443" y="0"/>
                </a:moveTo>
                <a:cubicBezTo>
                  <a:pt x="9218" y="983"/>
                  <a:pt x="12656" y="2970"/>
                  <a:pt x="15393" y="5749"/>
                </a:cubicBezTo>
              </a:path>
              <a:path w="15393" h="20903" stroke="0" extrusionOk="0">
                <a:moveTo>
                  <a:pt x="5443" y="0"/>
                </a:moveTo>
                <a:cubicBezTo>
                  <a:pt x="9218" y="983"/>
                  <a:pt x="12656" y="2970"/>
                  <a:pt x="15393" y="5749"/>
                </a:cubicBezTo>
                <a:lnTo>
                  <a:pt x="0" y="20903"/>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348187" name="Text Box 27"/>
          <p:cNvSpPr txBox="1">
            <a:spLocks noChangeArrowheads="1"/>
          </p:cNvSpPr>
          <p:nvPr/>
        </p:nvSpPr>
        <p:spPr bwMode="auto">
          <a:xfrm>
            <a:off x="1143000" y="19812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30</a:t>
            </a:r>
          </a:p>
        </p:txBody>
      </p:sp>
      <p:sp>
        <p:nvSpPr>
          <p:cNvPr id="348188" name="Text Box 28"/>
          <p:cNvSpPr txBox="1">
            <a:spLocks noChangeArrowheads="1"/>
          </p:cNvSpPr>
          <p:nvPr/>
        </p:nvSpPr>
        <p:spPr bwMode="auto">
          <a:xfrm>
            <a:off x="1676400" y="3200400"/>
            <a:ext cx="304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l-GR" sz="2800">
                <a:cs typeface="Times New Roman" panose="02020603050405020304" pitchFamily="18" charset="0"/>
              </a:rPr>
              <a:t>θ</a:t>
            </a:r>
          </a:p>
        </p:txBody>
      </p:sp>
      <p:sp>
        <p:nvSpPr>
          <p:cNvPr id="348193" name="Text Box 33"/>
          <p:cNvSpPr txBox="1">
            <a:spLocks noChangeArrowheads="1"/>
          </p:cNvSpPr>
          <p:nvPr/>
        </p:nvSpPr>
        <p:spPr bwMode="auto">
          <a:xfrm rot="10800000" flipV="1">
            <a:off x="762000" y="3220676"/>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dirty="0"/>
              <a:t>20 </a:t>
            </a:r>
            <a:r>
              <a:rPr lang="en-US" sz="2000" dirty="0" err="1"/>
              <a:t>kN</a:t>
            </a:r>
            <a:endParaRPr lang="en-US" sz="2000" dirty="0"/>
          </a:p>
        </p:txBody>
      </p:sp>
      <p:sp>
        <p:nvSpPr>
          <p:cNvPr id="348194" name="Text Box 34"/>
          <p:cNvSpPr txBox="1">
            <a:spLocks noChangeArrowheads="1"/>
          </p:cNvSpPr>
          <p:nvPr/>
        </p:nvSpPr>
        <p:spPr bwMode="auto">
          <a:xfrm rot="10800000" flipV="1">
            <a:off x="2161504" y="6323243"/>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25kN</a:t>
            </a:r>
          </a:p>
        </p:txBody>
      </p:sp>
      <p:sp>
        <p:nvSpPr>
          <p:cNvPr id="348195" name="Text Box 35"/>
          <p:cNvSpPr txBox="1">
            <a:spLocks noChangeArrowheads="1"/>
          </p:cNvSpPr>
          <p:nvPr/>
        </p:nvSpPr>
        <p:spPr bwMode="auto">
          <a:xfrm>
            <a:off x="1405326" y="1254848"/>
            <a:ext cx="2819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dirty="0"/>
              <a:t>FBD at ‘B’</a:t>
            </a:r>
          </a:p>
        </p:txBody>
      </p:sp>
      <p:sp>
        <p:nvSpPr>
          <p:cNvPr id="348198" name="Line 38"/>
          <p:cNvSpPr>
            <a:spLocks noChangeShapeType="1"/>
          </p:cNvSpPr>
          <p:nvPr/>
        </p:nvSpPr>
        <p:spPr bwMode="auto">
          <a:xfrm>
            <a:off x="637504" y="4494443"/>
            <a:ext cx="1447800" cy="838200"/>
          </a:xfrm>
          <a:prstGeom prst="line">
            <a:avLst/>
          </a:prstGeom>
          <a:noFill/>
          <a:ln w="28575">
            <a:solidFill>
              <a:srgbClr val="FFFF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199" name="Text Box 39"/>
          <p:cNvSpPr txBox="1">
            <a:spLocks noChangeArrowheads="1"/>
          </p:cNvSpPr>
          <p:nvPr/>
        </p:nvSpPr>
        <p:spPr bwMode="auto">
          <a:xfrm>
            <a:off x="2161504" y="4723043"/>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60</a:t>
            </a:r>
          </a:p>
        </p:txBody>
      </p:sp>
      <p:sp>
        <p:nvSpPr>
          <p:cNvPr id="348200" name="Arc 40"/>
          <p:cNvSpPr>
            <a:spLocks/>
          </p:cNvSpPr>
          <p:nvPr/>
        </p:nvSpPr>
        <p:spPr bwMode="auto">
          <a:xfrm rot="9917829" flipV="1">
            <a:off x="1704305" y="4843177"/>
            <a:ext cx="423863" cy="369332"/>
          </a:xfrm>
          <a:custGeom>
            <a:avLst/>
            <a:gdLst>
              <a:gd name="G0" fmla="+- 14244 0 0"/>
              <a:gd name="G1" fmla="+- 21600 0 0"/>
              <a:gd name="G2" fmla="+- 21600 0 0"/>
              <a:gd name="T0" fmla="*/ 0 w 30945"/>
              <a:gd name="T1" fmla="*/ 5362 h 21600"/>
              <a:gd name="T2" fmla="*/ 30945 w 30945"/>
              <a:gd name="T3" fmla="*/ 7902 h 21600"/>
              <a:gd name="T4" fmla="*/ 14244 w 30945"/>
              <a:gd name="T5" fmla="*/ 21600 h 21600"/>
            </a:gdLst>
            <a:ahLst/>
            <a:cxnLst>
              <a:cxn ang="0">
                <a:pos x="T0" y="T1"/>
              </a:cxn>
              <a:cxn ang="0">
                <a:pos x="T2" y="T3"/>
              </a:cxn>
              <a:cxn ang="0">
                <a:pos x="T4" y="T5"/>
              </a:cxn>
            </a:cxnLst>
            <a:rect l="0" t="0" r="r" b="b"/>
            <a:pathLst>
              <a:path w="30945" h="21600" fill="none" extrusionOk="0">
                <a:moveTo>
                  <a:pt x="0" y="5362"/>
                </a:moveTo>
                <a:cubicBezTo>
                  <a:pt x="3940" y="1905"/>
                  <a:pt x="9002" y="-1"/>
                  <a:pt x="14244" y="0"/>
                </a:cubicBezTo>
                <a:cubicBezTo>
                  <a:pt x="20713" y="0"/>
                  <a:pt x="26842" y="2899"/>
                  <a:pt x="30945" y="7901"/>
                </a:cubicBezTo>
              </a:path>
              <a:path w="30945" h="21600" stroke="0" extrusionOk="0">
                <a:moveTo>
                  <a:pt x="0" y="5362"/>
                </a:moveTo>
                <a:cubicBezTo>
                  <a:pt x="3940" y="1905"/>
                  <a:pt x="9002" y="-1"/>
                  <a:pt x="14244" y="0"/>
                </a:cubicBezTo>
                <a:cubicBezTo>
                  <a:pt x="20713" y="0"/>
                  <a:pt x="26842" y="2899"/>
                  <a:pt x="30945" y="7901"/>
                </a:cubicBezTo>
                <a:lnTo>
                  <a:pt x="14244" y="21600"/>
                </a:lnTo>
                <a:close/>
              </a:path>
            </a:pathLst>
          </a:custGeom>
          <a:noFill/>
          <a:ln w="127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348212" name="Text Box 52"/>
          <p:cNvSpPr txBox="1">
            <a:spLocks noChangeArrowheads="1"/>
          </p:cNvSpPr>
          <p:nvPr/>
        </p:nvSpPr>
        <p:spPr bwMode="auto">
          <a:xfrm>
            <a:off x="332704" y="6247043"/>
            <a:ext cx="3048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FBD at ‘C’</a:t>
            </a:r>
          </a:p>
        </p:txBody>
      </p:sp>
      <p:sp>
        <p:nvSpPr>
          <p:cNvPr id="348213" name="Text Box 53"/>
          <p:cNvSpPr txBox="1">
            <a:spLocks noChangeArrowheads="1"/>
          </p:cNvSpPr>
          <p:nvPr/>
        </p:nvSpPr>
        <p:spPr bwMode="auto">
          <a:xfrm>
            <a:off x="3456904" y="4113443"/>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T</a:t>
            </a:r>
            <a:r>
              <a:rPr lang="en-US" sz="1000"/>
              <a:t>CD</a:t>
            </a:r>
          </a:p>
        </p:txBody>
      </p:sp>
      <p:sp>
        <p:nvSpPr>
          <p:cNvPr id="348214" name="Text Box 54"/>
          <p:cNvSpPr txBox="1">
            <a:spLocks noChangeArrowheads="1"/>
          </p:cNvSpPr>
          <p:nvPr/>
        </p:nvSpPr>
        <p:spPr bwMode="auto">
          <a:xfrm>
            <a:off x="485104" y="4189643"/>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T</a:t>
            </a:r>
            <a:r>
              <a:rPr lang="en-US" sz="1000"/>
              <a:t>CB</a:t>
            </a:r>
          </a:p>
        </p:txBody>
      </p:sp>
      <p:sp>
        <p:nvSpPr>
          <p:cNvPr id="348215" name="Text Box 55"/>
          <p:cNvSpPr txBox="1">
            <a:spLocks noChangeArrowheads="1"/>
          </p:cNvSpPr>
          <p:nvPr/>
        </p:nvSpPr>
        <p:spPr bwMode="auto">
          <a:xfrm>
            <a:off x="2319726" y="2929891"/>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dirty="0"/>
              <a:t>T</a:t>
            </a:r>
            <a:r>
              <a:rPr lang="en-US" sz="1000" dirty="0"/>
              <a:t>BC</a:t>
            </a:r>
          </a:p>
        </p:txBody>
      </p:sp>
      <p:sp>
        <p:nvSpPr>
          <p:cNvPr id="348216" name="Text Box 56"/>
          <p:cNvSpPr txBox="1">
            <a:spLocks noChangeArrowheads="1"/>
          </p:cNvSpPr>
          <p:nvPr/>
        </p:nvSpPr>
        <p:spPr bwMode="auto">
          <a:xfrm>
            <a:off x="685800" y="106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sz="2000"/>
              <a:t>T</a:t>
            </a:r>
            <a:r>
              <a:rPr lang="en-US" sz="1000"/>
              <a:t>BA</a:t>
            </a:r>
          </a:p>
        </p:txBody>
      </p:sp>
      <p:sp>
        <p:nvSpPr>
          <p:cNvPr id="348217" name="Text Box 57"/>
          <p:cNvSpPr txBox="1">
            <a:spLocks noChangeArrowheads="1"/>
          </p:cNvSpPr>
          <p:nvPr/>
        </p:nvSpPr>
        <p:spPr bwMode="auto">
          <a:xfrm>
            <a:off x="1704304" y="4570643"/>
            <a:ext cx="304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l-GR" sz="2800">
                <a:cs typeface="Times New Roman" panose="02020603050405020304" pitchFamily="18" charset="0"/>
              </a:rPr>
              <a:t>θ</a:t>
            </a:r>
          </a:p>
        </p:txBody>
      </p:sp>
      <p:sp>
        <p:nvSpPr>
          <p:cNvPr id="348224" name="Text Box 64"/>
          <p:cNvSpPr txBox="1">
            <a:spLocks noChangeArrowheads="1"/>
          </p:cNvSpPr>
          <p:nvPr/>
        </p:nvSpPr>
        <p:spPr bwMode="auto">
          <a:xfrm>
            <a:off x="5769199" y="374670"/>
            <a:ext cx="48006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dirty="0">
                <a:cs typeface="Times New Roman" panose="02020603050405020304" pitchFamily="18" charset="0"/>
              </a:rPr>
              <a:t>∑FX=0</a:t>
            </a:r>
          </a:p>
          <a:p>
            <a:pPr>
              <a:spcBef>
                <a:spcPct val="50000"/>
              </a:spcBef>
            </a:pPr>
            <a:r>
              <a:rPr lang="en-US" dirty="0" err="1" smtClean="0">
                <a:cs typeface="Times New Roman" panose="02020603050405020304" pitchFamily="18" charset="0"/>
              </a:rPr>
              <a:t>T</a:t>
            </a:r>
            <a:r>
              <a:rPr lang="en-US" baseline="-25000" dirty="0" err="1" smtClean="0">
                <a:cs typeface="Times New Roman" panose="02020603050405020304" pitchFamily="18" charset="0"/>
              </a:rPr>
              <a:t>BC</a:t>
            </a:r>
            <a:r>
              <a:rPr lang="en-US" dirty="0" err="1" smtClean="0">
                <a:cs typeface="Times New Roman" panose="02020603050405020304" pitchFamily="18" charset="0"/>
              </a:rPr>
              <a:t>Sine</a:t>
            </a:r>
            <a:r>
              <a:rPr lang="en-US" dirty="0" smtClean="0">
                <a:cs typeface="Times New Roman" panose="02020603050405020304" pitchFamily="18" charset="0"/>
              </a:rPr>
              <a:t> </a:t>
            </a:r>
            <a:r>
              <a:rPr lang="el-GR" dirty="0" smtClean="0">
                <a:cs typeface="Times New Roman" panose="02020603050405020304" pitchFamily="18" charset="0"/>
              </a:rPr>
              <a:t>θ</a:t>
            </a:r>
            <a:r>
              <a:rPr lang="en-US" dirty="0" smtClean="0">
                <a:cs typeface="Times New Roman" panose="02020603050405020304" pitchFamily="18" charset="0"/>
              </a:rPr>
              <a:t> –</a:t>
            </a:r>
            <a:r>
              <a:rPr lang="en-US" dirty="0" err="1" smtClean="0">
                <a:cs typeface="Times New Roman" panose="02020603050405020304" pitchFamily="18" charset="0"/>
              </a:rPr>
              <a:t>T</a:t>
            </a:r>
            <a:r>
              <a:rPr lang="en-US" baseline="-25000" dirty="0" err="1" smtClean="0">
                <a:cs typeface="Times New Roman" panose="02020603050405020304" pitchFamily="18" charset="0"/>
              </a:rPr>
              <a:t>BA</a:t>
            </a:r>
            <a:r>
              <a:rPr lang="en-US" dirty="0" err="1" smtClean="0">
                <a:cs typeface="Times New Roman" panose="02020603050405020304" pitchFamily="18" charset="0"/>
              </a:rPr>
              <a:t>Sine</a:t>
            </a:r>
            <a:r>
              <a:rPr lang="en-US" dirty="0" smtClean="0">
                <a:cs typeface="Times New Roman" panose="02020603050405020304" pitchFamily="18" charset="0"/>
              </a:rPr>
              <a:t> 30=0 -----(</a:t>
            </a:r>
            <a:r>
              <a:rPr lang="en-US" dirty="0">
                <a:cs typeface="Times New Roman" panose="02020603050405020304" pitchFamily="18" charset="0"/>
              </a:rPr>
              <a:t>1)</a:t>
            </a:r>
          </a:p>
          <a:p>
            <a:pPr algn="l">
              <a:spcBef>
                <a:spcPct val="50000"/>
              </a:spcBef>
            </a:pPr>
            <a:r>
              <a:rPr lang="en-US" dirty="0">
                <a:cs typeface="Times New Roman" panose="02020603050405020304" pitchFamily="18" charset="0"/>
              </a:rPr>
              <a:t>∑FY=0</a:t>
            </a:r>
          </a:p>
          <a:p>
            <a:pPr algn="l">
              <a:spcBef>
                <a:spcPct val="50000"/>
              </a:spcBef>
            </a:pPr>
            <a:r>
              <a:rPr lang="en-US" dirty="0">
                <a:cs typeface="Times New Roman" panose="02020603050405020304" pitchFamily="18" charset="0"/>
              </a:rPr>
              <a:t>-</a:t>
            </a:r>
            <a:r>
              <a:rPr lang="en-US" dirty="0" smtClean="0">
                <a:cs typeface="Times New Roman" panose="02020603050405020304" pitchFamily="18" charset="0"/>
              </a:rPr>
              <a:t>T</a:t>
            </a:r>
            <a:r>
              <a:rPr lang="en-US" baseline="-25000" dirty="0" smtClean="0">
                <a:cs typeface="Times New Roman" panose="02020603050405020304" pitchFamily="18" charset="0"/>
              </a:rPr>
              <a:t>BC </a:t>
            </a:r>
            <a:r>
              <a:rPr lang="en-US" dirty="0" smtClean="0">
                <a:cs typeface="Times New Roman" panose="02020603050405020304" pitchFamily="18" charset="0"/>
              </a:rPr>
              <a:t>Cos </a:t>
            </a:r>
            <a:r>
              <a:rPr lang="el-GR" dirty="0" smtClean="0">
                <a:cs typeface="Times New Roman" panose="02020603050405020304" pitchFamily="18" charset="0"/>
              </a:rPr>
              <a:t>θ</a:t>
            </a:r>
            <a:r>
              <a:rPr lang="en-US" dirty="0" smtClean="0">
                <a:cs typeface="Times New Roman" panose="02020603050405020304" pitchFamily="18" charset="0"/>
              </a:rPr>
              <a:t>+</a:t>
            </a:r>
            <a:r>
              <a:rPr lang="en-US" dirty="0" err="1" smtClean="0">
                <a:cs typeface="Times New Roman" panose="02020603050405020304" pitchFamily="18" charset="0"/>
              </a:rPr>
              <a:t>T</a:t>
            </a:r>
            <a:r>
              <a:rPr lang="en-US" baseline="-25000" dirty="0" err="1" smtClean="0">
                <a:cs typeface="Times New Roman" panose="02020603050405020304" pitchFamily="18" charset="0"/>
              </a:rPr>
              <a:t>BA</a:t>
            </a:r>
            <a:r>
              <a:rPr lang="en-US" dirty="0" err="1" smtClean="0">
                <a:cs typeface="Times New Roman" panose="02020603050405020304" pitchFamily="18" charset="0"/>
              </a:rPr>
              <a:t>Cos</a:t>
            </a:r>
            <a:r>
              <a:rPr lang="en-US" dirty="0" smtClean="0">
                <a:cs typeface="Times New Roman" panose="02020603050405020304" pitchFamily="18" charset="0"/>
              </a:rPr>
              <a:t> 30-20=0 ----(</a:t>
            </a:r>
            <a:r>
              <a:rPr lang="en-US" dirty="0">
                <a:cs typeface="Times New Roman" panose="02020603050405020304" pitchFamily="18" charset="0"/>
              </a:rPr>
              <a:t>2)</a:t>
            </a:r>
          </a:p>
          <a:p>
            <a:pPr>
              <a:spcBef>
                <a:spcPct val="50000"/>
              </a:spcBef>
            </a:pPr>
            <a:endParaRPr lang="el-GR" dirty="0">
              <a:cs typeface="Times New Roman" panose="02020603050405020304" pitchFamily="18" charset="0"/>
            </a:endParaRPr>
          </a:p>
        </p:txBody>
      </p:sp>
      <p:sp>
        <p:nvSpPr>
          <p:cNvPr id="348225" name="Text Box 65"/>
          <p:cNvSpPr txBox="1">
            <a:spLocks noChangeArrowheads="1"/>
          </p:cNvSpPr>
          <p:nvPr/>
        </p:nvSpPr>
        <p:spPr bwMode="auto">
          <a:xfrm>
            <a:off x="5943152" y="2566771"/>
            <a:ext cx="3999493"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r>
              <a:rPr lang="en-US" dirty="0">
                <a:cs typeface="Times New Roman" panose="02020603050405020304" pitchFamily="18" charset="0"/>
              </a:rPr>
              <a:t>∑FX=0</a:t>
            </a:r>
          </a:p>
          <a:p>
            <a:pPr algn="l"/>
            <a:r>
              <a:rPr lang="en-US" dirty="0" smtClean="0">
                <a:cs typeface="Times New Roman" panose="02020603050405020304" pitchFamily="18" charset="0"/>
              </a:rPr>
              <a:t>T</a:t>
            </a:r>
            <a:r>
              <a:rPr lang="en-US" baseline="-25000" dirty="0" smtClean="0">
                <a:cs typeface="Times New Roman" panose="02020603050405020304" pitchFamily="18" charset="0"/>
              </a:rPr>
              <a:t>CD</a:t>
            </a:r>
            <a:r>
              <a:rPr lang="en-US" dirty="0" smtClean="0">
                <a:cs typeface="Times New Roman" panose="02020603050405020304" pitchFamily="18" charset="0"/>
              </a:rPr>
              <a:t>Sine60-T</a:t>
            </a:r>
            <a:r>
              <a:rPr lang="en-US" baseline="-25000" dirty="0" smtClean="0">
                <a:cs typeface="Times New Roman" panose="02020603050405020304" pitchFamily="18" charset="0"/>
              </a:rPr>
              <a:t>CB</a:t>
            </a:r>
            <a:r>
              <a:rPr lang="en-US" dirty="0" smtClean="0">
                <a:cs typeface="Times New Roman" panose="02020603050405020304" pitchFamily="18" charset="0"/>
              </a:rPr>
              <a:t>Sine</a:t>
            </a:r>
            <a:r>
              <a:rPr lang="el-GR" dirty="0" smtClean="0">
                <a:cs typeface="Times New Roman" panose="02020603050405020304" pitchFamily="18" charset="0"/>
              </a:rPr>
              <a:t>θ</a:t>
            </a:r>
            <a:r>
              <a:rPr lang="en-US" dirty="0" smtClean="0">
                <a:cs typeface="Times New Roman" panose="02020603050405020304" pitchFamily="18" charset="0"/>
              </a:rPr>
              <a:t> =</a:t>
            </a:r>
            <a:r>
              <a:rPr lang="en-US" dirty="0">
                <a:cs typeface="Times New Roman" panose="02020603050405020304" pitchFamily="18" charset="0"/>
              </a:rPr>
              <a:t>0----(3)</a:t>
            </a:r>
          </a:p>
          <a:p>
            <a:pPr algn="l"/>
            <a:endParaRPr lang="en-US" dirty="0">
              <a:cs typeface="Times New Roman" panose="02020603050405020304" pitchFamily="18" charset="0"/>
            </a:endParaRPr>
          </a:p>
          <a:p>
            <a:pPr algn="l"/>
            <a:r>
              <a:rPr lang="en-US" dirty="0">
                <a:cs typeface="Times New Roman" panose="02020603050405020304" pitchFamily="18" charset="0"/>
              </a:rPr>
              <a:t>∑FY=0</a:t>
            </a:r>
          </a:p>
          <a:p>
            <a:pPr algn="l"/>
            <a:r>
              <a:rPr lang="en-US" dirty="0" err="1" smtClean="0">
                <a:cs typeface="Times New Roman" panose="02020603050405020304" pitchFamily="18" charset="0"/>
              </a:rPr>
              <a:t>T</a:t>
            </a:r>
            <a:r>
              <a:rPr lang="en-US" baseline="-25000" dirty="0" err="1" smtClean="0">
                <a:cs typeface="Times New Roman" panose="02020603050405020304" pitchFamily="18" charset="0"/>
              </a:rPr>
              <a:t>CB</a:t>
            </a:r>
            <a:r>
              <a:rPr lang="en-US" dirty="0" err="1" smtClean="0">
                <a:cs typeface="Times New Roman" panose="02020603050405020304" pitchFamily="18" charset="0"/>
              </a:rPr>
              <a:t>Cos</a:t>
            </a:r>
            <a:r>
              <a:rPr lang="el-GR" dirty="0" smtClean="0">
                <a:cs typeface="Times New Roman" panose="02020603050405020304" pitchFamily="18" charset="0"/>
              </a:rPr>
              <a:t>θ</a:t>
            </a:r>
            <a:r>
              <a:rPr lang="en-US" dirty="0" smtClean="0">
                <a:cs typeface="Times New Roman" panose="02020603050405020304" pitchFamily="18" charset="0"/>
              </a:rPr>
              <a:t> +T</a:t>
            </a:r>
            <a:r>
              <a:rPr lang="en-US" baseline="-25000" dirty="0" smtClean="0">
                <a:cs typeface="Times New Roman" panose="02020603050405020304" pitchFamily="18" charset="0"/>
              </a:rPr>
              <a:t>CD</a:t>
            </a:r>
            <a:r>
              <a:rPr lang="en-US" dirty="0" smtClean="0">
                <a:cs typeface="Times New Roman" panose="02020603050405020304" pitchFamily="18" charset="0"/>
              </a:rPr>
              <a:t>Cos60-25=0-</a:t>
            </a:r>
            <a:r>
              <a:rPr lang="en-US" dirty="0">
                <a:cs typeface="Times New Roman" panose="02020603050405020304" pitchFamily="18" charset="0"/>
              </a:rPr>
              <a:t>--(4)</a:t>
            </a:r>
            <a:endParaRPr lang="el-GR" dirty="0">
              <a:cs typeface="Times New Roman" panose="02020603050405020304" pitchFamily="18" charset="0"/>
            </a:endParaRPr>
          </a:p>
        </p:txBody>
      </p:sp>
      <p:sp>
        <p:nvSpPr>
          <p:cNvPr id="348226" name="Text Box 66"/>
          <p:cNvSpPr txBox="1">
            <a:spLocks noChangeArrowheads="1"/>
          </p:cNvSpPr>
          <p:nvPr/>
        </p:nvSpPr>
        <p:spPr bwMode="auto">
          <a:xfrm>
            <a:off x="5943600" y="4648201"/>
            <a:ext cx="43434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dirty="0"/>
              <a:t>Add (1) &amp; (3)</a:t>
            </a:r>
          </a:p>
          <a:p>
            <a:pPr>
              <a:spcBef>
                <a:spcPct val="50000"/>
              </a:spcBef>
            </a:pPr>
            <a:r>
              <a:rPr lang="en-US" dirty="0"/>
              <a:t>T</a:t>
            </a:r>
            <a:r>
              <a:rPr lang="en-US" baseline="-25000" dirty="0"/>
              <a:t>CD</a:t>
            </a:r>
            <a:r>
              <a:rPr lang="en-US" dirty="0"/>
              <a:t> </a:t>
            </a:r>
            <a:r>
              <a:rPr lang="en-US" dirty="0" smtClean="0"/>
              <a:t>Sine60-T</a:t>
            </a:r>
            <a:r>
              <a:rPr lang="en-US" baseline="-25000" dirty="0" smtClean="0"/>
              <a:t>BA</a:t>
            </a:r>
            <a:r>
              <a:rPr lang="en-US" dirty="0" smtClean="0"/>
              <a:t> Sine30=0-</a:t>
            </a:r>
            <a:r>
              <a:rPr lang="en-US" dirty="0"/>
              <a:t>--(5)</a:t>
            </a:r>
          </a:p>
          <a:p>
            <a:pPr>
              <a:spcBef>
                <a:spcPct val="50000"/>
              </a:spcBef>
            </a:pPr>
            <a:r>
              <a:rPr lang="en-US" dirty="0"/>
              <a:t>Add (2) &amp; (4)</a:t>
            </a:r>
          </a:p>
          <a:p>
            <a:pPr>
              <a:spcBef>
                <a:spcPct val="50000"/>
              </a:spcBef>
            </a:pPr>
            <a:r>
              <a:rPr lang="en-US" dirty="0"/>
              <a:t>T</a:t>
            </a:r>
            <a:r>
              <a:rPr lang="en-US" baseline="-25000" dirty="0"/>
              <a:t>CD</a:t>
            </a:r>
            <a:r>
              <a:rPr lang="en-US" dirty="0"/>
              <a:t> cos60+T</a:t>
            </a:r>
            <a:r>
              <a:rPr lang="en-US" baseline="-25000" dirty="0"/>
              <a:t>BA</a:t>
            </a:r>
            <a:r>
              <a:rPr lang="en-US" dirty="0"/>
              <a:t> cos30=45---(6) </a:t>
            </a:r>
          </a:p>
        </p:txBody>
      </p:sp>
      <p:sp>
        <p:nvSpPr>
          <p:cNvPr id="348227" name="Line 67"/>
          <p:cNvSpPr>
            <a:spLocks noChangeShapeType="1"/>
          </p:cNvSpPr>
          <p:nvPr/>
        </p:nvSpPr>
        <p:spPr bwMode="auto">
          <a:xfrm>
            <a:off x="7027572" y="298361"/>
            <a:ext cx="457200" cy="0"/>
          </a:xfrm>
          <a:prstGeom prst="line">
            <a:avLst/>
          </a:prstGeom>
          <a:noFill/>
          <a:ln w="1270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228" name="Line 68"/>
          <p:cNvSpPr>
            <a:spLocks noChangeShapeType="1"/>
          </p:cNvSpPr>
          <p:nvPr/>
        </p:nvSpPr>
        <p:spPr bwMode="auto">
          <a:xfrm>
            <a:off x="8058955" y="2542086"/>
            <a:ext cx="381000" cy="0"/>
          </a:xfrm>
          <a:prstGeom prst="line">
            <a:avLst/>
          </a:prstGeom>
          <a:noFill/>
          <a:ln w="1270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229" name="Line 69"/>
          <p:cNvSpPr>
            <a:spLocks noChangeShapeType="1"/>
          </p:cNvSpPr>
          <p:nvPr/>
        </p:nvSpPr>
        <p:spPr bwMode="auto">
          <a:xfrm flipV="1">
            <a:off x="7298028" y="1447800"/>
            <a:ext cx="0" cy="304800"/>
          </a:xfrm>
          <a:prstGeom prst="line">
            <a:avLst/>
          </a:prstGeom>
          <a:noFill/>
          <a:ln w="1270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230" name="Line 70"/>
          <p:cNvSpPr>
            <a:spLocks noChangeShapeType="1"/>
          </p:cNvSpPr>
          <p:nvPr/>
        </p:nvSpPr>
        <p:spPr bwMode="auto">
          <a:xfrm flipV="1">
            <a:off x="7334518" y="3657600"/>
            <a:ext cx="0" cy="228600"/>
          </a:xfrm>
          <a:prstGeom prst="line">
            <a:avLst/>
          </a:prstGeom>
          <a:noFill/>
          <a:ln w="1270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48231" name="Text Box 71"/>
          <p:cNvSpPr txBox="1">
            <a:spLocks noChangeArrowheads="1"/>
          </p:cNvSpPr>
          <p:nvPr/>
        </p:nvSpPr>
        <p:spPr bwMode="auto">
          <a:xfrm>
            <a:off x="7010400" y="3048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dirty="0"/>
              <a:t>+</a:t>
            </a:r>
            <a:r>
              <a:rPr lang="en-US" dirty="0" err="1"/>
              <a:t>ve</a:t>
            </a:r>
            <a:endParaRPr lang="en-US" dirty="0"/>
          </a:p>
        </p:txBody>
      </p:sp>
      <p:sp>
        <p:nvSpPr>
          <p:cNvPr id="348232" name="Text Box 72"/>
          <p:cNvSpPr txBox="1">
            <a:spLocks noChangeArrowheads="1"/>
          </p:cNvSpPr>
          <p:nvPr/>
        </p:nvSpPr>
        <p:spPr bwMode="auto">
          <a:xfrm>
            <a:off x="7407499" y="134398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dirty="0"/>
              <a:t>+</a:t>
            </a:r>
            <a:r>
              <a:rPr lang="en-US" dirty="0" err="1"/>
              <a:t>ve</a:t>
            </a:r>
            <a:endParaRPr lang="en-US" dirty="0"/>
          </a:p>
        </p:txBody>
      </p:sp>
      <p:sp>
        <p:nvSpPr>
          <p:cNvPr id="348233" name="Text Box 73"/>
          <p:cNvSpPr txBox="1">
            <a:spLocks noChangeArrowheads="1"/>
          </p:cNvSpPr>
          <p:nvPr/>
        </p:nvSpPr>
        <p:spPr bwMode="auto">
          <a:xfrm>
            <a:off x="7985438" y="2493988"/>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dirty="0"/>
              <a:t>+</a:t>
            </a:r>
            <a:r>
              <a:rPr lang="en-US" dirty="0" err="1"/>
              <a:t>ve</a:t>
            </a:r>
            <a:endParaRPr lang="en-US" dirty="0"/>
          </a:p>
        </p:txBody>
      </p:sp>
      <p:sp>
        <p:nvSpPr>
          <p:cNvPr id="348234" name="Text Box 74"/>
          <p:cNvSpPr txBox="1">
            <a:spLocks noChangeArrowheads="1"/>
          </p:cNvSpPr>
          <p:nvPr/>
        </p:nvSpPr>
        <p:spPr bwMode="auto">
          <a:xfrm>
            <a:off x="7361886" y="3559971"/>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dirty="0"/>
              <a:t>+</a:t>
            </a:r>
            <a:r>
              <a:rPr lang="en-US" dirty="0" err="1"/>
              <a:t>ve</a:t>
            </a:r>
            <a:endParaRPr lang="en-US" dirty="0"/>
          </a:p>
        </p:txBody>
      </p:sp>
    </p:spTree>
    <p:extLst>
      <p:ext uri="{BB962C8B-B14F-4D97-AF65-F5344CB8AC3E}">
        <p14:creationId xmlns:p14="http://schemas.microsoft.com/office/powerpoint/2010/main" val="1666366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348170"/>
                                        </p:tgtEl>
                                        <p:attrNameLst>
                                          <p:attrName>style.visibility</p:attrName>
                                        </p:attrNameLst>
                                      </p:cBhvr>
                                      <p:to>
                                        <p:strVal val="visible"/>
                                      </p:to>
                                    </p:set>
                                    <p:animEffect transition="in" filter="blinds(horizontal)">
                                      <p:cBhvr>
                                        <p:cTn id="7" dur="1000"/>
                                        <p:tgtEl>
                                          <p:spTgt spid="34817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48173"/>
                                        </p:tgtEl>
                                        <p:attrNameLst>
                                          <p:attrName>style.visibility</p:attrName>
                                        </p:attrNameLst>
                                      </p:cBhvr>
                                      <p:to>
                                        <p:strVal val="visible"/>
                                      </p:to>
                                    </p:set>
                                    <p:animEffect transition="in" filter="blinds(horizontal)">
                                      <p:cBhvr>
                                        <p:cTn id="10" dur="1000"/>
                                        <p:tgtEl>
                                          <p:spTgt spid="34817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8174"/>
                                        </p:tgtEl>
                                        <p:attrNameLst>
                                          <p:attrName>style.visibility</p:attrName>
                                        </p:attrNameLst>
                                      </p:cBhvr>
                                      <p:to>
                                        <p:strVal val="visible"/>
                                      </p:to>
                                    </p:set>
                                    <p:animEffect transition="in" filter="blinds(horizontal)">
                                      <p:cBhvr>
                                        <p:cTn id="13" dur="1000"/>
                                        <p:tgtEl>
                                          <p:spTgt spid="34817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48175"/>
                                        </p:tgtEl>
                                        <p:attrNameLst>
                                          <p:attrName>style.visibility</p:attrName>
                                        </p:attrNameLst>
                                      </p:cBhvr>
                                      <p:to>
                                        <p:strVal val="visible"/>
                                      </p:to>
                                    </p:set>
                                    <p:animEffect transition="in" filter="blinds(horizontal)">
                                      <p:cBhvr>
                                        <p:cTn id="16" dur="1000"/>
                                        <p:tgtEl>
                                          <p:spTgt spid="34817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48176"/>
                                        </p:tgtEl>
                                        <p:attrNameLst>
                                          <p:attrName>style.visibility</p:attrName>
                                        </p:attrNameLst>
                                      </p:cBhvr>
                                      <p:to>
                                        <p:strVal val="visible"/>
                                      </p:to>
                                    </p:set>
                                    <p:animEffect transition="in" filter="blinds(horizontal)">
                                      <p:cBhvr>
                                        <p:cTn id="19" dur="1000"/>
                                        <p:tgtEl>
                                          <p:spTgt spid="34817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48177"/>
                                        </p:tgtEl>
                                        <p:attrNameLst>
                                          <p:attrName>style.visibility</p:attrName>
                                        </p:attrNameLst>
                                      </p:cBhvr>
                                      <p:to>
                                        <p:strVal val="visible"/>
                                      </p:to>
                                    </p:set>
                                    <p:animEffect transition="in" filter="blinds(horizontal)">
                                      <p:cBhvr>
                                        <p:cTn id="22" dur="1000"/>
                                        <p:tgtEl>
                                          <p:spTgt spid="34817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48181"/>
                                        </p:tgtEl>
                                        <p:attrNameLst>
                                          <p:attrName>style.visibility</p:attrName>
                                        </p:attrNameLst>
                                      </p:cBhvr>
                                      <p:to>
                                        <p:strVal val="visible"/>
                                      </p:to>
                                    </p:set>
                                    <p:animEffect transition="in" filter="blinds(horizontal)">
                                      <p:cBhvr>
                                        <p:cTn id="25" dur="1000"/>
                                        <p:tgtEl>
                                          <p:spTgt spid="34818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48183"/>
                                        </p:tgtEl>
                                        <p:attrNameLst>
                                          <p:attrName>style.visibility</p:attrName>
                                        </p:attrNameLst>
                                      </p:cBhvr>
                                      <p:to>
                                        <p:strVal val="visible"/>
                                      </p:to>
                                    </p:set>
                                    <p:animEffect transition="in" filter="blinds(horizontal)">
                                      <p:cBhvr>
                                        <p:cTn id="28" dur="1000"/>
                                        <p:tgtEl>
                                          <p:spTgt spid="34818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48184"/>
                                        </p:tgtEl>
                                        <p:attrNameLst>
                                          <p:attrName>style.visibility</p:attrName>
                                        </p:attrNameLst>
                                      </p:cBhvr>
                                      <p:to>
                                        <p:strVal val="visible"/>
                                      </p:to>
                                    </p:set>
                                    <p:animEffect transition="in" filter="blinds(horizontal)">
                                      <p:cBhvr>
                                        <p:cTn id="31" dur="1000"/>
                                        <p:tgtEl>
                                          <p:spTgt spid="34818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48187"/>
                                        </p:tgtEl>
                                        <p:attrNameLst>
                                          <p:attrName>style.visibility</p:attrName>
                                        </p:attrNameLst>
                                      </p:cBhvr>
                                      <p:to>
                                        <p:strVal val="visible"/>
                                      </p:to>
                                    </p:set>
                                    <p:animEffect transition="in" filter="blinds(horizontal)">
                                      <p:cBhvr>
                                        <p:cTn id="34" dur="1000"/>
                                        <p:tgtEl>
                                          <p:spTgt spid="34818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48188"/>
                                        </p:tgtEl>
                                        <p:attrNameLst>
                                          <p:attrName>style.visibility</p:attrName>
                                        </p:attrNameLst>
                                      </p:cBhvr>
                                      <p:to>
                                        <p:strVal val="visible"/>
                                      </p:to>
                                    </p:set>
                                    <p:animEffect transition="in" filter="blinds(horizontal)">
                                      <p:cBhvr>
                                        <p:cTn id="37" dur="1000"/>
                                        <p:tgtEl>
                                          <p:spTgt spid="34818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48193"/>
                                        </p:tgtEl>
                                        <p:attrNameLst>
                                          <p:attrName>style.visibility</p:attrName>
                                        </p:attrNameLst>
                                      </p:cBhvr>
                                      <p:to>
                                        <p:strVal val="visible"/>
                                      </p:to>
                                    </p:set>
                                    <p:animEffect transition="in" filter="blinds(horizontal)">
                                      <p:cBhvr>
                                        <p:cTn id="40" dur="1000"/>
                                        <p:tgtEl>
                                          <p:spTgt spid="34819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48215"/>
                                        </p:tgtEl>
                                        <p:attrNameLst>
                                          <p:attrName>style.visibility</p:attrName>
                                        </p:attrNameLst>
                                      </p:cBhvr>
                                      <p:to>
                                        <p:strVal val="visible"/>
                                      </p:to>
                                    </p:set>
                                    <p:animEffect transition="in" filter="blinds(horizontal)">
                                      <p:cBhvr>
                                        <p:cTn id="43" dur="1000"/>
                                        <p:tgtEl>
                                          <p:spTgt spid="34821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48216"/>
                                        </p:tgtEl>
                                        <p:attrNameLst>
                                          <p:attrName>style.visibility</p:attrName>
                                        </p:attrNameLst>
                                      </p:cBhvr>
                                      <p:to>
                                        <p:strVal val="visible"/>
                                      </p:to>
                                    </p:set>
                                    <p:animEffect transition="in" filter="blinds(horizontal)">
                                      <p:cBhvr>
                                        <p:cTn id="46" dur="1000"/>
                                        <p:tgtEl>
                                          <p:spTgt spid="34821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48195"/>
                                        </p:tgtEl>
                                        <p:attrNameLst>
                                          <p:attrName>style.visibility</p:attrName>
                                        </p:attrNameLst>
                                      </p:cBhvr>
                                      <p:to>
                                        <p:strVal val="visible"/>
                                      </p:to>
                                    </p:set>
                                    <p:animEffect transition="in" filter="blinds(horizontal)">
                                      <p:cBhvr>
                                        <p:cTn id="51" dur="1000"/>
                                        <p:tgtEl>
                                          <p:spTgt spid="34819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48224">
                                            <p:txEl>
                                              <p:pRg st="0" end="0"/>
                                            </p:txEl>
                                          </p:spTgt>
                                        </p:tgtEl>
                                        <p:attrNameLst>
                                          <p:attrName>style.visibility</p:attrName>
                                        </p:attrNameLst>
                                      </p:cBhvr>
                                      <p:to>
                                        <p:strVal val="visible"/>
                                      </p:to>
                                    </p:set>
                                    <p:animEffect transition="in" filter="blinds(horizontal)">
                                      <p:cBhvr>
                                        <p:cTn id="56" dur="1000"/>
                                        <p:tgtEl>
                                          <p:spTgt spid="348224">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48227"/>
                                        </p:tgtEl>
                                        <p:attrNameLst>
                                          <p:attrName>style.visibility</p:attrName>
                                        </p:attrNameLst>
                                      </p:cBhvr>
                                      <p:to>
                                        <p:strVal val="visible"/>
                                      </p:to>
                                    </p:set>
                                    <p:animEffect transition="in" filter="blinds(horizontal)">
                                      <p:cBhvr>
                                        <p:cTn id="61" dur="1000"/>
                                        <p:tgtEl>
                                          <p:spTgt spid="34822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348231"/>
                                        </p:tgtEl>
                                        <p:attrNameLst>
                                          <p:attrName>style.visibility</p:attrName>
                                        </p:attrNameLst>
                                      </p:cBhvr>
                                      <p:to>
                                        <p:strVal val="visible"/>
                                      </p:to>
                                    </p:set>
                                    <p:animEffect transition="in" filter="blinds(horizontal)">
                                      <p:cBhvr>
                                        <p:cTn id="66" dur="1000"/>
                                        <p:tgtEl>
                                          <p:spTgt spid="34823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48224">
                                            <p:txEl>
                                              <p:pRg st="1" end="1"/>
                                            </p:txEl>
                                          </p:spTgt>
                                        </p:tgtEl>
                                        <p:attrNameLst>
                                          <p:attrName>style.visibility</p:attrName>
                                        </p:attrNameLst>
                                      </p:cBhvr>
                                      <p:to>
                                        <p:strVal val="visible"/>
                                      </p:to>
                                    </p:set>
                                    <p:animEffect transition="in" filter="blinds(horizontal)">
                                      <p:cBhvr>
                                        <p:cTn id="71" dur="1000"/>
                                        <p:tgtEl>
                                          <p:spTgt spid="348224">
                                            <p:txEl>
                                              <p:pRg st="1" end="1"/>
                                            </p:txEl>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348224">
                                            <p:txEl>
                                              <p:pRg st="2" end="2"/>
                                            </p:txEl>
                                          </p:spTgt>
                                        </p:tgtEl>
                                        <p:attrNameLst>
                                          <p:attrName>style.visibility</p:attrName>
                                        </p:attrNameLst>
                                      </p:cBhvr>
                                      <p:to>
                                        <p:strVal val="visible"/>
                                      </p:to>
                                    </p:set>
                                    <p:animEffect transition="in" filter="blinds(horizontal)">
                                      <p:cBhvr>
                                        <p:cTn id="76" dur="1000"/>
                                        <p:tgtEl>
                                          <p:spTgt spid="348224">
                                            <p:txEl>
                                              <p:pRg st="2" end="2"/>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48229"/>
                                        </p:tgtEl>
                                        <p:attrNameLst>
                                          <p:attrName>style.visibility</p:attrName>
                                        </p:attrNameLst>
                                      </p:cBhvr>
                                      <p:to>
                                        <p:strVal val="visible"/>
                                      </p:to>
                                    </p:set>
                                    <p:animEffect transition="in" filter="blinds(horizontal)">
                                      <p:cBhvr>
                                        <p:cTn id="81" dur="1000"/>
                                        <p:tgtEl>
                                          <p:spTgt spid="34822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348232">
                                            <p:txEl>
                                              <p:pRg st="0" end="0"/>
                                            </p:txEl>
                                          </p:spTgt>
                                        </p:tgtEl>
                                        <p:attrNameLst>
                                          <p:attrName>style.visibility</p:attrName>
                                        </p:attrNameLst>
                                      </p:cBhvr>
                                      <p:to>
                                        <p:strVal val="visible"/>
                                      </p:to>
                                    </p:set>
                                    <p:animEffect transition="in" filter="blinds(horizontal)">
                                      <p:cBhvr>
                                        <p:cTn id="86" dur="1000"/>
                                        <p:tgtEl>
                                          <p:spTgt spid="348232">
                                            <p:txEl>
                                              <p:pRg st="0" end="0"/>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348224">
                                            <p:txEl>
                                              <p:pRg st="3" end="3"/>
                                            </p:txEl>
                                          </p:spTgt>
                                        </p:tgtEl>
                                        <p:attrNameLst>
                                          <p:attrName>style.visibility</p:attrName>
                                        </p:attrNameLst>
                                      </p:cBhvr>
                                      <p:to>
                                        <p:strVal val="visible"/>
                                      </p:to>
                                    </p:set>
                                    <p:animEffect transition="in" filter="blinds(horizontal)">
                                      <p:cBhvr>
                                        <p:cTn id="91" dur="1000"/>
                                        <p:tgtEl>
                                          <p:spTgt spid="348224">
                                            <p:txEl>
                                              <p:pRg st="3" end="3"/>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348178"/>
                                        </p:tgtEl>
                                        <p:attrNameLst>
                                          <p:attrName>style.visibility</p:attrName>
                                        </p:attrNameLst>
                                      </p:cBhvr>
                                      <p:to>
                                        <p:strVal val="visible"/>
                                      </p:to>
                                    </p:set>
                                    <p:animEffect transition="in" filter="blinds(horizontal)">
                                      <p:cBhvr>
                                        <p:cTn id="96" dur="1000"/>
                                        <p:tgtEl>
                                          <p:spTgt spid="348178"/>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348179"/>
                                        </p:tgtEl>
                                        <p:attrNameLst>
                                          <p:attrName>style.visibility</p:attrName>
                                        </p:attrNameLst>
                                      </p:cBhvr>
                                      <p:to>
                                        <p:strVal val="visible"/>
                                      </p:to>
                                    </p:set>
                                    <p:animEffect transition="in" filter="blinds(horizontal)">
                                      <p:cBhvr>
                                        <p:cTn id="99" dur="1000"/>
                                        <p:tgtEl>
                                          <p:spTgt spid="348179"/>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348180"/>
                                        </p:tgtEl>
                                        <p:attrNameLst>
                                          <p:attrName>style.visibility</p:attrName>
                                        </p:attrNameLst>
                                      </p:cBhvr>
                                      <p:to>
                                        <p:strVal val="visible"/>
                                      </p:to>
                                    </p:set>
                                    <p:animEffect transition="in" filter="blinds(horizontal)">
                                      <p:cBhvr>
                                        <p:cTn id="102" dur="1000"/>
                                        <p:tgtEl>
                                          <p:spTgt spid="348180"/>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348182"/>
                                        </p:tgtEl>
                                        <p:attrNameLst>
                                          <p:attrName>style.visibility</p:attrName>
                                        </p:attrNameLst>
                                      </p:cBhvr>
                                      <p:to>
                                        <p:strVal val="visible"/>
                                      </p:to>
                                    </p:set>
                                    <p:animEffect transition="in" filter="blinds(horizontal)">
                                      <p:cBhvr>
                                        <p:cTn id="105" dur="1000"/>
                                        <p:tgtEl>
                                          <p:spTgt spid="348182"/>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348185"/>
                                        </p:tgtEl>
                                        <p:attrNameLst>
                                          <p:attrName>style.visibility</p:attrName>
                                        </p:attrNameLst>
                                      </p:cBhvr>
                                      <p:to>
                                        <p:strVal val="visible"/>
                                      </p:to>
                                    </p:set>
                                    <p:animEffect transition="in" filter="blinds(horizontal)">
                                      <p:cBhvr>
                                        <p:cTn id="108" dur="1000"/>
                                        <p:tgtEl>
                                          <p:spTgt spid="348185"/>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348194"/>
                                        </p:tgtEl>
                                        <p:attrNameLst>
                                          <p:attrName>style.visibility</p:attrName>
                                        </p:attrNameLst>
                                      </p:cBhvr>
                                      <p:to>
                                        <p:strVal val="visible"/>
                                      </p:to>
                                    </p:set>
                                    <p:animEffect transition="in" filter="blinds(horizontal)">
                                      <p:cBhvr>
                                        <p:cTn id="111" dur="1000"/>
                                        <p:tgtEl>
                                          <p:spTgt spid="348194"/>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348198"/>
                                        </p:tgtEl>
                                        <p:attrNameLst>
                                          <p:attrName>style.visibility</p:attrName>
                                        </p:attrNameLst>
                                      </p:cBhvr>
                                      <p:to>
                                        <p:strVal val="visible"/>
                                      </p:to>
                                    </p:set>
                                    <p:animEffect transition="in" filter="blinds(horizontal)">
                                      <p:cBhvr>
                                        <p:cTn id="114" dur="1000"/>
                                        <p:tgtEl>
                                          <p:spTgt spid="348198"/>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348199"/>
                                        </p:tgtEl>
                                        <p:attrNameLst>
                                          <p:attrName>style.visibility</p:attrName>
                                        </p:attrNameLst>
                                      </p:cBhvr>
                                      <p:to>
                                        <p:strVal val="visible"/>
                                      </p:to>
                                    </p:set>
                                    <p:animEffect transition="in" filter="blinds(horizontal)">
                                      <p:cBhvr>
                                        <p:cTn id="117" dur="1000"/>
                                        <p:tgtEl>
                                          <p:spTgt spid="348199"/>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348200"/>
                                        </p:tgtEl>
                                        <p:attrNameLst>
                                          <p:attrName>style.visibility</p:attrName>
                                        </p:attrNameLst>
                                      </p:cBhvr>
                                      <p:to>
                                        <p:strVal val="visible"/>
                                      </p:to>
                                    </p:set>
                                    <p:animEffect transition="in" filter="blinds(horizontal)">
                                      <p:cBhvr>
                                        <p:cTn id="120" dur="1000"/>
                                        <p:tgtEl>
                                          <p:spTgt spid="348200"/>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348212"/>
                                        </p:tgtEl>
                                        <p:attrNameLst>
                                          <p:attrName>style.visibility</p:attrName>
                                        </p:attrNameLst>
                                      </p:cBhvr>
                                      <p:to>
                                        <p:strVal val="visible"/>
                                      </p:to>
                                    </p:set>
                                    <p:animEffect transition="in" filter="blinds(horizontal)">
                                      <p:cBhvr>
                                        <p:cTn id="123" dur="1000"/>
                                        <p:tgtEl>
                                          <p:spTgt spid="348212"/>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348213"/>
                                        </p:tgtEl>
                                        <p:attrNameLst>
                                          <p:attrName>style.visibility</p:attrName>
                                        </p:attrNameLst>
                                      </p:cBhvr>
                                      <p:to>
                                        <p:strVal val="visible"/>
                                      </p:to>
                                    </p:set>
                                    <p:animEffect transition="in" filter="blinds(horizontal)">
                                      <p:cBhvr>
                                        <p:cTn id="126" dur="1000"/>
                                        <p:tgtEl>
                                          <p:spTgt spid="348213"/>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348214"/>
                                        </p:tgtEl>
                                        <p:attrNameLst>
                                          <p:attrName>style.visibility</p:attrName>
                                        </p:attrNameLst>
                                      </p:cBhvr>
                                      <p:to>
                                        <p:strVal val="visible"/>
                                      </p:to>
                                    </p:set>
                                    <p:animEffect transition="in" filter="blinds(horizontal)">
                                      <p:cBhvr>
                                        <p:cTn id="129" dur="1000"/>
                                        <p:tgtEl>
                                          <p:spTgt spid="348214"/>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348217"/>
                                        </p:tgtEl>
                                        <p:attrNameLst>
                                          <p:attrName>style.visibility</p:attrName>
                                        </p:attrNameLst>
                                      </p:cBhvr>
                                      <p:to>
                                        <p:strVal val="visible"/>
                                      </p:to>
                                    </p:set>
                                    <p:animEffect transition="in" filter="blinds(horizontal)">
                                      <p:cBhvr>
                                        <p:cTn id="132" dur="1000"/>
                                        <p:tgtEl>
                                          <p:spTgt spid="34821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348225">
                                            <p:txEl>
                                              <p:pRg st="0" end="0"/>
                                            </p:txEl>
                                          </p:spTgt>
                                        </p:tgtEl>
                                        <p:attrNameLst>
                                          <p:attrName>style.visibility</p:attrName>
                                        </p:attrNameLst>
                                      </p:cBhvr>
                                      <p:to>
                                        <p:strVal val="visible"/>
                                      </p:to>
                                    </p:set>
                                    <p:animEffect transition="in" filter="blinds(horizontal)">
                                      <p:cBhvr>
                                        <p:cTn id="137" dur="1000"/>
                                        <p:tgtEl>
                                          <p:spTgt spid="348225">
                                            <p:txEl>
                                              <p:pRg st="0" end="0"/>
                                            </p:txEl>
                                          </p:spTgt>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348228"/>
                                        </p:tgtEl>
                                        <p:attrNameLst>
                                          <p:attrName>style.visibility</p:attrName>
                                        </p:attrNameLst>
                                      </p:cBhvr>
                                      <p:to>
                                        <p:strVal val="visible"/>
                                      </p:to>
                                    </p:set>
                                    <p:animEffect transition="in" filter="blinds(horizontal)">
                                      <p:cBhvr>
                                        <p:cTn id="142" dur="1000"/>
                                        <p:tgtEl>
                                          <p:spTgt spid="348228"/>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348233"/>
                                        </p:tgtEl>
                                        <p:attrNameLst>
                                          <p:attrName>style.visibility</p:attrName>
                                        </p:attrNameLst>
                                      </p:cBhvr>
                                      <p:to>
                                        <p:strVal val="visible"/>
                                      </p:to>
                                    </p:set>
                                    <p:animEffect transition="in" filter="blinds(horizontal)">
                                      <p:cBhvr>
                                        <p:cTn id="147" dur="1000"/>
                                        <p:tgtEl>
                                          <p:spTgt spid="34823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ntr" presetSubtype="10" fill="hold" nodeType="clickEffect">
                                  <p:stCondLst>
                                    <p:cond delay="0"/>
                                  </p:stCondLst>
                                  <p:childTnLst>
                                    <p:set>
                                      <p:cBhvr>
                                        <p:cTn id="151" dur="1" fill="hold">
                                          <p:stCondLst>
                                            <p:cond delay="0"/>
                                          </p:stCondLst>
                                        </p:cTn>
                                        <p:tgtEl>
                                          <p:spTgt spid="348225">
                                            <p:txEl>
                                              <p:pRg st="1" end="1"/>
                                            </p:txEl>
                                          </p:spTgt>
                                        </p:tgtEl>
                                        <p:attrNameLst>
                                          <p:attrName>style.visibility</p:attrName>
                                        </p:attrNameLst>
                                      </p:cBhvr>
                                      <p:to>
                                        <p:strVal val="visible"/>
                                      </p:to>
                                    </p:set>
                                    <p:animEffect transition="in" filter="blinds(horizontal)">
                                      <p:cBhvr>
                                        <p:cTn id="152" dur="1000"/>
                                        <p:tgtEl>
                                          <p:spTgt spid="348225">
                                            <p:txEl>
                                              <p:pRg st="1" end="1"/>
                                            </p:txEl>
                                          </p:spTgt>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ntr" presetSubtype="10" fill="hold" nodeType="clickEffect">
                                  <p:stCondLst>
                                    <p:cond delay="0"/>
                                  </p:stCondLst>
                                  <p:childTnLst>
                                    <p:set>
                                      <p:cBhvr>
                                        <p:cTn id="156" dur="1" fill="hold">
                                          <p:stCondLst>
                                            <p:cond delay="0"/>
                                          </p:stCondLst>
                                        </p:cTn>
                                        <p:tgtEl>
                                          <p:spTgt spid="348225">
                                            <p:txEl>
                                              <p:pRg st="3" end="3"/>
                                            </p:txEl>
                                          </p:spTgt>
                                        </p:tgtEl>
                                        <p:attrNameLst>
                                          <p:attrName>style.visibility</p:attrName>
                                        </p:attrNameLst>
                                      </p:cBhvr>
                                      <p:to>
                                        <p:strVal val="visible"/>
                                      </p:to>
                                    </p:set>
                                    <p:animEffect transition="in" filter="blinds(horizontal)">
                                      <p:cBhvr>
                                        <p:cTn id="157" dur="1000"/>
                                        <p:tgtEl>
                                          <p:spTgt spid="348225">
                                            <p:txEl>
                                              <p:pRg st="3" end="3"/>
                                            </p:txEl>
                                          </p:spTgt>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348230"/>
                                        </p:tgtEl>
                                        <p:attrNameLst>
                                          <p:attrName>style.visibility</p:attrName>
                                        </p:attrNameLst>
                                      </p:cBhvr>
                                      <p:to>
                                        <p:strVal val="visible"/>
                                      </p:to>
                                    </p:set>
                                    <p:animEffect transition="in" filter="blinds(horizontal)">
                                      <p:cBhvr>
                                        <p:cTn id="162" dur="1000"/>
                                        <p:tgtEl>
                                          <p:spTgt spid="348230"/>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348234"/>
                                        </p:tgtEl>
                                        <p:attrNameLst>
                                          <p:attrName>style.visibility</p:attrName>
                                        </p:attrNameLst>
                                      </p:cBhvr>
                                      <p:to>
                                        <p:strVal val="visible"/>
                                      </p:to>
                                    </p:set>
                                    <p:animEffect transition="in" filter="blinds(horizontal)">
                                      <p:cBhvr>
                                        <p:cTn id="167" dur="1000"/>
                                        <p:tgtEl>
                                          <p:spTgt spid="34823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nodeType="clickEffect">
                                  <p:stCondLst>
                                    <p:cond delay="0"/>
                                  </p:stCondLst>
                                  <p:childTnLst>
                                    <p:set>
                                      <p:cBhvr>
                                        <p:cTn id="171" dur="1" fill="hold">
                                          <p:stCondLst>
                                            <p:cond delay="0"/>
                                          </p:stCondLst>
                                        </p:cTn>
                                        <p:tgtEl>
                                          <p:spTgt spid="348225">
                                            <p:txEl>
                                              <p:pRg st="4" end="4"/>
                                            </p:txEl>
                                          </p:spTgt>
                                        </p:tgtEl>
                                        <p:attrNameLst>
                                          <p:attrName>style.visibility</p:attrName>
                                        </p:attrNameLst>
                                      </p:cBhvr>
                                      <p:to>
                                        <p:strVal val="visible"/>
                                      </p:to>
                                    </p:set>
                                    <p:animEffect transition="in" filter="blinds(horizontal)">
                                      <p:cBhvr>
                                        <p:cTn id="172" dur="1000"/>
                                        <p:tgtEl>
                                          <p:spTgt spid="348225">
                                            <p:txEl>
                                              <p:pRg st="4" end="4"/>
                                            </p:txEl>
                                          </p:spTgt>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ntr" presetSubtype="10" fill="hold" nodeType="clickEffect">
                                  <p:stCondLst>
                                    <p:cond delay="0"/>
                                  </p:stCondLst>
                                  <p:childTnLst>
                                    <p:set>
                                      <p:cBhvr>
                                        <p:cTn id="176" dur="1" fill="hold">
                                          <p:stCondLst>
                                            <p:cond delay="0"/>
                                          </p:stCondLst>
                                        </p:cTn>
                                        <p:tgtEl>
                                          <p:spTgt spid="348226">
                                            <p:txEl>
                                              <p:pRg st="0" end="0"/>
                                            </p:txEl>
                                          </p:spTgt>
                                        </p:tgtEl>
                                        <p:attrNameLst>
                                          <p:attrName>style.visibility</p:attrName>
                                        </p:attrNameLst>
                                      </p:cBhvr>
                                      <p:to>
                                        <p:strVal val="visible"/>
                                      </p:to>
                                    </p:set>
                                    <p:animEffect transition="in" filter="blinds(horizontal)">
                                      <p:cBhvr>
                                        <p:cTn id="177" dur="1000"/>
                                        <p:tgtEl>
                                          <p:spTgt spid="348226">
                                            <p:txEl>
                                              <p:pRg st="0" end="0"/>
                                            </p:txEl>
                                          </p:spTgt>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ntr" presetSubtype="10" fill="hold" nodeType="clickEffect">
                                  <p:stCondLst>
                                    <p:cond delay="0"/>
                                  </p:stCondLst>
                                  <p:childTnLst>
                                    <p:set>
                                      <p:cBhvr>
                                        <p:cTn id="181" dur="1" fill="hold">
                                          <p:stCondLst>
                                            <p:cond delay="0"/>
                                          </p:stCondLst>
                                        </p:cTn>
                                        <p:tgtEl>
                                          <p:spTgt spid="348226">
                                            <p:txEl>
                                              <p:pRg st="1" end="1"/>
                                            </p:txEl>
                                          </p:spTgt>
                                        </p:tgtEl>
                                        <p:attrNameLst>
                                          <p:attrName>style.visibility</p:attrName>
                                        </p:attrNameLst>
                                      </p:cBhvr>
                                      <p:to>
                                        <p:strVal val="visible"/>
                                      </p:to>
                                    </p:set>
                                    <p:animEffect transition="in" filter="blinds(horizontal)">
                                      <p:cBhvr>
                                        <p:cTn id="182" dur="1000"/>
                                        <p:tgtEl>
                                          <p:spTgt spid="348226">
                                            <p:txEl>
                                              <p:pRg st="1" end="1"/>
                                            </p:txEl>
                                          </p:spTgt>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ntr" presetSubtype="10" fill="hold" nodeType="clickEffect">
                                  <p:stCondLst>
                                    <p:cond delay="0"/>
                                  </p:stCondLst>
                                  <p:childTnLst>
                                    <p:set>
                                      <p:cBhvr>
                                        <p:cTn id="186" dur="1" fill="hold">
                                          <p:stCondLst>
                                            <p:cond delay="0"/>
                                          </p:stCondLst>
                                        </p:cTn>
                                        <p:tgtEl>
                                          <p:spTgt spid="348226">
                                            <p:txEl>
                                              <p:pRg st="2" end="2"/>
                                            </p:txEl>
                                          </p:spTgt>
                                        </p:tgtEl>
                                        <p:attrNameLst>
                                          <p:attrName>style.visibility</p:attrName>
                                        </p:attrNameLst>
                                      </p:cBhvr>
                                      <p:to>
                                        <p:strVal val="visible"/>
                                      </p:to>
                                    </p:set>
                                    <p:animEffect transition="in" filter="blinds(horizontal)">
                                      <p:cBhvr>
                                        <p:cTn id="187" dur="1000"/>
                                        <p:tgtEl>
                                          <p:spTgt spid="348226">
                                            <p:txEl>
                                              <p:pRg st="2" end="2"/>
                                            </p:txEl>
                                          </p:spTgt>
                                        </p:tgtEl>
                                      </p:cBhvr>
                                    </p:animEffec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ntr" presetSubtype="10" fill="hold" nodeType="clickEffect">
                                  <p:stCondLst>
                                    <p:cond delay="0"/>
                                  </p:stCondLst>
                                  <p:childTnLst>
                                    <p:set>
                                      <p:cBhvr>
                                        <p:cTn id="191" dur="1" fill="hold">
                                          <p:stCondLst>
                                            <p:cond delay="0"/>
                                          </p:stCondLst>
                                        </p:cTn>
                                        <p:tgtEl>
                                          <p:spTgt spid="348226">
                                            <p:txEl>
                                              <p:pRg st="3" end="3"/>
                                            </p:txEl>
                                          </p:spTgt>
                                        </p:tgtEl>
                                        <p:attrNameLst>
                                          <p:attrName>style.visibility</p:attrName>
                                        </p:attrNameLst>
                                      </p:cBhvr>
                                      <p:to>
                                        <p:strVal val="visible"/>
                                      </p:to>
                                    </p:set>
                                    <p:animEffect transition="in" filter="blinds(horizontal)">
                                      <p:cBhvr>
                                        <p:cTn id="192" dur="1000"/>
                                        <p:tgtEl>
                                          <p:spTgt spid="3482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70" grpId="0"/>
      <p:bldP spid="348173" grpId="0" animBg="1"/>
      <p:bldP spid="348174" grpId="0" animBg="1"/>
      <p:bldP spid="348175" grpId="0" animBg="1"/>
      <p:bldP spid="348176" grpId="0" animBg="1"/>
      <p:bldP spid="348177" grpId="0" animBg="1"/>
      <p:bldP spid="348178" grpId="0" animBg="1"/>
      <p:bldP spid="348179" grpId="0" animBg="1"/>
      <p:bldP spid="348180" grpId="0" animBg="1"/>
      <p:bldP spid="348181" grpId="0" animBg="1"/>
      <p:bldP spid="348182" grpId="0" animBg="1"/>
      <p:bldP spid="348183" grpId="0" animBg="1"/>
      <p:bldP spid="348184" grpId="0" animBg="1"/>
      <p:bldP spid="348185" grpId="0" animBg="1"/>
      <p:bldP spid="348187" grpId="0"/>
      <p:bldP spid="348188" grpId="0"/>
      <p:bldP spid="348193" grpId="0"/>
      <p:bldP spid="348194" grpId="0"/>
      <p:bldP spid="348195" grpId="0"/>
      <p:bldP spid="348198" grpId="0" animBg="1"/>
      <p:bldP spid="348199" grpId="0"/>
      <p:bldP spid="348200" grpId="0" animBg="1"/>
      <p:bldP spid="348212" grpId="0"/>
      <p:bldP spid="348213" grpId="0"/>
      <p:bldP spid="348214" grpId="0"/>
      <p:bldP spid="348215" grpId="0"/>
      <p:bldP spid="348216" grpId="0"/>
      <p:bldP spid="348217" grpId="0"/>
      <p:bldP spid="348227" grpId="0" animBg="1"/>
      <p:bldP spid="348228" grpId="0" animBg="1"/>
      <p:bldP spid="348229" grpId="0" animBg="1"/>
      <p:bldP spid="348230" grpId="0" animBg="1"/>
      <p:bldP spid="348231" grpId="0"/>
      <p:bldP spid="348233" grpId="0"/>
      <p:bldP spid="3482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LECTURE 5</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6" name="Text Box 8"/>
          <p:cNvSpPr txBox="1">
            <a:spLocks noChangeArrowheads="1"/>
          </p:cNvSpPr>
          <p:nvPr/>
        </p:nvSpPr>
        <p:spPr bwMode="auto">
          <a:xfrm>
            <a:off x="6515100" y="2895600"/>
            <a:ext cx="5524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l" eaLnBrk="0" hangingPunct="0"/>
            <a:endParaRPr lang="en-US"/>
          </a:p>
        </p:txBody>
      </p:sp>
      <p:sp>
        <p:nvSpPr>
          <p:cNvPr id="355338" name="Text Box 10"/>
          <p:cNvSpPr txBox="1">
            <a:spLocks noChangeArrowheads="1"/>
          </p:cNvSpPr>
          <p:nvPr/>
        </p:nvSpPr>
        <p:spPr bwMode="auto">
          <a:xfrm>
            <a:off x="8686800" y="4724400"/>
            <a:ext cx="11049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p>
            <a:pPr algn="l" eaLnBrk="0" hangingPunct="0"/>
            <a:endParaRPr lang="en-US"/>
          </a:p>
        </p:txBody>
      </p:sp>
      <p:sp>
        <p:nvSpPr>
          <p:cNvPr id="355340" name="Text Box 12"/>
          <p:cNvSpPr txBox="1">
            <a:spLocks noChangeArrowheads="1"/>
          </p:cNvSpPr>
          <p:nvPr/>
        </p:nvSpPr>
        <p:spPr bwMode="auto">
          <a:xfrm>
            <a:off x="5791200" y="42672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atin typeface="Arial" panose="020B0604020202020204" pitchFamily="34" charset="0"/>
              </a:rPr>
              <a:t> </a:t>
            </a:r>
          </a:p>
        </p:txBody>
      </p:sp>
      <p:sp>
        <p:nvSpPr>
          <p:cNvPr id="355341" name="Line 13"/>
          <p:cNvSpPr>
            <a:spLocks noChangeShapeType="1"/>
          </p:cNvSpPr>
          <p:nvPr/>
        </p:nvSpPr>
        <p:spPr bwMode="auto">
          <a:xfrm>
            <a:off x="9144000" y="4191000"/>
            <a:ext cx="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355342" name="Line 14"/>
          <p:cNvSpPr>
            <a:spLocks noChangeShapeType="1"/>
          </p:cNvSpPr>
          <p:nvPr/>
        </p:nvSpPr>
        <p:spPr bwMode="auto">
          <a:xfrm>
            <a:off x="7467600" y="4953000"/>
            <a:ext cx="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graphicFrame>
        <p:nvGraphicFramePr>
          <p:cNvPr id="355357" name="Object 29"/>
          <p:cNvGraphicFramePr>
            <a:graphicFrameLocks noGrp="1" noChangeAspect="1"/>
          </p:cNvGraphicFramePr>
          <p:nvPr>
            <p:ph sz="quarter" idx="3"/>
          </p:nvPr>
        </p:nvGraphicFramePr>
        <p:xfrm>
          <a:off x="3581401" y="4267201"/>
          <a:ext cx="1592263" cy="3006725"/>
        </p:xfrm>
        <a:graphic>
          <a:graphicData uri="http://schemas.openxmlformats.org/presentationml/2006/ole">
            <mc:AlternateContent xmlns:mc="http://schemas.openxmlformats.org/markup-compatibility/2006">
              <mc:Choice xmlns:v="urn:schemas-microsoft-com:vml" Requires="v">
                <p:oleObj spid="_x0000_s22572" name="Equation" r:id="rId3" imgW="114120" imgH="215640" progId="Equation.3">
                  <p:embed/>
                </p:oleObj>
              </mc:Choice>
              <mc:Fallback>
                <p:oleObj name="Equation" r:id="rId3" imgW="114120" imgH="21564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4267201"/>
                        <a:ext cx="1592263"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5367" name="Text Box 39"/>
          <p:cNvSpPr txBox="1">
            <a:spLocks noChangeArrowheads="1"/>
          </p:cNvSpPr>
          <p:nvPr/>
        </p:nvSpPr>
        <p:spPr bwMode="auto">
          <a:xfrm>
            <a:off x="2667000" y="1524000"/>
            <a:ext cx="4495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t>Solving(5) &amp; (6) we get</a:t>
            </a:r>
          </a:p>
          <a:p>
            <a:pPr>
              <a:spcBef>
                <a:spcPct val="50000"/>
              </a:spcBef>
            </a:pPr>
            <a:r>
              <a:rPr lang="en-US"/>
              <a:t>T</a:t>
            </a:r>
            <a:r>
              <a:rPr lang="en-US" baseline="-25000"/>
              <a:t>BA</a:t>
            </a:r>
            <a:r>
              <a:rPr lang="en-US"/>
              <a:t>=38.98kN,T</a:t>
            </a:r>
            <a:r>
              <a:rPr lang="en-US" baseline="-25000"/>
              <a:t>CD</a:t>
            </a:r>
            <a:r>
              <a:rPr lang="en-US"/>
              <a:t>=22.51kN</a:t>
            </a:r>
          </a:p>
        </p:txBody>
      </p:sp>
      <p:sp>
        <p:nvSpPr>
          <p:cNvPr id="355368" name="Text Box 40"/>
          <p:cNvSpPr txBox="1">
            <a:spLocks noChangeArrowheads="1"/>
          </p:cNvSpPr>
          <p:nvPr/>
        </p:nvSpPr>
        <p:spPr bwMode="auto">
          <a:xfrm>
            <a:off x="3733800" y="2667001"/>
            <a:ext cx="51054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t>Substituting in (1) &amp;(4) we get</a:t>
            </a:r>
          </a:p>
          <a:p>
            <a:pPr algn="l">
              <a:spcBef>
                <a:spcPct val="50000"/>
              </a:spcBef>
            </a:pPr>
            <a:r>
              <a:rPr lang="en-US"/>
              <a:t>T</a:t>
            </a:r>
            <a:r>
              <a:rPr lang="en-US" baseline="-25000"/>
              <a:t>BC</a:t>
            </a:r>
            <a:r>
              <a:rPr lang="en-US"/>
              <a:t>sine</a:t>
            </a:r>
            <a:r>
              <a:rPr lang="el-GR">
                <a:cs typeface="Times New Roman" panose="02020603050405020304" pitchFamily="18" charset="0"/>
              </a:rPr>
              <a:t>θ</a:t>
            </a:r>
            <a:r>
              <a:rPr lang="en-US">
                <a:cs typeface="Times New Roman" panose="02020603050405020304" pitchFamily="18" charset="0"/>
              </a:rPr>
              <a:t>=19.49---(A)</a:t>
            </a:r>
          </a:p>
          <a:p>
            <a:pPr algn="l">
              <a:spcBef>
                <a:spcPct val="50000"/>
              </a:spcBef>
            </a:pPr>
            <a:r>
              <a:rPr lang="en-US">
                <a:cs typeface="Times New Roman" panose="02020603050405020304" pitchFamily="18" charset="0"/>
              </a:rPr>
              <a:t>T</a:t>
            </a:r>
            <a:r>
              <a:rPr lang="en-US" baseline="-25000">
                <a:cs typeface="Times New Roman" panose="02020603050405020304" pitchFamily="18" charset="0"/>
              </a:rPr>
              <a:t>BC</a:t>
            </a:r>
            <a:r>
              <a:rPr lang="en-US">
                <a:cs typeface="Times New Roman" panose="02020603050405020304" pitchFamily="18" charset="0"/>
              </a:rPr>
              <a:t>cos</a:t>
            </a:r>
            <a:r>
              <a:rPr lang="el-GR">
                <a:cs typeface="Times New Roman" panose="02020603050405020304" pitchFamily="18" charset="0"/>
              </a:rPr>
              <a:t>θ</a:t>
            </a:r>
            <a:r>
              <a:rPr lang="en-US">
                <a:cs typeface="Times New Roman" panose="02020603050405020304" pitchFamily="18" charset="0"/>
              </a:rPr>
              <a:t>=13.75---(B)</a:t>
            </a:r>
          </a:p>
          <a:p>
            <a:pPr algn="l">
              <a:spcBef>
                <a:spcPct val="50000"/>
              </a:spcBef>
            </a:pPr>
            <a:r>
              <a:rPr lang="en-US">
                <a:cs typeface="Times New Roman" panose="02020603050405020304" pitchFamily="18" charset="0"/>
              </a:rPr>
              <a:t>Dividing(A) &amp; (B)</a:t>
            </a:r>
          </a:p>
          <a:p>
            <a:pPr algn="l">
              <a:spcBef>
                <a:spcPct val="50000"/>
              </a:spcBef>
            </a:pPr>
            <a:r>
              <a:rPr lang="en-US">
                <a:cs typeface="Times New Roman" panose="02020603050405020304" pitchFamily="18" charset="0"/>
              </a:rPr>
              <a:t>Tan</a:t>
            </a:r>
            <a:r>
              <a:rPr lang="el-GR">
                <a:cs typeface="Times New Roman" panose="02020603050405020304" pitchFamily="18" charset="0"/>
              </a:rPr>
              <a:t>θ</a:t>
            </a:r>
            <a:r>
              <a:rPr lang="en-US">
                <a:cs typeface="Times New Roman" panose="02020603050405020304" pitchFamily="18" charset="0"/>
              </a:rPr>
              <a:t>=1.417</a:t>
            </a:r>
          </a:p>
          <a:p>
            <a:pPr algn="l">
              <a:spcBef>
                <a:spcPct val="50000"/>
              </a:spcBef>
            </a:pPr>
            <a:r>
              <a:rPr lang="el-GR">
                <a:cs typeface="Times New Roman" panose="02020603050405020304" pitchFamily="18" charset="0"/>
              </a:rPr>
              <a:t>θ</a:t>
            </a:r>
            <a:r>
              <a:rPr lang="en-US">
                <a:cs typeface="Times New Roman" panose="02020603050405020304" pitchFamily="18" charset="0"/>
              </a:rPr>
              <a:t>=54.79</a:t>
            </a:r>
            <a:r>
              <a:rPr lang="en-US" baseline="30000">
                <a:cs typeface="Times New Roman" panose="02020603050405020304" pitchFamily="18" charset="0"/>
              </a:rPr>
              <a:t>0</a:t>
            </a:r>
            <a:r>
              <a:rPr lang="en-US"/>
              <a:t> </a:t>
            </a:r>
          </a:p>
        </p:txBody>
      </p:sp>
      <p:sp>
        <p:nvSpPr>
          <p:cNvPr id="355369" name="Text Box 41"/>
          <p:cNvSpPr txBox="1">
            <a:spLocks noChangeArrowheads="1"/>
          </p:cNvSpPr>
          <p:nvPr/>
        </p:nvSpPr>
        <p:spPr bwMode="auto">
          <a:xfrm>
            <a:off x="1981200" y="5943600"/>
            <a:ext cx="6629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t>Substituting in (A) we get T</a:t>
            </a:r>
            <a:r>
              <a:rPr lang="en-US" baseline="-25000"/>
              <a:t>BC</a:t>
            </a:r>
            <a:r>
              <a:rPr lang="en-US"/>
              <a:t>= 23.86kN</a:t>
            </a:r>
          </a:p>
        </p:txBody>
      </p:sp>
    </p:spTree>
    <p:extLst>
      <p:ext uri="{BB962C8B-B14F-4D97-AF65-F5344CB8AC3E}">
        <p14:creationId xmlns:p14="http://schemas.microsoft.com/office/powerpoint/2010/main" val="3973828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5367">
                                            <p:txEl>
                                              <p:pRg st="0" end="0"/>
                                            </p:txEl>
                                          </p:spTgt>
                                        </p:tgtEl>
                                        <p:attrNameLst>
                                          <p:attrName>style.visibility</p:attrName>
                                        </p:attrNameLst>
                                      </p:cBhvr>
                                      <p:to>
                                        <p:strVal val="visible"/>
                                      </p:to>
                                    </p:set>
                                    <p:animEffect transition="in" filter="blinds(horizontal)">
                                      <p:cBhvr>
                                        <p:cTn id="7" dur="1000"/>
                                        <p:tgtEl>
                                          <p:spTgt spid="3553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5367">
                                            <p:txEl>
                                              <p:pRg st="1" end="1"/>
                                            </p:txEl>
                                          </p:spTgt>
                                        </p:tgtEl>
                                        <p:attrNameLst>
                                          <p:attrName>style.visibility</p:attrName>
                                        </p:attrNameLst>
                                      </p:cBhvr>
                                      <p:to>
                                        <p:strVal val="visible"/>
                                      </p:to>
                                    </p:set>
                                    <p:animEffect transition="in" filter="blinds(horizontal)">
                                      <p:cBhvr>
                                        <p:cTn id="12" dur="1000"/>
                                        <p:tgtEl>
                                          <p:spTgt spid="3553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5368">
                                            <p:txEl>
                                              <p:pRg st="0" end="0"/>
                                            </p:txEl>
                                          </p:spTgt>
                                        </p:tgtEl>
                                        <p:attrNameLst>
                                          <p:attrName>style.visibility</p:attrName>
                                        </p:attrNameLst>
                                      </p:cBhvr>
                                      <p:to>
                                        <p:strVal val="visible"/>
                                      </p:to>
                                    </p:set>
                                    <p:animEffect transition="in" filter="blinds(horizontal)">
                                      <p:cBhvr>
                                        <p:cTn id="17" dur="1000"/>
                                        <p:tgtEl>
                                          <p:spTgt spid="355368">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55368">
                                            <p:txEl>
                                              <p:pRg st="1" end="1"/>
                                            </p:txEl>
                                          </p:spTgt>
                                        </p:tgtEl>
                                        <p:attrNameLst>
                                          <p:attrName>style.visibility</p:attrName>
                                        </p:attrNameLst>
                                      </p:cBhvr>
                                      <p:to>
                                        <p:strVal val="visible"/>
                                      </p:to>
                                    </p:set>
                                    <p:animEffect transition="in" filter="blinds(horizontal)">
                                      <p:cBhvr>
                                        <p:cTn id="20" dur="1000"/>
                                        <p:tgtEl>
                                          <p:spTgt spid="355368">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55368">
                                            <p:txEl>
                                              <p:pRg st="2" end="2"/>
                                            </p:txEl>
                                          </p:spTgt>
                                        </p:tgtEl>
                                        <p:attrNameLst>
                                          <p:attrName>style.visibility</p:attrName>
                                        </p:attrNameLst>
                                      </p:cBhvr>
                                      <p:to>
                                        <p:strVal val="visible"/>
                                      </p:to>
                                    </p:set>
                                    <p:animEffect transition="in" filter="blinds(horizontal)">
                                      <p:cBhvr>
                                        <p:cTn id="23" dur="1000"/>
                                        <p:tgtEl>
                                          <p:spTgt spid="355368">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355368">
                                            <p:txEl>
                                              <p:pRg st="3" end="3"/>
                                            </p:txEl>
                                          </p:spTgt>
                                        </p:tgtEl>
                                        <p:attrNameLst>
                                          <p:attrName>style.visibility</p:attrName>
                                        </p:attrNameLst>
                                      </p:cBhvr>
                                      <p:to>
                                        <p:strVal val="visible"/>
                                      </p:to>
                                    </p:set>
                                    <p:animEffect transition="in" filter="blinds(horizontal)">
                                      <p:cBhvr>
                                        <p:cTn id="28" dur="1000"/>
                                        <p:tgtEl>
                                          <p:spTgt spid="355368">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55368">
                                            <p:txEl>
                                              <p:pRg st="4" end="4"/>
                                            </p:txEl>
                                          </p:spTgt>
                                        </p:tgtEl>
                                        <p:attrNameLst>
                                          <p:attrName>style.visibility</p:attrName>
                                        </p:attrNameLst>
                                      </p:cBhvr>
                                      <p:to>
                                        <p:strVal val="visible"/>
                                      </p:to>
                                    </p:set>
                                    <p:animEffect transition="in" filter="blinds(horizontal)">
                                      <p:cBhvr>
                                        <p:cTn id="31" dur="1000"/>
                                        <p:tgtEl>
                                          <p:spTgt spid="355368">
                                            <p:txEl>
                                              <p:pRg st="4" end="4"/>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55368">
                                            <p:txEl>
                                              <p:pRg st="5" end="5"/>
                                            </p:txEl>
                                          </p:spTgt>
                                        </p:tgtEl>
                                        <p:attrNameLst>
                                          <p:attrName>style.visibility</p:attrName>
                                        </p:attrNameLst>
                                      </p:cBhvr>
                                      <p:to>
                                        <p:strVal val="visible"/>
                                      </p:to>
                                    </p:set>
                                    <p:animEffect transition="in" filter="blinds(horizontal)">
                                      <p:cBhvr>
                                        <p:cTn id="34" dur="1000"/>
                                        <p:tgtEl>
                                          <p:spTgt spid="355368">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55369"/>
                                        </p:tgtEl>
                                        <p:attrNameLst>
                                          <p:attrName>style.visibility</p:attrName>
                                        </p:attrNameLst>
                                      </p:cBhvr>
                                      <p:to>
                                        <p:strVal val="visible"/>
                                      </p:to>
                                    </p:set>
                                    <p:animEffect transition="in" filter="blinds(horizontal)">
                                      <p:cBhvr>
                                        <p:cTn id="39" dur="1000"/>
                                        <p:tgtEl>
                                          <p:spTgt spid="35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LECTURE 6</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838200" y="1066800"/>
            <a:ext cx="9753600" cy="4525963"/>
          </a:xfrm>
        </p:spPr>
        <p:txBody>
          <a:bodyPr/>
          <a:lstStyle/>
          <a:p>
            <a:pPr eaLnBrk="1" hangingPunct="1">
              <a:lnSpc>
                <a:spcPct val="150000"/>
              </a:lnSpc>
              <a:buFont typeface="Wingdings" panose="05000000000000000000" pitchFamily="2" charset="2"/>
              <a:buChar char="Ø"/>
              <a:defRPr/>
            </a:pPr>
            <a:r>
              <a:rPr lang="en-US" altLang="en-US" sz="2800" dirty="0" smtClean="0">
                <a:solidFill>
                  <a:srgbClr val="FFFFFF"/>
                </a:solidFill>
                <a:latin typeface="Times New Roman" panose="02020603050405020304" pitchFamily="18" charset="0"/>
                <a:cs typeface="Times New Roman" panose="02020603050405020304" pitchFamily="18" charset="0"/>
              </a:rPr>
              <a:t> Types of Beam supports &amp; Support reactions</a:t>
            </a:r>
          </a:p>
          <a:p>
            <a:pPr eaLnBrk="1" hangingPunct="1">
              <a:lnSpc>
                <a:spcPct val="150000"/>
              </a:lnSpc>
              <a:buFont typeface="Wingdings" panose="05000000000000000000" pitchFamily="2" charset="2"/>
              <a:buChar char="Ø"/>
              <a:defRPr/>
            </a:pPr>
            <a:r>
              <a:rPr lang="en-US" altLang="en-US" sz="2800" dirty="0">
                <a:solidFill>
                  <a:srgbClr val="FFFFFF"/>
                </a:solidFill>
                <a:latin typeface="Times New Roman" panose="02020603050405020304" pitchFamily="18" charset="0"/>
                <a:cs typeface="Times New Roman" panose="02020603050405020304" pitchFamily="18" charset="0"/>
              </a:rPr>
              <a:t> </a:t>
            </a:r>
            <a:r>
              <a:rPr lang="en-US" altLang="en-US" sz="2800" dirty="0" smtClean="0">
                <a:solidFill>
                  <a:srgbClr val="FFFFFF"/>
                </a:solidFill>
                <a:latin typeface="Times New Roman" panose="02020603050405020304" pitchFamily="18" charset="0"/>
                <a:cs typeface="Times New Roman" panose="02020603050405020304" pitchFamily="18" charset="0"/>
              </a:rPr>
              <a:t>Types of Beams</a:t>
            </a:r>
          </a:p>
          <a:p>
            <a:pPr eaLnBrk="1" hangingPunct="1">
              <a:lnSpc>
                <a:spcPct val="150000"/>
              </a:lnSpc>
              <a:buFont typeface="Wingdings" panose="05000000000000000000" pitchFamily="2" charset="2"/>
              <a:buChar char="Ø"/>
              <a:defRPr/>
            </a:pPr>
            <a:r>
              <a:rPr lang="en-US" altLang="en-US" sz="2800" dirty="0">
                <a:solidFill>
                  <a:srgbClr val="FFFFFF"/>
                </a:solidFill>
                <a:latin typeface="Times New Roman" panose="02020603050405020304" pitchFamily="18" charset="0"/>
                <a:cs typeface="Times New Roman" panose="02020603050405020304" pitchFamily="18" charset="0"/>
              </a:rPr>
              <a:t> </a:t>
            </a:r>
            <a:r>
              <a:rPr lang="en-US" altLang="en-US" sz="2800" dirty="0" smtClean="0">
                <a:solidFill>
                  <a:srgbClr val="FFFFFF"/>
                </a:solidFill>
                <a:latin typeface="Times New Roman" panose="02020603050405020304" pitchFamily="18" charset="0"/>
                <a:cs typeface="Times New Roman" panose="02020603050405020304" pitchFamily="18" charset="0"/>
              </a:rPr>
              <a:t>Types on Loads on beam</a:t>
            </a:r>
          </a:p>
          <a:p>
            <a:pPr marL="0" indent="0" eaLnBrk="1" hangingPunct="1">
              <a:lnSpc>
                <a:spcPct val="150000"/>
              </a:lnSpc>
              <a:buFont typeface="Arial" panose="020B0604020202020204" pitchFamily="34" charset="0"/>
              <a:buNone/>
              <a:defRPr/>
            </a:pPr>
            <a:r>
              <a:rPr lang="en-US" altLang="en-US" sz="2800" dirty="0" smtClean="0">
                <a:solidFill>
                  <a:srgbClr val="FFFFFF"/>
                </a:solidFill>
                <a:latin typeface="Times New Roman" panose="02020603050405020304" pitchFamily="18" charset="0"/>
                <a:cs typeface="Times New Roman" panose="02020603050405020304" pitchFamily="18" charset="0"/>
              </a:rPr>
              <a:t/>
            </a:r>
            <a:br>
              <a:rPr lang="en-US" altLang="en-US" sz="2800" dirty="0" smtClean="0">
                <a:solidFill>
                  <a:srgbClr val="FFFFFF"/>
                </a:solidFill>
                <a:latin typeface="Times New Roman" panose="02020603050405020304" pitchFamily="18" charset="0"/>
                <a:cs typeface="Times New Roman" panose="02020603050405020304" pitchFamily="18" charset="0"/>
              </a:rPr>
            </a:br>
            <a:endParaRPr lang="en-US" altLang="en-US" sz="2800" dirty="0" smtClean="0">
              <a:solidFill>
                <a:srgbClr val="FFFFFF"/>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defRPr/>
            </a:pPr>
            <a:endParaRPr lang="en-US" altLang="en-US" sz="2800"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defRPr/>
            </a:pPr>
            <a:endParaRPr lang="en-US" altLang="en-US" sz="2800"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defRPr/>
            </a:pPr>
            <a:endParaRPr lang="en-US" altLang="en-US" sz="28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Text Box 6"/>
          <p:cNvSpPr txBox="1">
            <a:spLocks noChangeArrowheads="1"/>
          </p:cNvSpPr>
          <p:nvPr/>
        </p:nvSpPr>
        <p:spPr bwMode="auto">
          <a:xfrm>
            <a:off x="1371600" y="304800"/>
            <a:ext cx="9939338"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Types of Beam Supports &amp; Support Reactions</a:t>
            </a:r>
          </a:p>
        </p:txBody>
      </p:sp>
      <p:pic>
        <p:nvPicPr>
          <p:cNvPr id="32771"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4118811"/>
            <a:ext cx="3657600" cy="2739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7"/>
          <p:cNvSpPr>
            <a:spLocks noGrp="1"/>
          </p:cNvSpPr>
          <p:nvPr>
            <p:ph idx="1"/>
          </p:nvPr>
        </p:nvSpPr>
        <p:spPr>
          <a:xfrm>
            <a:off x="609600" y="1570038"/>
            <a:ext cx="11125200" cy="5059362"/>
          </a:xfrm>
        </p:spPr>
        <p:txBody>
          <a:bodyPr/>
          <a:lstStyle/>
          <a:p>
            <a:pPr marL="0" indent="0" algn="just">
              <a:buFont typeface="Arial" panose="020B0604020202020204" pitchFamily="34" charset="0"/>
              <a:buNone/>
              <a:defRPr/>
            </a:pPr>
            <a:r>
              <a:rPr lang="en-US" sz="2800" b="1" dirty="0">
                <a:solidFill>
                  <a:srgbClr val="FFFFFF"/>
                </a:solidFill>
                <a:latin typeface="Times New Roman" panose="02020603050405020304" pitchFamily="18" charset="0"/>
                <a:cs typeface="Times New Roman" panose="02020603050405020304" pitchFamily="18" charset="0"/>
              </a:rPr>
              <a:t>Beam: </a:t>
            </a:r>
            <a:r>
              <a:rPr lang="en-US" sz="2800" dirty="0">
                <a:solidFill>
                  <a:srgbClr val="FFFFFF"/>
                </a:solidFill>
                <a:latin typeface="Times New Roman" panose="02020603050405020304" pitchFamily="18" charset="0"/>
                <a:cs typeface="Times New Roman" panose="02020603050405020304" pitchFamily="18" charset="0"/>
              </a:rPr>
              <a:t>A beam is a structural element </a:t>
            </a:r>
            <a:r>
              <a:rPr lang="en-US" sz="2800" dirty="0" smtClean="0">
                <a:solidFill>
                  <a:srgbClr val="FFFFFF"/>
                </a:solidFill>
                <a:latin typeface="Times New Roman" panose="02020603050405020304" pitchFamily="18" charset="0"/>
                <a:cs typeface="Times New Roman" panose="02020603050405020304" pitchFamily="18" charset="0"/>
              </a:rPr>
              <a:t>which </a:t>
            </a:r>
            <a:r>
              <a:rPr lang="en-US" sz="2800" dirty="0">
                <a:solidFill>
                  <a:srgbClr val="FFFFFF"/>
                </a:solidFill>
                <a:latin typeface="Times New Roman" panose="02020603050405020304" pitchFamily="18" charset="0"/>
                <a:cs typeface="Times New Roman" panose="02020603050405020304" pitchFamily="18" charset="0"/>
              </a:rPr>
              <a:t>is capable of withstanding load primarily by resisting </a:t>
            </a:r>
            <a:r>
              <a:rPr lang="en-US" sz="2800" dirty="0" smtClean="0">
                <a:solidFill>
                  <a:srgbClr val="FFFFFF"/>
                </a:solidFill>
                <a:latin typeface="Times New Roman" panose="02020603050405020304" pitchFamily="18" charset="0"/>
                <a:cs typeface="Times New Roman" panose="02020603050405020304" pitchFamily="18" charset="0"/>
              </a:rPr>
              <a:t>bending.</a:t>
            </a:r>
          </a:p>
          <a:p>
            <a:pPr marL="0" indent="0" algn="just">
              <a:buFont typeface="Arial" panose="020B0604020202020204" pitchFamily="34" charset="0"/>
              <a:buNone/>
              <a:defRPr/>
            </a:pPr>
            <a:endParaRPr lang="en-US" sz="2800" dirty="0" smtClean="0">
              <a:solidFill>
                <a:srgbClr val="FFFFFF"/>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defRPr/>
            </a:pPr>
            <a:r>
              <a:rPr lang="en-US" altLang="en-US" sz="2800" b="1" dirty="0" smtClean="0">
                <a:solidFill>
                  <a:srgbClr val="FFFFFF"/>
                </a:solidFill>
                <a:latin typeface="Times New Roman" panose="02020603050405020304" pitchFamily="18" charset="0"/>
                <a:cs typeface="Times New Roman" panose="02020603050405020304" pitchFamily="18" charset="0"/>
              </a:rPr>
              <a:t>Supports: </a:t>
            </a:r>
            <a:r>
              <a:rPr lang="en-US" altLang="en-US" sz="2800" dirty="0" smtClean="0">
                <a:latin typeface="Times New Roman" panose="02020603050405020304" pitchFamily="18" charset="0"/>
                <a:cs typeface="Times New Roman" panose="02020603050405020304" pitchFamily="18" charset="0"/>
              </a:rPr>
              <a:t>A structure  is subjected to external forces and transfers these forces through the supports on to the foundation. Therefore the support reactions and  the external forces together keep the structure in equilibrium.</a:t>
            </a:r>
          </a:p>
          <a:p>
            <a:pPr marL="742950" indent="-514350">
              <a:lnSpc>
                <a:spcPct val="115000"/>
              </a:lnSpc>
              <a:spcBef>
                <a:spcPct val="0"/>
              </a:spcBef>
              <a:buFont typeface="+mj-lt"/>
              <a:buAutoNum type="arabicPeriod"/>
              <a:defRPr/>
            </a:pPr>
            <a:endParaRPr lang="en-US" sz="2800" dirty="0" smtClean="0">
              <a:solidFill>
                <a:srgbClr val="FFFFFF"/>
              </a:solidFill>
              <a:latin typeface="Times New Roman" panose="02020603050405020304" pitchFamily="18" charset="0"/>
              <a:cs typeface="Times New Roman" panose="02020603050405020304" pitchFamily="18" charset="0"/>
            </a:endParaRPr>
          </a:p>
          <a:p>
            <a:pPr marL="742950" indent="-514350">
              <a:lnSpc>
                <a:spcPct val="115000"/>
              </a:lnSpc>
              <a:spcBef>
                <a:spcPct val="0"/>
              </a:spcBef>
              <a:buFont typeface="+mj-lt"/>
              <a:buAutoNum type="arabicPeriod"/>
              <a:defRPr/>
            </a:pPr>
            <a:r>
              <a:rPr lang="en-US" sz="2800" dirty="0" smtClean="0">
                <a:solidFill>
                  <a:srgbClr val="FFFFFF"/>
                </a:solidFill>
                <a:latin typeface="Times New Roman" panose="02020603050405020304" pitchFamily="18" charset="0"/>
                <a:cs typeface="Times New Roman" panose="02020603050405020304" pitchFamily="18" charset="0"/>
              </a:rPr>
              <a:t>Roller Support </a:t>
            </a:r>
          </a:p>
          <a:p>
            <a:pPr marL="742950" indent="-514350">
              <a:lnSpc>
                <a:spcPct val="115000"/>
              </a:lnSpc>
              <a:spcBef>
                <a:spcPct val="0"/>
              </a:spcBef>
              <a:buFont typeface="+mj-lt"/>
              <a:buAutoNum type="arabicPeriod"/>
              <a:defRPr/>
            </a:pPr>
            <a:r>
              <a:rPr lang="en-US" sz="2800" dirty="0" smtClean="0">
                <a:solidFill>
                  <a:srgbClr val="FFFFFF"/>
                </a:solidFill>
                <a:latin typeface="Times New Roman" panose="02020603050405020304" pitchFamily="18" charset="0"/>
                <a:cs typeface="Times New Roman" panose="02020603050405020304" pitchFamily="18" charset="0"/>
              </a:rPr>
              <a:t>Hinged or pinned  support</a:t>
            </a:r>
          </a:p>
          <a:p>
            <a:pPr marL="742950" indent="-514350">
              <a:lnSpc>
                <a:spcPct val="115000"/>
              </a:lnSpc>
              <a:spcBef>
                <a:spcPct val="0"/>
              </a:spcBef>
              <a:buFont typeface="+mj-lt"/>
              <a:buAutoNum type="arabicPeriod"/>
              <a:defRPr/>
            </a:pPr>
            <a:r>
              <a:rPr lang="en-US" sz="2800" dirty="0" smtClean="0">
                <a:solidFill>
                  <a:srgbClr val="FFFFFF"/>
                </a:solidFill>
                <a:latin typeface="Times New Roman" panose="02020603050405020304" pitchFamily="18" charset="0"/>
                <a:cs typeface="Times New Roman" panose="02020603050405020304" pitchFamily="18" charset="0"/>
              </a:rPr>
              <a:t>Fixed or built in support</a:t>
            </a:r>
            <a:endParaRPr lang="en-US" sz="2800"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marL="914400" lvl="1" indent="-514350">
              <a:lnSpc>
                <a:spcPct val="115000"/>
              </a:lnSpc>
              <a:spcBef>
                <a:spcPct val="0"/>
              </a:spcBef>
              <a:buFont typeface="+mj-lt"/>
              <a:buAutoNum type="arabicPeriod"/>
              <a:defRPr/>
            </a:pPr>
            <a:endParaRPr lang="en-US" sz="2400" dirty="0" smtClean="0">
              <a:solidFill>
                <a:schemeClr val="bg2">
                  <a:lumMod val="20000"/>
                  <a:lumOff val="80000"/>
                </a:schemeClr>
              </a:solidFill>
              <a:latin typeface="Times New Roman" panose="02020603050405020304" pitchFamily="18" charset="0"/>
              <a:cs typeface="Times New Roman" panose="02020603050405020304" pitchFamily="18" charset="0"/>
            </a:endParaRPr>
          </a:p>
          <a:p>
            <a:pPr marL="514350" indent="-514350">
              <a:lnSpc>
                <a:spcPct val="115000"/>
              </a:lnSpc>
              <a:spcBef>
                <a:spcPct val="0"/>
              </a:spcBef>
              <a:buFontTx/>
              <a:buNone/>
              <a:defRPr/>
            </a:pPr>
            <a:endParaRPr lang="en-US" sz="2800"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36320" y="1241640"/>
              <a:ext cx="11375640" cy="4473360"/>
            </p14:xfrm>
          </p:contentPart>
        </mc:Choice>
        <mc:Fallback xmlns="">
          <p:pic>
            <p:nvPicPr>
              <p:cNvPr id="2" name="Ink 1"/>
              <p:cNvPicPr/>
              <p:nvPr/>
            </p:nvPicPr>
            <p:blipFill>
              <a:blip r:embed="rId3"/>
              <a:stretch>
                <a:fillRect/>
              </a:stretch>
            </p:blipFill>
            <p:spPr>
              <a:xfrm>
                <a:off x="432720" y="1237320"/>
                <a:ext cx="11385360" cy="4482720"/>
              </a:xfrm>
              <a:prstGeom prst="rect">
                <a:avLst/>
              </a:prstGeom>
            </p:spPr>
          </p:pic>
        </mc:Fallback>
      </mc:AlternateContent>
    </p:spTree>
    <p:extLst>
      <p:ext uri="{BB962C8B-B14F-4D97-AF65-F5344CB8AC3E}">
        <p14:creationId xmlns:p14="http://schemas.microsoft.com/office/powerpoint/2010/main" val="2730600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3840" y="1142280"/>
              <a:ext cx="8726400" cy="4805280"/>
            </p14:xfrm>
          </p:contentPart>
        </mc:Choice>
        <mc:Fallback xmlns="">
          <p:pic>
            <p:nvPicPr>
              <p:cNvPr id="2" name="Ink 1"/>
              <p:cNvPicPr/>
              <p:nvPr/>
            </p:nvPicPr>
            <p:blipFill>
              <a:blip r:embed="rId3"/>
              <a:stretch>
                <a:fillRect/>
              </a:stretch>
            </p:blipFill>
            <p:spPr>
              <a:xfrm>
                <a:off x="207720" y="1139400"/>
                <a:ext cx="8740800" cy="4813560"/>
              </a:xfrm>
              <a:prstGeom prst="rect">
                <a:avLst/>
              </a:prstGeom>
            </p:spPr>
          </p:pic>
        </mc:Fallback>
      </mc:AlternateContent>
    </p:spTree>
    <p:extLst>
      <p:ext uri="{BB962C8B-B14F-4D97-AF65-F5344CB8AC3E}">
        <p14:creationId xmlns:p14="http://schemas.microsoft.com/office/powerpoint/2010/main" val="38770593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8160" y="1197000"/>
              <a:ext cx="5299920" cy="4185360"/>
            </p14:xfrm>
          </p:contentPart>
        </mc:Choice>
        <mc:Fallback xmlns="">
          <p:pic>
            <p:nvPicPr>
              <p:cNvPr id="4" name="Ink 3"/>
              <p:cNvPicPr/>
              <p:nvPr/>
            </p:nvPicPr>
            <p:blipFill>
              <a:blip r:embed="rId3"/>
              <a:stretch>
                <a:fillRect/>
              </a:stretch>
            </p:blipFill>
            <p:spPr>
              <a:xfrm>
                <a:off x="124560" y="1193400"/>
                <a:ext cx="5308560" cy="4194720"/>
              </a:xfrm>
              <a:prstGeom prst="rect">
                <a:avLst/>
              </a:prstGeom>
            </p:spPr>
          </p:pic>
        </mc:Fallback>
      </mc:AlternateContent>
    </p:spTree>
    <p:extLst>
      <p:ext uri="{BB962C8B-B14F-4D97-AF65-F5344CB8AC3E}">
        <p14:creationId xmlns:p14="http://schemas.microsoft.com/office/powerpoint/2010/main" val="36965939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50"/>
          <p:cNvGrpSpPr>
            <a:grpSpLocks/>
          </p:cNvGrpSpPr>
          <p:nvPr/>
        </p:nvGrpSpPr>
        <p:grpSpPr bwMode="auto">
          <a:xfrm>
            <a:off x="1147763" y="2543175"/>
            <a:ext cx="1524000" cy="1447800"/>
            <a:chOff x="480" y="2448"/>
            <a:chExt cx="960" cy="912"/>
          </a:xfrm>
        </p:grpSpPr>
        <p:sp>
          <p:nvSpPr>
            <p:cNvPr id="34839" name="Oval 7"/>
            <p:cNvSpPr>
              <a:spLocks noChangeArrowheads="1"/>
            </p:cNvSpPr>
            <p:nvPr/>
          </p:nvSpPr>
          <p:spPr bwMode="auto">
            <a:xfrm>
              <a:off x="717" y="2977"/>
              <a:ext cx="118" cy="111"/>
            </a:xfrm>
            <a:prstGeom prst="ellipse">
              <a:avLst/>
            </a:pr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b="1"/>
            </a:p>
          </p:txBody>
        </p:sp>
        <p:grpSp>
          <p:nvGrpSpPr>
            <p:cNvPr id="34840" name="Group 8"/>
            <p:cNvGrpSpPr>
              <a:grpSpLocks/>
            </p:cNvGrpSpPr>
            <p:nvPr/>
          </p:nvGrpSpPr>
          <p:grpSpPr bwMode="auto">
            <a:xfrm>
              <a:off x="594" y="2644"/>
              <a:ext cx="353" cy="444"/>
              <a:chOff x="2880" y="8280"/>
              <a:chExt cx="540" cy="720"/>
            </a:xfrm>
          </p:grpSpPr>
          <p:sp>
            <p:nvSpPr>
              <p:cNvPr id="34850" name="AutoShape 9"/>
              <p:cNvSpPr>
                <a:spLocks noChangeArrowheads="1"/>
              </p:cNvSpPr>
              <p:nvPr/>
            </p:nvSpPr>
            <p:spPr bwMode="auto">
              <a:xfrm>
                <a:off x="2880" y="8280"/>
                <a:ext cx="540" cy="540"/>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34851" name="Oval 10"/>
              <p:cNvSpPr>
                <a:spLocks noChangeArrowheads="1"/>
              </p:cNvSpPr>
              <p:nvPr/>
            </p:nvSpPr>
            <p:spPr bwMode="auto">
              <a:xfrm>
                <a:off x="2885" y="8820"/>
                <a:ext cx="180" cy="180"/>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34852" name="Oval 11"/>
              <p:cNvSpPr>
                <a:spLocks noChangeArrowheads="1"/>
              </p:cNvSpPr>
              <p:nvPr/>
            </p:nvSpPr>
            <p:spPr bwMode="auto">
              <a:xfrm>
                <a:off x="3213" y="8820"/>
                <a:ext cx="180" cy="180"/>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grpSp>
        <p:sp>
          <p:nvSpPr>
            <p:cNvPr id="34841" name="Line 15"/>
            <p:cNvSpPr>
              <a:spLocks noChangeShapeType="1"/>
            </p:cNvSpPr>
            <p:nvPr/>
          </p:nvSpPr>
          <p:spPr bwMode="auto">
            <a:xfrm>
              <a:off x="528" y="3072"/>
              <a:ext cx="576"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4842" name="Line 28"/>
            <p:cNvSpPr>
              <a:spLocks noChangeShapeType="1"/>
            </p:cNvSpPr>
            <p:nvPr/>
          </p:nvSpPr>
          <p:spPr bwMode="auto">
            <a:xfrm flipH="1">
              <a:off x="1248" y="2784"/>
              <a:ext cx="192" cy="57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0" tIns="0" rIns="0" bIns="0">
              <a:spAutoFit/>
            </a:bodyPr>
            <a:lstStyle/>
            <a:p>
              <a:endParaRPr lang="en-US"/>
            </a:p>
          </p:txBody>
        </p:sp>
        <p:grpSp>
          <p:nvGrpSpPr>
            <p:cNvPr id="34843" name="Group 31"/>
            <p:cNvGrpSpPr>
              <a:grpSpLocks/>
            </p:cNvGrpSpPr>
            <p:nvPr/>
          </p:nvGrpSpPr>
          <p:grpSpPr bwMode="auto">
            <a:xfrm>
              <a:off x="480" y="3024"/>
              <a:ext cx="528" cy="192"/>
              <a:chOff x="1200" y="3360"/>
              <a:chExt cx="528" cy="192"/>
            </a:xfrm>
          </p:grpSpPr>
          <p:sp>
            <p:nvSpPr>
              <p:cNvPr id="34845" name="Line 32"/>
              <p:cNvSpPr>
                <a:spLocks noChangeShapeType="1"/>
              </p:cNvSpPr>
              <p:nvPr/>
            </p:nvSpPr>
            <p:spPr bwMode="auto">
              <a:xfrm flipH="1">
                <a:off x="1200"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4846" name="Line 33"/>
              <p:cNvSpPr>
                <a:spLocks noChangeShapeType="1"/>
              </p:cNvSpPr>
              <p:nvPr/>
            </p:nvSpPr>
            <p:spPr bwMode="auto">
              <a:xfrm flipH="1">
                <a:off x="1344"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4847" name="Line 34"/>
              <p:cNvSpPr>
                <a:spLocks noChangeShapeType="1"/>
              </p:cNvSpPr>
              <p:nvPr/>
            </p:nvSpPr>
            <p:spPr bwMode="auto">
              <a:xfrm flipH="1">
                <a:off x="1488"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4848" name="Line 35"/>
              <p:cNvSpPr>
                <a:spLocks noChangeShapeType="1"/>
              </p:cNvSpPr>
              <p:nvPr/>
            </p:nvSpPr>
            <p:spPr bwMode="auto">
              <a:xfrm flipH="1">
                <a:off x="1296" y="3360"/>
                <a:ext cx="144" cy="19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p>
                <a:endParaRPr lang="en-US"/>
              </a:p>
            </p:txBody>
          </p:sp>
          <p:sp>
            <p:nvSpPr>
              <p:cNvPr id="34849" name="Line 36"/>
              <p:cNvSpPr>
                <a:spLocks noChangeShapeType="1"/>
              </p:cNvSpPr>
              <p:nvPr/>
            </p:nvSpPr>
            <p:spPr bwMode="auto">
              <a:xfrm flipH="1">
                <a:off x="1632"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55" name="Text Box 37"/>
            <p:cNvSpPr txBox="1">
              <a:spLocks noChangeArrowheads="1"/>
            </p:cNvSpPr>
            <p:nvPr/>
          </p:nvSpPr>
          <p:spPr bwMode="auto">
            <a:xfrm>
              <a:off x="528" y="2448"/>
              <a:ext cx="253" cy="199"/>
            </a:xfrm>
            <a:prstGeom prst="rect">
              <a:avLst/>
            </a:prstGeom>
            <a:noFill/>
            <a:ln w="9525">
              <a:noFill/>
              <a:miter lim="800000"/>
              <a:headEnd/>
              <a:tailEnd/>
            </a:ln>
          </p:spPr>
          <p:txBody>
            <a:bodyPr/>
            <a:lstStyle/>
            <a:p>
              <a:pPr algn="ctr">
                <a:defRPr/>
              </a:pPr>
              <a:r>
                <a:rPr lang="en-US" dirty="0">
                  <a:latin typeface="+mn-lt"/>
                </a:rPr>
                <a:t>A</a:t>
              </a:r>
            </a:p>
          </p:txBody>
        </p:sp>
      </p:grpSp>
      <p:sp>
        <p:nvSpPr>
          <p:cNvPr id="64" name="Oval 7"/>
          <p:cNvSpPr>
            <a:spLocks noChangeArrowheads="1"/>
          </p:cNvSpPr>
          <p:nvPr/>
        </p:nvSpPr>
        <p:spPr bwMode="auto">
          <a:xfrm>
            <a:off x="4629150" y="3354388"/>
            <a:ext cx="187325" cy="176212"/>
          </a:xfrm>
          <a:prstGeom prst="ellipse">
            <a:avLst/>
          </a:pr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grpSp>
        <p:nvGrpSpPr>
          <p:cNvPr id="65" name="Group 8"/>
          <p:cNvGrpSpPr>
            <a:grpSpLocks/>
          </p:cNvGrpSpPr>
          <p:nvPr/>
        </p:nvGrpSpPr>
        <p:grpSpPr bwMode="auto">
          <a:xfrm>
            <a:off x="4441825" y="2825750"/>
            <a:ext cx="592138" cy="704850"/>
            <a:chOff x="2850" y="8280"/>
            <a:chExt cx="570" cy="720"/>
          </a:xfrm>
        </p:grpSpPr>
        <p:sp>
          <p:nvSpPr>
            <p:cNvPr id="34836" name="AutoShape 9"/>
            <p:cNvSpPr>
              <a:spLocks noChangeArrowheads="1"/>
            </p:cNvSpPr>
            <p:nvPr/>
          </p:nvSpPr>
          <p:spPr bwMode="auto">
            <a:xfrm>
              <a:off x="2880" y="8280"/>
              <a:ext cx="540" cy="540"/>
            </a:xfrm>
            <a:prstGeom prst="triangle">
              <a:avLst>
                <a:gd name="adj" fmla="val 50000"/>
              </a:avLst>
            </a:prstGeom>
            <a:noFill/>
            <a:ln w="28575">
              <a:solidFill>
                <a:srgbClr val="FFFFF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34837" name="Oval 10"/>
            <p:cNvSpPr>
              <a:spLocks noChangeArrowheads="1"/>
            </p:cNvSpPr>
            <p:nvPr/>
          </p:nvSpPr>
          <p:spPr bwMode="auto">
            <a:xfrm>
              <a:off x="2850" y="8820"/>
              <a:ext cx="180" cy="180"/>
            </a:xfrm>
            <a:prstGeom prst="ellipse">
              <a:avLst/>
            </a:prstGeom>
            <a:noFill/>
            <a:ln w="2857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34838" name="Oval 11"/>
            <p:cNvSpPr>
              <a:spLocks noChangeArrowheads="1"/>
            </p:cNvSpPr>
            <p:nvPr/>
          </p:nvSpPr>
          <p:spPr bwMode="auto">
            <a:xfrm>
              <a:off x="3195" y="8820"/>
              <a:ext cx="180" cy="180"/>
            </a:xfrm>
            <a:prstGeom prst="ellipse">
              <a:avLst/>
            </a:prstGeom>
            <a:noFill/>
            <a:ln w="2857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grpSp>
      <p:sp>
        <p:nvSpPr>
          <p:cNvPr id="69" name="Line 15"/>
          <p:cNvSpPr>
            <a:spLocks noChangeShapeType="1"/>
          </p:cNvSpPr>
          <p:nvPr/>
        </p:nvSpPr>
        <p:spPr bwMode="auto">
          <a:xfrm>
            <a:off x="4365625" y="3505200"/>
            <a:ext cx="914400" cy="0"/>
          </a:xfrm>
          <a:prstGeom prst="line">
            <a:avLst/>
          </a:prstGeom>
          <a:noFill/>
          <a:ln w="9525">
            <a:solidFill>
              <a:srgbClr val="FFFFFF"/>
            </a:solidFill>
            <a:prstDash val="sys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3" name="Line 28"/>
          <p:cNvSpPr>
            <a:spLocks noChangeShapeType="1"/>
          </p:cNvSpPr>
          <p:nvPr/>
        </p:nvSpPr>
        <p:spPr bwMode="auto">
          <a:xfrm flipH="1">
            <a:off x="5508625" y="3048000"/>
            <a:ext cx="3048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0" tIns="0" rIns="0" bIns="0">
            <a:spAutoFit/>
          </a:bodyPr>
          <a:lstStyle/>
          <a:p>
            <a:endParaRPr lang="en-US"/>
          </a:p>
        </p:txBody>
      </p:sp>
      <p:grpSp>
        <p:nvGrpSpPr>
          <p:cNvPr id="74" name="Group 31"/>
          <p:cNvGrpSpPr>
            <a:grpSpLocks/>
          </p:cNvGrpSpPr>
          <p:nvPr/>
        </p:nvGrpSpPr>
        <p:grpSpPr bwMode="auto">
          <a:xfrm>
            <a:off x="4289425" y="3429000"/>
            <a:ext cx="838200" cy="304800"/>
            <a:chOff x="1200" y="3360"/>
            <a:chExt cx="528" cy="192"/>
          </a:xfrm>
        </p:grpSpPr>
        <p:sp>
          <p:nvSpPr>
            <p:cNvPr id="34831" name="Line 32"/>
            <p:cNvSpPr>
              <a:spLocks noChangeShapeType="1"/>
            </p:cNvSpPr>
            <p:nvPr/>
          </p:nvSpPr>
          <p:spPr bwMode="auto">
            <a:xfrm flipH="1">
              <a:off x="1200"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4832" name="Line 33"/>
            <p:cNvSpPr>
              <a:spLocks noChangeShapeType="1"/>
            </p:cNvSpPr>
            <p:nvPr/>
          </p:nvSpPr>
          <p:spPr bwMode="auto">
            <a:xfrm flipH="1">
              <a:off x="1344"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4833" name="Line 34"/>
            <p:cNvSpPr>
              <a:spLocks noChangeShapeType="1"/>
            </p:cNvSpPr>
            <p:nvPr/>
          </p:nvSpPr>
          <p:spPr bwMode="auto">
            <a:xfrm flipH="1">
              <a:off x="1488"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4834" name="Line 35"/>
            <p:cNvSpPr>
              <a:spLocks noChangeShapeType="1"/>
            </p:cNvSpPr>
            <p:nvPr/>
          </p:nvSpPr>
          <p:spPr bwMode="auto">
            <a:xfrm flipH="1">
              <a:off x="1296" y="3360"/>
              <a:ext cx="144" cy="19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p>
              <a:endParaRPr lang="en-US"/>
            </a:p>
          </p:txBody>
        </p:sp>
        <p:sp>
          <p:nvSpPr>
            <p:cNvPr id="34835" name="Line 36"/>
            <p:cNvSpPr>
              <a:spLocks noChangeShapeType="1"/>
            </p:cNvSpPr>
            <p:nvPr/>
          </p:nvSpPr>
          <p:spPr bwMode="auto">
            <a:xfrm flipH="1">
              <a:off x="1632"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80" name="Text Box 37"/>
          <p:cNvSpPr txBox="1">
            <a:spLocks noChangeArrowheads="1"/>
          </p:cNvSpPr>
          <p:nvPr/>
        </p:nvSpPr>
        <p:spPr bwMode="auto">
          <a:xfrm>
            <a:off x="4365625" y="2514600"/>
            <a:ext cx="401638" cy="315913"/>
          </a:xfrm>
          <a:prstGeom prst="rect">
            <a:avLst/>
          </a:prstGeom>
          <a:noFill/>
          <a:ln w="9525">
            <a:noFill/>
            <a:miter lim="800000"/>
            <a:headEnd/>
            <a:tailEnd/>
          </a:ln>
        </p:spPr>
        <p:txBody>
          <a:bodyPr/>
          <a:lstStyle/>
          <a:p>
            <a:pPr algn="ctr">
              <a:defRPr/>
            </a:pPr>
            <a:r>
              <a:rPr lang="en-US" dirty="0">
                <a:latin typeface="+mn-lt"/>
              </a:rPr>
              <a:t>A</a:t>
            </a:r>
          </a:p>
        </p:txBody>
      </p:sp>
      <p:cxnSp>
        <p:nvCxnSpPr>
          <p:cNvPr id="81" name="Straight Arrow Connector 70"/>
          <p:cNvCxnSpPr>
            <a:cxnSpLocks noChangeShapeType="1"/>
            <a:endCxn id="64" idx="4"/>
          </p:cNvCxnSpPr>
          <p:nvPr/>
        </p:nvCxnSpPr>
        <p:spPr bwMode="auto">
          <a:xfrm rot="16200000" flipV="1">
            <a:off x="4290219" y="3963194"/>
            <a:ext cx="889000" cy="23812"/>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34826" name="Rectangle 7"/>
          <p:cNvSpPr>
            <a:spLocks noChangeArrowheads="1"/>
          </p:cNvSpPr>
          <p:nvPr/>
        </p:nvSpPr>
        <p:spPr bwMode="auto">
          <a:xfrm>
            <a:off x="685800" y="1066800"/>
            <a:ext cx="53562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lnSpc>
                <a:spcPct val="115000"/>
              </a:lnSpc>
              <a:buFont typeface="Calibri Light" panose="020F0302020204030204" pitchFamily="34" charset="0"/>
              <a:buAutoNum type="arabicPeriod"/>
            </a:pPr>
            <a:r>
              <a:rPr lang="en-US" altLang="en-US" sz="2800" dirty="0">
                <a:cs typeface="Times New Roman" panose="02020603050405020304" pitchFamily="18" charset="0"/>
              </a:rPr>
              <a:t>Roller Support</a:t>
            </a:r>
          </a:p>
        </p:txBody>
      </p:sp>
      <p:pic>
        <p:nvPicPr>
          <p:cNvPr id="34827" name="Picture 8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69113" y="1638300"/>
            <a:ext cx="4964112"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qual 1"/>
          <p:cNvSpPr/>
          <p:nvPr/>
        </p:nvSpPr>
        <p:spPr>
          <a:xfrm>
            <a:off x="3127375" y="2995613"/>
            <a:ext cx="739775" cy="263525"/>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4829" name="Line 17"/>
          <p:cNvSpPr>
            <a:spLocks noChangeShapeType="1"/>
          </p:cNvSpPr>
          <p:nvPr/>
        </p:nvSpPr>
        <p:spPr bwMode="auto">
          <a:xfrm>
            <a:off x="1604963" y="2816225"/>
            <a:ext cx="1366837" cy="3175"/>
          </a:xfrm>
          <a:prstGeom prst="line">
            <a:avLst/>
          </a:prstGeom>
          <a:noFill/>
          <a:ln w="762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0" name="Line 17"/>
          <p:cNvSpPr>
            <a:spLocks noChangeShapeType="1"/>
          </p:cNvSpPr>
          <p:nvPr/>
        </p:nvSpPr>
        <p:spPr bwMode="auto">
          <a:xfrm>
            <a:off x="4743450" y="2814638"/>
            <a:ext cx="1366838" cy="3175"/>
          </a:xfrm>
          <a:prstGeom prst="line">
            <a:avLst/>
          </a:prstGeom>
          <a:noFill/>
          <a:ln w="762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ChangeArrowheads="1"/>
          </p:cNvSpPr>
          <p:nvPr/>
        </p:nvSpPr>
        <p:spPr bwMode="auto">
          <a:xfrm>
            <a:off x="685800" y="1052513"/>
            <a:ext cx="44719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lnSpc>
                <a:spcPct val="115000"/>
              </a:lnSpc>
              <a:buFont typeface="Calibri Light" panose="020F0302020204030204" pitchFamily="34" charset="0"/>
              <a:buAutoNum type="arabicPeriod" startAt="2"/>
            </a:pPr>
            <a:r>
              <a:rPr lang="en-US" altLang="en-US" sz="2800">
                <a:cs typeface="Times New Roman" panose="02020603050405020304" pitchFamily="18" charset="0"/>
              </a:rPr>
              <a:t>Hinged or pinned  support</a:t>
            </a:r>
          </a:p>
        </p:txBody>
      </p:sp>
      <p:sp>
        <p:nvSpPr>
          <p:cNvPr id="36867" name="Arc 29"/>
          <p:cNvSpPr>
            <a:spLocks/>
          </p:cNvSpPr>
          <p:nvPr/>
        </p:nvSpPr>
        <p:spPr bwMode="auto">
          <a:xfrm>
            <a:off x="3810000" y="2209800"/>
            <a:ext cx="914400" cy="914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spAutoFit/>
          </a:bodyPr>
          <a:lstStyle/>
          <a:p>
            <a:endParaRPr lang="en-US"/>
          </a:p>
        </p:txBody>
      </p:sp>
      <p:sp>
        <p:nvSpPr>
          <p:cNvPr id="36868" name="Arc 31"/>
          <p:cNvSpPr>
            <a:spLocks/>
          </p:cNvSpPr>
          <p:nvPr/>
        </p:nvSpPr>
        <p:spPr bwMode="auto">
          <a:xfrm flipH="1">
            <a:off x="3590925" y="2667000"/>
            <a:ext cx="295275" cy="228600"/>
          </a:xfrm>
          <a:custGeom>
            <a:avLst/>
            <a:gdLst>
              <a:gd name="T0" fmla="*/ 0 w 961"/>
              <a:gd name="T1" fmla="*/ 0 h 21600"/>
              <a:gd name="T2" fmla="*/ 2147483646 w 961"/>
              <a:gd name="T3" fmla="*/ 2147483646 h 21600"/>
              <a:gd name="T4" fmla="*/ 0 w 961"/>
              <a:gd name="T5" fmla="*/ 2147483646 h 21600"/>
              <a:gd name="T6" fmla="*/ 0 60000 65536"/>
              <a:gd name="T7" fmla="*/ 0 60000 65536"/>
              <a:gd name="T8" fmla="*/ 0 60000 65536"/>
              <a:gd name="T9" fmla="*/ 0 w 961"/>
              <a:gd name="T10" fmla="*/ 0 h 21600"/>
              <a:gd name="T11" fmla="*/ 961 w 961"/>
              <a:gd name="T12" fmla="*/ 21600 h 21600"/>
            </a:gdLst>
            <a:ahLst/>
            <a:cxnLst>
              <a:cxn ang="T6">
                <a:pos x="T0" y="T1"/>
              </a:cxn>
              <a:cxn ang="T7">
                <a:pos x="T2" y="T3"/>
              </a:cxn>
              <a:cxn ang="T8">
                <a:pos x="T4" y="T5"/>
              </a:cxn>
            </a:cxnLst>
            <a:rect l="T9" t="T10" r="T11" b="T12"/>
            <a:pathLst>
              <a:path w="961" h="21600" fill="none" extrusionOk="0">
                <a:moveTo>
                  <a:pt x="-1" y="0"/>
                </a:moveTo>
                <a:cubicBezTo>
                  <a:pt x="320" y="0"/>
                  <a:pt x="640" y="7"/>
                  <a:pt x="960" y="21"/>
                </a:cubicBezTo>
              </a:path>
              <a:path w="961" h="21600" stroke="0" extrusionOk="0">
                <a:moveTo>
                  <a:pt x="-1" y="0"/>
                </a:moveTo>
                <a:cubicBezTo>
                  <a:pt x="320" y="0"/>
                  <a:pt x="640" y="7"/>
                  <a:pt x="960" y="21"/>
                </a:cubicBezTo>
                <a:lnTo>
                  <a:pt x="0" y="21600"/>
                </a:lnTo>
                <a:lnTo>
                  <a:pt x="-1"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spAutoFit/>
          </a:bodyPr>
          <a:lstStyle/>
          <a:p>
            <a:endParaRPr lang="en-US"/>
          </a:p>
        </p:txBody>
      </p:sp>
      <p:sp>
        <p:nvSpPr>
          <p:cNvPr id="36869" name="Arc 33"/>
          <p:cNvSpPr>
            <a:spLocks/>
          </p:cNvSpPr>
          <p:nvPr/>
        </p:nvSpPr>
        <p:spPr bwMode="auto">
          <a:xfrm>
            <a:off x="3276600" y="2362200"/>
            <a:ext cx="381000" cy="3810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spAutoFit/>
          </a:bodyPr>
          <a:lstStyle/>
          <a:p>
            <a:endParaRPr lang="en-US"/>
          </a:p>
        </p:txBody>
      </p:sp>
      <p:grpSp>
        <p:nvGrpSpPr>
          <p:cNvPr id="36870" name="Group 39"/>
          <p:cNvGrpSpPr>
            <a:grpSpLocks/>
          </p:cNvGrpSpPr>
          <p:nvPr/>
        </p:nvGrpSpPr>
        <p:grpSpPr bwMode="auto">
          <a:xfrm>
            <a:off x="1066800" y="2057400"/>
            <a:ext cx="935038" cy="1419225"/>
            <a:chOff x="816" y="816"/>
            <a:chExt cx="589" cy="894"/>
          </a:xfrm>
        </p:grpSpPr>
        <p:sp>
          <p:nvSpPr>
            <p:cNvPr id="36889" name="AutoShape 9"/>
            <p:cNvSpPr>
              <a:spLocks noChangeArrowheads="1"/>
            </p:cNvSpPr>
            <p:nvPr/>
          </p:nvSpPr>
          <p:spPr bwMode="auto">
            <a:xfrm>
              <a:off x="934" y="1008"/>
              <a:ext cx="471" cy="555"/>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36890" name="Line 10"/>
            <p:cNvSpPr>
              <a:spLocks noChangeShapeType="1"/>
            </p:cNvSpPr>
            <p:nvPr/>
          </p:nvSpPr>
          <p:spPr bwMode="auto">
            <a:xfrm flipH="1">
              <a:off x="816" y="1600"/>
              <a:ext cx="118" cy="1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1" name="Line 11"/>
            <p:cNvSpPr>
              <a:spLocks noChangeShapeType="1"/>
            </p:cNvSpPr>
            <p:nvPr/>
          </p:nvSpPr>
          <p:spPr bwMode="auto">
            <a:xfrm flipH="1">
              <a:off x="1052" y="1600"/>
              <a:ext cx="118" cy="1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2" name="Line 12"/>
            <p:cNvSpPr>
              <a:spLocks noChangeShapeType="1"/>
            </p:cNvSpPr>
            <p:nvPr/>
          </p:nvSpPr>
          <p:spPr bwMode="auto">
            <a:xfrm flipH="1">
              <a:off x="1170" y="1600"/>
              <a:ext cx="117" cy="1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3" name="Line 13"/>
            <p:cNvSpPr>
              <a:spLocks noChangeShapeType="1"/>
            </p:cNvSpPr>
            <p:nvPr/>
          </p:nvSpPr>
          <p:spPr bwMode="auto">
            <a:xfrm flipH="1">
              <a:off x="1287" y="1600"/>
              <a:ext cx="118" cy="1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4" name="Line 14"/>
            <p:cNvSpPr>
              <a:spLocks noChangeShapeType="1"/>
            </p:cNvSpPr>
            <p:nvPr/>
          </p:nvSpPr>
          <p:spPr bwMode="auto">
            <a:xfrm flipH="1">
              <a:off x="934" y="1600"/>
              <a:ext cx="118" cy="1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5" name="Text Box 53"/>
            <p:cNvSpPr txBox="1">
              <a:spLocks noChangeArrowheads="1"/>
            </p:cNvSpPr>
            <p:nvPr/>
          </p:nvSpPr>
          <p:spPr bwMode="auto">
            <a:xfrm>
              <a:off x="913" y="816"/>
              <a:ext cx="25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a:r>
                <a:rPr lang="en-US" altLang="en-US">
                  <a:latin typeface="Arial" panose="020B0604020202020204" pitchFamily="34" charset="0"/>
                </a:rPr>
                <a:t>A</a:t>
              </a:r>
            </a:p>
          </p:txBody>
        </p:sp>
      </p:grpSp>
      <p:grpSp>
        <p:nvGrpSpPr>
          <p:cNvPr id="56" name="Group 40"/>
          <p:cNvGrpSpPr>
            <a:grpSpLocks/>
          </p:cNvGrpSpPr>
          <p:nvPr/>
        </p:nvGrpSpPr>
        <p:grpSpPr bwMode="auto">
          <a:xfrm>
            <a:off x="3851275" y="1981200"/>
            <a:ext cx="1890713" cy="1419225"/>
            <a:chOff x="3744" y="720"/>
            <a:chExt cx="1191" cy="894"/>
          </a:xfrm>
        </p:grpSpPr>
        <p:sp>
          <p:nvSpPr>
            <p:cNvPr id="36878" name="Line 15"/>
            <p:cNvSpPr>
              <a:spLocks noChangeShapeType="1"/>
            </p:cNvSpPr>
            <p:nvPr/>
          </p:nvSpPr>
          <p:spPr bwMode="auto">
            <a:xfrm flipV="1">
              <a:off x="3923" y="1056"/>
              <a:ext cx="589" cy="444"/>
            </a:xfrm>
            <a:prstGeom prst="line">
              <a:avLst/>
            </a:prstGeom>
            <a:noFill/>
            <a:ln w="9525">
              <a:solidFill>
                <a:srgbClr val="FFFF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9" name="Line 16"/>
            <p:cNvSpPr>
              <a:spLocks noChangeShapeType="1"/>
            </p:cNvSpPr>
            <p:nvPr/>
          </p:nvSpPr>
          <p:spPr bwMode="auto">
            <a:xfrm flipV="1">
              <a:off x="4560" y="1008"/>
              <a:ext cx="0" cy="444"/>
            </a:xfrm>
            <a:prstGeom prst="line">
              <a:avLst/>
            </a:prstGeom>
            <a:noFill/>
            <a:ln w="28575">
              <a:solidFill>
                <a:srgbClr val="FFFFFF"/>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59" name="Text Box 17"/>
            <p:cNvSpPr txBox="1">
              <a:spLocks noChangeArrowheads="1"/>
            </p:cNvSpPr>
            <p:nvPr/>
          </p:nvSpPr>
          <p:spPr bwMode="auto">
            <a:xfrm>
              <a:off x="4464" y="1296"/>
              <a:ext cx="471" cy="222"/>
            </a:xfrm>
            <a:prstGeom prst="rect">
              <a:avLst/>
            </a:prstGeom>
            <a:noFill/>
            <a:ln w="9525">
              <a:noFill/>
              <a:miter lim="800000"/>
              <a:headEnd/>
              <a:tailEnd/>
            </a:ln>
          </p:spPr>
          <p:txBody>
            <a:bodyPr/>
            <a:lstStyle/>
            <a:p>
              <a:pPr algn="ctr">
                <a:defRPr/>
              </a:pPr>
              <a:r>
                <a:rPr lang="en-US" dirty="0" err="1">
                  <a:latin typeface="+mn-lt"/>
                </a:rPr>
                <a:t>R</a:t>
              </a:r>
              <a:r>
                <a:rPr lang="en-US" baseline="-25000" dirty="0" err="1">
                  <a:latin typeface="+mn-lt"/>
                </a:rPr>
                <a:t>v</a:t>
              </a:r>
              <a:endParaRPr lang="en-US" baseline="-25000" dirty="0">
                <a:latin typeface="+mn-lt"/>
              </a:endParaRPr>
            </a:p>
          </p:txBody>
        </p:sp>
        <p:sp>
          <p:nvSpPr>
            <p:cNvPr id="60" name="Text Box 18"/>
            <p:cNvSpPr txBox="1">
              <a:spLocks noChangeArrowheads="1"/>
            </p:cNvSpPr>
            <p:nvPr/>
          </p:nvSpPr>
          <p:spPr bwMode="auto">
            <a:xfrm>
              <a:off x="3744" y="1392"/>
              <a:ext cx="472" cy="222"/>
            </a:xfrm>
            <a:prstGeom prst="rect">
              <a:avLst/>
            </a:prstGeom>
            <a:noFill/>
            <a:ln w="9525">
              <a:noFill/>
              <a:miter lim="800000"/>
              <a:headEnd/>
              <a:tailEnd/>
            </a:ln>
          </p:spPr>
          <p:txBody>
            <a:bodyPr/>
            <a:lstStyle/>
            <a:p>
              <a:pPr algn="ctr">
                <a:defRPr/>
              </a:pPr>
              <a:r>
                <a:rPr lang="en-US" dirty="0">
                  <a:latin typeface="+mn-lt"/>
                </a:rPr>
                <a:t>R</a:t>
              </a:r>
            </a:p>
          </p:txBody>
        </p:sp>
        <p:sp>
          <p:nvSpPr>
            <p:cNvPr id="36882" name="Line 19"/>
            <p:cNvSpPr>
              <a:spLocks noChangeShapeType="1"/>
            </p:cNvSpPr>
            <p:nvPr/>
          </p:nvSpPr>
          <p:spPr bwMode="auto">
            <a:xfrm>
              <a:off x="3984" y="1008"/>
              <a:ext cx="576" cy="0"/>
            </a:xfrm>
            <a:prstGeom prst="line">
              <a:avLst/>
            </a:prstGeom>
            <a:noFill/>
            <a:ln w="2857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5" name="Text Box 26"/>
            <p:cNvSpPr txBox="1">
              <a:spLocks noChangeArrowheads="1"/>
            </p:cNvSpPr>
            <p:nvPr/>
          </p:nvSpPr>
          <p:spPr bwMode="auto">
            <a:xfrm>
              <a:off x="3958" y="768"/>
              <a:ext cx="218" cy="192"/>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sz="2000" b="1" dirty="0" err="1">
                  <a:latin typeface="+mn-lt"/>
                </a:rPr>
                <a:t>R</a:t>
              </a:r>
              <a:r>
                <a:rPr lang="en-US" sz="2000" b="1" baseline="-25000" dirty="0" err="1">
                  <a:latin typeface="+mn-lt"/>
                </a:rPr>
                <a:t>h</a:t>
              </a:r>
              <a:endParaRPr lang="en-US" sz="2000" b="1" baseline="-25000" dirty="0">
                <a:latin typeface="+mn-lt"/>
              </a:endParaRPr>
            </a:p>
          </p:txBody>
        </p:sp>
        <p:sp>
          <p:nvSpPr>
            <p:cNvPr id="36884" name="Arc 27"/>
            <p:cNvSpPr>
              <a:spLocks/>
            </p:cNvSpPr>
            <p:nvPr/>
          </p:nvSpPr>
          <p:spPr bwMode="auto">
            <a:xfrm flipH="1">
              <a:off x="3912" y="1061"/>
              <a:ext cx="1" cy="2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spAutoFit/>
            </a:bodyPr>
            <a:lstStyle/>
            <a:p>
              <a:endParaRPr lang="en-US"/>
            </a:p>
          </p:txBody>
        </p:sp>
        <p:sp>
          <p:nvSpPr>
            <p:cNvPr id="36885" name="Arc 28"/>
            <p:cNvSpPr>
              <a:spLocks/>
            </p:cNvSpPr>
            <p:nvPr/>
          </p:nvSpPr>
          <p:spPr bwMode="auto">
            <a:xfrm flipH="1">
              <a:off x="3744" y="1133"/>
              <a:ext cx="432" cy="2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spAutoFit/>
            </a:bodyPr>
            <a:lstStyle/>
            <a:p>
              <a:endParaRPr lang="en-US"/>
            </a:p>
          </p:txBody>
        </p:sp>
        <p:sp>
          <p:nvSpPr>
            <p:cNvPr id="36886" name="Arc 30"/>
            <p:cNvSpPr>
              <a:spLocks/>
            </p:cNvSpPr>
            <p:nvPr/>
          </p:nvSpPr>
          <p:spPr bwMode="auto">
            <a:xfrm rot="-7672876">
              <a:off x="4313" y="968"/>
              <a:ext cx="240" cy="236"/>
            </a:xfrm>
            <a:custGeom>
              <a:avLst/>
              <a:gdLst>
                <a:gd name="T0" fmla="*/ 0 w 17038"/>
                <a:gd name="T1" fmla="*/ 0 h 20458"/>
                <a:gd name="T2" fmla="*/ 0 w 17038"/>
                <a:gd name="T3" fmla="*/ 0 h 20458"/>
                <a:gd name="T4" fmla="*/ 0 w 17038"/>
                <a:gd name="T5" fmla="*/ 0 h 20458"/>
                <a:gd name="T6" fmla="*/ 0 60000 65536"/>
                <a:gd name="T7" fmla="*/ 0 60000 65536"/>
                <a:gd name="T8" fmla="*/ 0 60000 65536"/>
                <a:gd name="T9" fmla="*/ 0 w 17038"/>
                <a:gd name="T10" fmla="*/ 0 h 20458"/>
                <a:gd name="T11" fmla="*/ 17038 w 17038"/>
                <a:gd name="T12" fmla="*/ 20458 h 20458"/>
              </a:gdLst>
              <a:ahLst/>
              <a:cxnLst>
                <a:cxn ang="T6">
                  <a:pos x="T0" y="T1"/>
                </a:cxn>
                <a:cxn ang="T7">
                  <a:pos x="T2" y="T3"/>
                </a:cxn>
                <a:cxn ang="T8">
                  <a:pos x="T4" y="T5"/>
                </a:cxn>
              </a:cxnLst>
              <a:rect l="T9" t="T10" r="T11" b="T12"/>
              <a:pathLst>
                <a:path w="17038" h="20458" fill="none" extrusionOk="0">
                  <a:moveTo>
                    <a:pt x="6930" y="0"/>
                  </a:moveTo>
                  <a:cubicBezTo>
                    <a:pt x="10929" y="1354"/>
                    <a:pt x="14442" y="3851"/>
                    <a:pt x="17037" y="7181"/>
                  </a:cubicBezTo>
                </a:path>
                <a:path w="17038" h="20458" stroke="0" extrusionOk="0">
                  <a:moveTo>
                    <a:pt x="6930" y="0"/>
                  </a:moveTo>
                  <a:cubicBezTo>
                    <a:pt x="10929" y="1354"/>
                    <a:pt x="14442" y="3851"/>
                    <a:pt x="17037" y="7181"/>
                  </a:cubicBezTo>
                  <a:lnTo>
                    <a:pt x="0" y="20458"/>
                  </a:lnTo>
                  <a:lnTo>
                    <a:pt x="6930"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rot="10800000" lIns="0" tIns="0" rIns="0" bIns="0" anchor="ctr">
              <a:spAutoFit/>
            </a:bodyPr>
            <a:lstStyle/>
            <a:p>
              <a:endParaRPr lang="en-US"/>
            </a:p>
          </p:txBody>
        </p:sp>
        <p:sp>
          <p:nvSpPr>
            <p:cNvPr id="36887" name="Text Box 34"/>
            <p:cNvSpPr txBox="1">
              <a:spLocks noChangeArrowheads="1"/>
            </p:cNvSpPr>
            <p:nvPr/>
          </p:nvSpPr>
          <p:spPr bwMode="auto">
            <a:xfrm>
              <a:off x="4128" y="105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2000" b="1">
                  <a:latin typeface="Arial" panose="020B0604020202020204" pitchFamily="34" charset="0"/>
                  <a:cs typeface="Times New Roman" panose="02020603050405020304" pitchFamily="18" charset="0"/>
                </a:rPr>
                <a:t>θ</a:t>
              </a:r>
            </a:p>
          </p:txBody>
        </p:sp>
        <p:sp>
          <p:nvSpPr>
            <p:cNvPr id="70" name="Text Box 54"/>
            <p:cNvSpPr txBox="1">
              <a:spLocks noChangeArrowheads="1"/>
            </p:cNvSpPr>
            <p:nvPr/>
          </p:nvSpPr>
          <p:spPr bwMode="auto">
            <a:xfrm>
              <a:off x="4307" y="720"/>
              <a:ext cx="253" cy="199"/>
            </a:xfrm>
            <a:prstGeom prst="rect">
              <a:avLst/>
            </a:prstGeom>
            <a:noFill/>
            <a:ln w="9525">
              <a:noFill/>
              <a:miter lim="800000"/>
              <a:headEnd/>
              <a:tailEnd/>
            </a:ln>
          </p:spPr>
          <p:txBody>
            <a:bodyPr/>
            <a:lstStyle/>
            <a:p>
              <a:pPr algn="ctr">
                <a:defRPr/>
              </a:pPr>
              <a:r>
                <a:rPr lang="en-US" dirty="0">
                  <a:latin typeface="+mn-lt"/>
                </a:rPr>
                <a:t>A</a:t>
              </a:r>
            </a:p>
          </p:txBody>
        </p:sp>
      </p:grpSp>
      <p:pic>
        <p:nvPicPr>
          <p:cNvPr id="36874" name="Picture 7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83930" y="2947004"/>
            <a:ext cx="3846513"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Equal 34"/>
          <p:cNvSpPr/>
          <p:nvPr/>
        </p:nvSpPr>
        <p:spPr>
          <a:xfrm>
            <a:off x="3224213" y="2676525"/>
            <a:ext cx="738187" cy="265113"/>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6876" name="Line 17"/>
          <p:cNvSpPr>
            <a:spLocks noChangeShapeType="1"/>
          </p:cNvSpPr>
          <p:nvPr/>
        </p:nvSpPr>
        <p:spPr bwMode="auto">
          <a:xfrm>
            <a:off x="1619250" y="2335213"/>
            <a:ext cx="1366838" cy="3175"/>
          </a:xfrm>
          <a:prstGeom prst="line">
            <a:avLst/>
          </a:prstGeom>
          <a:noFill/>
          <a:ln w="762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7" name="Line 17"/>
          <p:cNvSpPr>
            <a:spLocks noChangeShapeType="1"/>
          </p:cNvSpPr>
          <p:nvPr/>
        </p:nvSpPr>
        <p:spPr bwMode="auto">
          <a:xfrm>
            <a:off x="5114925" y="2433638"/>
            <a:ext cx="1366838" cy="3175"/>
          </a:xfrm>
          <a:prstGeom prst="line">
            <a:avLst/>
          </a:prstGeom>
          <a:noFill/>
          <a:ln w="762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www.transtutors.com/Uploadfile/CMS_Images/6373_Hinged%20or%20pinned%20suppo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95400"/>
            <a:ext cx="8264525"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838200" y="1066800"/>
            <a:ext cx="9753600" cy="4525963"/>
          </a:xfrm>
        </p:spPr>
        <p:txBody>
          <a:bodyPr/>
          <a:lstStyle/>
          <a:p>
            <a:pPr eaLnBrk="1" hangingPunct="1">
              <a:lnSpc>
                <a:spcPct val="150000"/>
              </a:lnSpc>
              <a:buFont typeface="Wingdings" panose="05000000000000000000" pitchFamily="2" charset="2"/>
              <a:buChar char="Ø"/>
              <a:defRPr/>
            </a:pPr>
            <a:r>
              <a:rPr lang="en-US" altLang="en-US" sz="2800" dirty="0" smtClean="0">
                <a:solidFill>
                  <a:srgbClr val="FFFFFF"/>
                </a:solidFill>
                <a:latin typeface="Times New Roman" panose="02020603050405020304" pitchFamily="18" charset="0"/>
                <a:cs typeface="Times New Roman" panose="02020603050405020304" pitchFamily="18" charset="0"/>
              </a:rPr>
              <a:t> Equilibrium of a particle</a:t>
            </a:r>
          </a:p>
          <a:p>
            <a:pPr eaLnBrk="1" hangingPunct="1">
              <a:lnSpc>
                <a:spcPct val="150000"/>
              </a:lnSpc>
              <a:buFont typeface="Wingdings" panose="05000000000000000000" pitchFamily="2" charset="2"/>
              <a:buChar char="Ø"/>
              <a:defRPr/>
            </a:pPr>
            <a:r>
              <a:rPr lang="en-US" altLang="en-US" sz="2800" dirty="0" smtClean="0">
                <a:solidFill>
                  <a:srgbClr val="FFFFFF"/>
                </a:solidFill>
                <a:latin typeface="Times New Roman" panose="02020603050405020304" pitchFamily="18" charset="0"/>
                <a:cs typeface="Times New Roman" panose="02020603050405020304" pitchFamily="18" charset="0"/>
              </a:rPr>
              <a:t> Conditions for Equilibrium</a:t>
            </a:r>
          </a:p>
          <a:p>
            <a:pPr eaLnBrk="1" hangingPunct="1">
              <a:lnSpc>
                <a:spcPct val="150000"/>
              </a:lnSpc>
              <a:buFont typeface="Wingdings" panose="05000000000000000000" pitchFamily="2" charset="2"/>
              <a:buChar char="Ø"/>
              <a:defRPr/>
            </a:pPr>
            <a:r>
              <a:rPr lang="en-US" altLang="en-US" sz="2800" dirty="0" smtClean="0">
                <a:solidFill>
                  <a:srgbClr val="FFFFFF"/>
                </a:solidFill>
                <a:latin typeface="Times New Roman" panose="02020603050405020304" pitchFamily="18" charset="0"/>
                <a:cs typeface="Times New Roman" panose="02020603050405020304" pitchFamily="18" charset="0"/>
              </a:rPr>
              <a:t> Space Diagram &amp; Free Body Diagram (FBD)</a:t>
            </a:r>
          </a:p>
          <a:p>
            <a:pPr eaLnBrk="1" hangingPunct="1">
              <a:lnSpc>
                <a:spcPct val="150000"/>
              </a:lnSpc>
              <a:buFont typeface="Wingdings" panose="05000000000000000000" pitchFamily="2" charset="2"/>
              <a:buChar char="Ø"/>
              <a:defRPr/>
            </a:pPr>
            <a:r>
              <a:rPr lang="en-US" altLang="en-US" sz="2800" dirty="0" smtClean="0">
                <a:solidFill>
                  <a:srgbClr val="FFFFFF"/>
                </a:solidFill>
                <a:latin typeface="Times New Roman" panose="02020603050405020304" pitchFamily="18" charset="0"/>
                <a:cs typeface="Times New Roman" panose="02020603050405020304" pitchFamily="18" charset="0"/>
              </a:rPr>
              <a:t> Application problems</a:t>
            </a:r>
          </a:p>
          <a:p>
            <a:pPr marL="0" indent="0" eaLnBrk="1" hangingPunct="1">
              <a:lnSpc>
                <a:spcPct val="150000"/>
              </a:lnSpc>
              <a:buFont typeface="Arial" panose="020B0604020202020204" pitchFamily="34" charset="0"/>
              <a:buNone/>
              <a:defRPr/>
            </a:pPr>
            <a:r>
              <a:rPr lang="en-US" altLang="en-US" sz="2800" dirty="0" smtClean="0">
                <a:solidFill>
                  <a:srgbClr val="FFFFFF"/>
                </a:solidFill>
                <a:latin typeface="Times New Roman" panose="02020603050405020304" pitchFamily="18" charset="0"/>
                <a:cs typeface="Times New Roman" panose="02020603050405020304" pitchFamily="18" charset="0"/>
              </a:rPr>
              <a:t/>
            </a:r>
            <a:br>
              <a:rPr lang="en-US" altLang="en-US" sz="2800" dirty="0" smtClean="0">
                <a:solidFill>
                  <a:srgbClr val="FFFFFF"/>
                </a:solidFill>
                <a:latin typeface="Times New Roman" panose="02020603050405020304" pitchFamily="18" charset="0"/>
                <a:cs typeface="Times New Roman" panose="02020603050405020304" pitchFamily="18" charset="0"/>
              </a:rPr>
            </a:br>
            <a:endParaRPr lang="en-US" altLang="en-US" sz="2800" dirty="0" smtClean="0">
              <a:solidFill>
                <a:srgbClr val="FFFFFF"/>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defRPr/>
            </a:pPr>
            <a:endParaRPr lang="en-US" altLang="en-US" sz="2800"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defRPr/>
            </a:pPr>
            <a:endParaRPr lang="en-US" altLang="en-US" sz="2800"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defRPr/>
            </a:pPr>
            <a:endParaRPr lang="en-US" altLang="en-US" sz="28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ine 12"/>
          <p:cNvSpPr>
            <a:spLocks noChangeShapeType="1"/>
          </p:cNvSpPr>
          <p:nvPr/>
        </p:nvSpPr>
        <p:spPr bwMode="auto">
          <a:xfrm>
            <a:off x="5008563" y="2455863"/>
            <a:ext cx="935037" cy="0"/>
          </a:xfrm>
          <a:prstGeom prst="line">
            <a:avLst/>
          </a:prstGeom>
          <a:noFill/>
          <a:ln w="28575">
            <a:solidFill>
              <a:srgbClr val="FFFFFF"/>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 name="Text Box 13"/>
          <p:cNvSpPr txBox="1">
            <a:spLocks noChangeArrowheads="1"/>
          </p:cNvSpPr>
          <p:nvPr/>
        </p:nvSpPr>
        <p:spPr bwMode="auto">
          <a:xfrm>
            <a:off x="5562600" y="3505200"/>
            <a:ext cx="762000" cy="457200"/>
          </a:xfrm>
          <a:prstGeom prst="rect">
            <a:avLst/>
          </a:prstGeom>
          <a:noFill/>
          <a:ln w="9525">
            <a:noFill/>
            <a:miter lim="800000"/>
            <a:headEnd/>
            <a:tailEnd/>
          </a:ln>
        </p:spPr>
        <p:txBody>
          <a:bodyPr lIns="0" tIns="0" rIns="0" bIns="0"/>
          <a:lstStyle/>
          <a:p>
            <a:pPr algn="ctr">
              <a:defRPr/>
            </a:pPr>
            <a:r>
              <a:rPr lang="en-US" sz="2000" dirty="0">
                <a:latin typeface="+mn-lt"/>
              </a:rPr>
              <a:t>R</a:t>
            </a:r>
            <a:r>
              <a:rPr lang="en-US" sz="2000" baseline="-25000" dirty="0">
                <a:latin typeface="+mn-lt"/>
              </a:rPr>
              <a:t>AV</a:t>
            </a:r>
          </a:p>
        </p:txBody>
      </p:sp>
      <p:sp>
        <p:nvSpPr>
          <p:cNvPr id="29" name="Text Box 14"/>
          <p:cNvSpPr txBox="1">
            <a:spLocks noChangeArrowheads="1"/>
          </p:cNvSpPr>
          <p:nvPr/>
        </p:nvSpPr>
        <p:spPr bwMode="auto">
          <a:xfrm>
            <a:off x="5181600" y="2590800"/>
            <a:ext cx="457200" cy="352425"/>
          </a:xfrm>
          <a:prstGeom prst="rect">
            <a:avLst/>
          </a:prstGeom>
          <a:noFill/>
          <a:ln w="9525">
            <a:noFill/>
            <a:miter lim="800000"/>
            <a:headEnd/>
            <a:tailEnd/>
          </a:ln>
        </p:spPr>
        <p:txBody>
          <a:bodyPr/>
          <a:lstStyle/>
          <a:p>
            <a:pPr algn="ctr">
              <a:defRPr/>
            </a:pPr>
            <a:r>
              <a:rPr lang="en-US" sz="2000" dirty="0">
                <a:latin typeface="+mn-lt"/>
              </a:rPr>
              <a:t>M</a:t>
            </a:r>
          </a:p>
        </p:txBody>
      </p:sp>
      <p:sp>
        <p:nvSpPr>
          <p:cNvPr id="30" name="Text Box 15"/>
          <p:cNvSpPr txBox="1">
            <a:spLocks noChangeArrowheads="1"/>
          </p:cNvSpPr>
          <p:nvPr/>
        </p:nvSpPr>
        <p:spPr bwMode="auto">
          <a:xfrm>
            <a:off x="4267200" y="2286000"/>
            <a:ext cx="685800" cy="352425"/>
          </a:xfrm>
          <a:prstGeom prst="rect">
            <a:avLst/>
          </a:prstGeom>
          <a:noFill/>
          <a:ln w="9525">
            <a:noFill/>
            <a:miter lim="800000"/>
            <a:headEnd/>
            <a:tailEnd/>
          </a:ln>
        </p:spPr>
        <p:txBody>
          <a:bodyPr/>
          <a:lstStyle/>
          <a:p>
            <a:pPr>
              <a:defRPr/>
            </a:pPr>
            <a:r>
              <a:rPr lang="en-US" sz="2000" dirty="0">
                <a:latin typeface="+mn-lt"/>
              </a:rPr>
              <a:t>R</a:t>
            </a:r>
            <a:r>
              <a:rPr lang="en-US" sz="2000" baseline="-25000" dirty="0">
                <a:latin typeface="+mn-lt"/>
              </a:rPr>
              <a:t>AH</a:t>
            </a:r>
          </a:p>
        </p:txBody>
      </p:sp>
      <p:sp>
        <p:nvSpPr>
          <p:cNvPr id="40966" name="Line 17"/>
          <p:cNvSpPr>
            <a:spLocks noChangeShapeType="1"/>
          </p:cNvSpPr>
          <p:nvPr/>
        </p:nvSpPr>
        <p:spPr bwMode="auto">
          <a:xfrm flipV="1">
            <a:off x="1371600" y="2514600"/>
            <a:ext cx="1981200" cy="0"/>
          </a:xfrm>
          <a:prstGeom prst="line">
            <a:avLst/>
          </a:prstGeom>
          <a:noFill/>
          <a:ln w="762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7" name="Line 18"/>
          <p:cNvSpPr>
            <a:spLocks noChangeShapeType="1"/>
          </p:cNvSpPr>
          <p:nvPr/>
        </p:nvSpPr>
        <p:spPr bwMode="auto">
          <a:xfrm flipH="1">
            <a:off x="1219200" y="2109788"/>
            <a:ext cx="185738" cy="1762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8" name="Line 19"/>
          <p:cNvSpPr>
            <a:spLocks noChangeShapeType="1"/>
          </p:cNvSpPr>
          <p:nvPr/>
        </p:nvSpPr>
        <p:spPr bwMode="auto">
          <a:xfrm flipH="1">
            <a:off x="1219200" y="2338388"/>
            <a:ext cx="185738" cy="1762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9" name="Line 20"/>
          <p:cNvSpPr>
            <a:spLocks noChangeShapeType="1"/>
          </p:cNvSpPr>
          <p:nvPr/>
        </p:nvSpPr>
        <p:spPr bwMode="auto">
          <a:xfrm flipH="1">
            <a:off x="1219200" y="2568575"/>
            <a:ext cx="185738" cy="1746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0" name="Line 21"/>
          <p:cNvSpPr>
            <a:spLocks noChangeShapeType="1"/>
          </p:cNvSpPr>
          <p:nvPr/>
        </p:nvSpPr>
        <p:spPr bwMode="auto">
          <a:xfrm flipH="1">
            <a:off x="1185863" y="2819400"/>
            <a:ext cx="185737" cy="17621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1" name="Line 22"/>
          <p:cNvSpPr>
            <a:spLocks noChangeShapeType="1"/>
          </p:cNvSpPr>
          <p:nvPr/>
        </p:nvSpPr>
        <p:spPr bwMode="auto">
          <a:xfrm flipH="1">
            <a:off x="1185863" y="3024188"/>
            <a:ext cx="185737" cy="1762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23"/>
          <p:cNvSpPr>
            <a:spLocks noChangeShapeType="1"/>
          </p:cNvSpPr>
          <p:nvPr/>
        </p:nvSpPr>
        <p:spPr bwMode="auto">
          <a:xfrm flipV="1">
            <a:off x="5943600" y="2427288"/>
            <a:ext cx="0" cy="1125537"/>
          </a:xfrm>
          <a:prstGeom prst="line">
            <a:avLst/>
          </a:prstGeom>
          <a:noFill/>
          <a:ln w="3175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8" name="Arc 24"/>
          <p:cNvSpPr>
            <a:spLocks/>
          </p:cNvSpPr>
          <p:nvPr/>
        </p:nvSpPr>
        <p:spPr bwMode="auto">
          <a:xfrm rot="10800000">
            <a:off x="5562600" y="2133600"/>
            <a:ext cx="609600" cy="614363"/>
          </a:xfrm>
          <a:custGeom>
            <a:avLst/>
            <a:gdLst>
              <a:gd name="T0" fmla="*/ 0 w 21600"/>
              <a:gd name="T1" fmla="*/ 0 h 43200"/>
              <a:gd name="T2" fmla="*/ 0 w 21600"/>
              <a:gd name="T3" fmla="*/ 2147483646 h 43200"/>
              <a:gd name="T4" fmla="*/ 0 w 21600"/>
              <a:gd name="T5" fmla="*/ 2147483646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lnTo>
                  <a:pt x="-1" y="0"/>
                </a:lnTo>
                <a:close/>
              </a:path>
            </a:pathLst>
          </a:custGeom>
          <a:noFill/>
          <a:ln w="28575">
            <a:solidFill>
              <a:srgbClr val="FFFFFF"/>
            </a:solidFill>
            <a:round/>
            <a:headEnd type="arrow" w="med" len="med"/>
            <a:tailEnd/>
          </a:ln>
          <a:extLst>
            <a:ext uri="{909E8E84-426E-40DD-AFC4-6F175D3DCCD1}">
              <a14:hiddenFill xmlns:a14="http://schemas.microsoft.com/office/drawing/2010/main">
                <a:solidFill>
                  <a:srgbClr val="FFFFFF"/>
                </a:solidFill>
              </a14:hiddenFill>
            </a:ext>
          </a:extLst>
        </p:spPr>
        <p:txBody>
          <a:bodyPr rot="10800000" wrap="none" lIns="0" tIns="0" rIns="0" bIns="0" anchor="ctr"/>
          <a:lstStyle/>
          <a:p>
            <a:endParaRPr lang="en-US"/>
          </a:p>
        </p:txBody>
      </p:sp>
      <p:sp>
        <p:nvSpPr>
          <p:cNvPr id="39" name="Text Box 25"/>
          <p:cNvSpPr txBox="1">
            <a:spLocks noChangeArrowheads="1"/>
          </p:cNvSpPr>
          <p:nvPr/>
        </p:nvSpPr>
        <p:spPr bwMode="auto">
          <a:xfrm>
            <a:off x="1219200" y="2151063"/>
            <a:ext cx="762000" cy="369887"/>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dirty="0">
                <a:latin typeface="+mn-lt"/>
              </a:rPr>
              <a:t>A</a:t>
            </a:r>
          </a:p>
        </p:txBody>
      </p:sp>
      <p:sp>
        <p:nvSpPr>
          <p:cNvPr id="40" name="Text Box 26"/>
          <p:cNvSpPr txBox="1">
            <a:spLocks noChangeArrowheads="1"/>
          </p:cNvSpPr>
          <p:nvPr/>
        </p:nvSpPr>
        <p:spPr bwMode="auto">
          <a:xfrm>
            <a:off x="6096000" y="2133600"/>
            <a:ext cx="304800" cy="369888"/>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dirty="0">
                <a:latin typeface="+mn-lt"/>
              </a:rPr>
              <a:t>A</a:t>
            </a:r>
          </a:p>
        </p:txBody>
      </p:sp>
      <p:sp>
        <p:nvSpPr>
          <p:cNvPr id="40976" name="Line 29"/>
          <p:cNvSpPr>
            <a:spLocks noChangeShapeType="1"/>
          </p:cNvSpPr>
          <p:nvPr/>
        </p:nvSpPr>
        <p:spPr bwMode="auto">
          <a:xfrm flipH="1">
            <a:off x="914400" y="2514600"/>
            <a:ext cx="533400" cy="0"/>
          </a:xfrm>
          <a:prstGeom prst="line">
            <a:avLst/>
          </a:prstGeom>
          <a:noFill/>
          <a:ln w="2857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2" name="Line 17"/>
          <p:cNvSpPr>
            <a:spLocks noChangeShapeType="1"/>
          </p:cNvSpPr>
          <p:nvPr/>
        </p:nvSpPr>
        <p:spPr bwMode="auto">
          <a:xfrm flipV="1">
            <a:off x="5943600" y="2438400"/>
            <a:ext cx="1981200" cy="0"/>
          </a:xfrm>
          <a:prstGeom prst="line">
            <a:avLst/>
          </a:prstGeom>
          <a:noFill/>
          <a:ln w="762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0978" name="Picture 30" descr="http://t1.gstatic.com/images?q=tbn:ANd9GcShKnf6sn0vZRFxetR9u6mST7zYxlG34qCIZ6-FUhlShPHfMou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4741863"/>
            <a:ext cx="4125912"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979" name="Straight Connector 26"/>
          <p:cNvCxnSpPr>
            <a:cxnSpLocks noChangeShapeType="1"/>
          </p:cNvCxnSpPr>
          <p:nvPr/>
        </p:nvCxnSpPr>
        <p:spPr bwMode="auto">
          <a:xfrm rot="5400000">
            <a:off x="647701" y="2628900"/>
            <a:ext cx="1447800" cy="3175"/>
          </a:xfrm>
          <a:prstGeom prst="line">
            <a:avLst/>
          </a:prstGeom>
          <a:noFill/>
          <a:ln w="38100" algn="ctr">
            <a:solidFill>
              <a:srgbClr val="FFFFFF"/>
            </a:solidFill>
            <a:round/>
            <a:headEnd/>
            <a:tailEnd/>
          </a:ln>
          <a:extLst>
            <a:ext uri="{909E8E84-426E-40DD-AFC4-6F175D3DCCD1}">
              <a14:hiddenFill xmlns:a14="http://schemas.microsoft.com/office/drawing/2010/main">
                <a:noFill/>
              </a14:hiddenFill>
            </a:ext>
          </a:extLst>
        </p:spPr>
      </p:cxnSp>
      <p:sp>
        <p:nvSpPr>
          <p:cNvPr id="40980" name="Rectangle 7"/>
          <p:cNvSpPr>
            <a:spLocks noChangeArrowheads="1"/>
          </p:cNvSpPr>
          <p:nvPr/>
        </p:nvSpPr>
        <p:spPr bwMode="auto">
          <a:xfrm>
            <a:off x="723900" y="1066800"/>
            <a:ext cx="70866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lnSpc>
                <a:spcPct val="115000"/>
              </a:lnSpc>
              <a:buFont typeface="Calibri Light" panose="020F0302020204030204" pitchFamily="34" charset="0"/>
              <a:buAutoNum type="arabicPeriod" startAt="3"/>
            </a:pPr>
            <a:r>
              <a:rPr lang="en-US" altLang="en-US" sz="2800">
                <a:cs typeface="Times New Roman" panose="02020603050405020304" pitchFamily="18" charset="0"/>
              </a:rPr>
              <a:t>Fixed or Built-in Support</a:t>
            </a:r>
          </a:p>
        </p:txBody>
      </p:sp>
      <p:pic>
        <p:nvPicPr>
          <p:cNvPr id="40981" name="Picture 4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65950" y="3894138"/>
            <a:ext cx="4667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Equal 21"/>
          <p:cNvSpPr/>
          <p:nvPr/>
        </p:nvSpPr>
        <p:spPr>
          <a:xfrm>
            <a:off x="3452813" y="2676525"/>
            <a:ext cx="738187" cy="265113"/>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linds(horizontal)">
                                      <p:cBhvr>
                                        <p:cTn id="11" dur="500"/>
                                        <p:tgtEl>
                                          <p:spTgt spid="30"/>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linds(horizontal)">
                                      <p:cBhvr>
                                        <p:cTn id="15" dur="500"/>
                                        <p:tgtEl>
                                          <p:spTgt spid="37"/>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linds(horizontal)">
                                      <p:cBhvr>
                                        <p:cTn id="19" dur="500"/>
                                        <p:tgtEl>
                                          <p:spTgt spid="38"/>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blinds(horizontal)">
                                      <p:cBhvr>
                                        <p:cTn id="23" dur="500"/>
                                        <p:tgtEl>
                                          <p:spTgt spid="40"/>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linds(horizontal)">
                                      <p:cBhvr>
                                        <p:cTn id="27" dur="500"/>
                                        <p:tgtEl>
                                          <p:spTgt spid="42"/>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linds(horizontal)">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utoUpdateAnimBg="0"/>
      <p:bldP spid="29" grpId="0" autoUpdateAnimBg="0"/>
      <p:bldP spid="30" grpId="0" autoUpdateAnimBg="0"/>
      <p:bldP spid="37" grpId="0" animBg="1"/>
      <p:bldP spid="38" grpId="0" animBg="1"/>
      <p:bldP spid="40" grpId="0" autoUpdateAnimBg="0"/>
      <p:bldP spid="4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p:nvPr/>
        </p:nvSpPr>
        <p:spPr>
          <a:xfrm>
            <a:off x="776288" y="1066800"/>
            <a:ext cx="4054475" cy="1962150"/>
          </a:xfrm>
          <a:prstGeom prst="rect">
            <a:avLst/>
          </a:prstGeom>
        </p:spPr>
        <p:txBody>
          <a:bodyPr wrap="none">
            <a:spAutoFit/>
          </a:bodyPr>
          <a:lstStyle/>
          <a:p>
            <a:pPr marL="457200" indent="-457200" eaLnBrk="1" hangingPunct="1">
              <a:lnSpc>
                <a:spcPct val="150000"/>
              </a:lnSpc>
              <a:buFont typeface="+mj-lt"/>
              <a:buAutoNum type="arabicPeriod"/>
              <a:defRPr/>
            </a:pPr>
            <a:r>
              <a:rPr lang="en-US" sz="2800" dirty="0">
                <a:cs typeface="Times New Roman" panose="02020603050405020304" pitchFamily="18" charset="0"/>
              </a:rPr>
              <a:t>Simply supported beam</a:t>
            </a:r>
          </a:p>
          <a:p>
            <a:pPr marL="457200" indent="-457200" eaLnBrk="1" hangingPunct="1">
              <a:lnSpc>
                <a:spcPct val="150000"/>
              </a:lnSpc>
              <a:buFont typeface="+mj-lt"/>
              <a:buAutoNum type="arabicPeriod"/>
              <a:defRPr/>
            </a:pPr>
            <a:r>
              <a:rPr lang="en-US" sz="2800" dirty="0">
                <a:cs typeface="Times New Roman" panose="02020603050405020304" pitchFamily="18" charset="0"/>
              </a:rPr>
              <a:t>Cantilever beam</a:t>
            </a:r>
          </a:p>
          <a:p>
            <a:pPr marL="457200" indent="-457200" eaLnBrk="1" hangingPunct="1">
              <a:lnSpc>
                <a:spcPct val="150000"/>
              </a:lnSpc>
              <a:buFont typeface="+mj-lt"/>
              <a:buAutoNum type="arabicPeriod"/>
              <a:defRPr/>
            </a:pPr>
            <a:r>
              <a:rPr lang="en-US" sz="2800" dirty="0">
                <a:cs typeface="Times New Roman" panose="02020603050405020304" pitchFamily="18" charset="0"/>
              </a:rPr>
              <a:t>Overhanging beam</a:t>
            </a:r>
            <a:endParaRPr lang="en-US" sz="4000" b="1" dirty="0">
              <a:latin typeface="+mn-lt"/>
            </a:endParaRPr>
          </a:p>
        </p:txBody>
      </p:sp>
      <p:sp>
        <p:nvSpPr>
          <p:cNvPr id="43011"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Types of Beams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6377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7285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1320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Line 14"/>
          <p:cNvSpPr>
            <a:spLocks noChangeShapeType="1"/>
          </p:cNvSpPr>
          <p:nvPr/>
        </p:nvSpPr>
        <p:spPr bwMode="auto">
          <a:xfrm flipV="1">
            <a:off x="1679575" y="2971800"/>
            <a:ext cx="0" cy="45720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59" name="Line 15"/>
          <p:cNvSpPr>
            <a:spLocks noChangeShapeType="1"/>
          </p:cNvSpPr>
          <p:nvPr/>
        </p:nvSpPr>
        <p:spPr bwMode="auto">
          <a:xfrm flipH="1" flipV="1">
            <a:off x="4103688" y="3022600"/>
            <a:ext cx="11112" cy="34607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060" name="Group 77"/>
          <p:cNvGrpSpPr>
            <a:grpSpLocks/>
          </p:cNvGrpSpPr>
          <p:nvPr/>
        </p:nvGrpSpPr>
        <p:grpSpPr bwMode="auto">
          <a:xfrm>
            <a:off x="1490663" y="3756025"/>
            <a:ext cx="2809875" cy="927100"/>
            <a:chOff x="3134" y="2488"/>
            <a:chExt cx="1770" cy="584"/>
          </a:xfrm>
        </p:grpSpPr>
        <p:sp>
          <p:nvSpPr>
            <p:cNvPr id="42027" name="Line 94"/>
            <p:cNvSpPr>
              <a:spLocks noChangeShapeType="1"/>
            </p:cNvSpPr>
            <p:nvPr/>
          </p:nvSpPr>
          <p:spPr bwMode="auto">
            <a:xfrm flipV="1">
              <a:off x="3264" y="2784"/>
              <a:ext cx="0" cy="288"/>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a:defRPr/>
              </a:pPr>
              <a:endParaRPr lang="en-US">
                <a:ln w="38100">
                  <a:solidFill>
                    <a:schemeClr val="tx1"/>
                  </a:solidFill>
                </a:ln>
              </a:endParaRPr>
            </a:p>
          </p:txBody>
        </p:sp>
        <p:sp>
          <p:nvSpPr>
            <p:cNvPr id="45100" name="Line 95"/>
            <p:cNvSpPr>
              <a:spLocks noChangeShapeType="1"/>
            </p:cNvSpPr>
            <p:nvPr/>
          </p:nvSpPr>
          <p:spPr bwMode="auto">
            <a:xfrm flipV="1">
              <a:off x="4780" y="2784"/>
              <a:ext cx="0" cy="288"/>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8481" name="Text Box 97">
              <a:extLst/>
            </p:cNvPr>
            <p:cNvSpPr txBox="1">
              <a:spLocks noChangeArrowheads="1"/>
            </p:cNvSpPr>
            <p:nvPr/>
          </p:nvSpPr>
          <p:spPr bwMode="auto">
            <a:xfrm>
              <a:off x="3134" y="2499"/>
              <a:ext cx="253" cy="199"/>
            </a:xfrm>
            <a:prstGeom prst="rect">
              <a:avLst/>
            </a:prstGeom>
            <a:noFill/>
            <a:ln w="9525">
              <a:noFill/>
              <a:miter lim="800000"/>
              <a:headEnd/>
              <a:tailEnd/>
            </a:ln>
          </p:spPr>
          <p:txBody>
            <a:bodyPr/>
            <a:lstStyle/>
            <a:p>
              <a:pPr algn="ctr">
                <a:defRPr/>
              </a:pPr>
              <a:r>
                <a:rPr lang="en-US" dirty="0">
                  <a:latin typeface="+mn-lt"/>
                </a:rPr>
                <a:t>A</a:t>
              </a:r>
            </a:p>
          </p:txBody>
        </p:sp>
        <p:sp>
          <p:nvSpPr>
            <p:cNvPr id="18482" name="Text Box 99">
              <a:extLst/>
            </p:cNvPr>
            <p:cNvSpPr txBox="1">
              <a:spLocks noChangeArrowheads="1"/>
            </p:cNvSpPr>
            <p:nvPr/>
          </p:nvSpPr>
          <p:spPr bwMode="auto">
            <a:xfrm>
              <a:off x="4651" y="2488"/>
              <a:ext cx="253" cy="199"/>
            </a:xfrm>
            <a:prstGeom prst="rect">
              <a:avLst/>
            </a:prstGeom>
            <a:noFill/>
            <a:ln w="9525">
              <a:noFill/>
              <a:miter lim="800000"/>
              <a:headEnd/>
              <a:tailEnd/>
            </a:ln>
          </p:spPr>
          <p:txBody>
            <a:bodyPr/>
            <a:lstStyle/>
            <a:p>
              <a:pPr algn="ctr">
                <a:defRPr/>
              </a:pPr>
              <a:r>
                <a:rPr lang="en-US" dirty="0">
                  <a:latin typeface="+mn-lt"/>
                </a:rPr>
                <a:t>B</a:t>
              </a:r>
            </a:p>
          </p:txBody>
        </p:sp>
      </p:grpSp>
      <p:grpSp>
        <p:nvGrpSpPr>
          <p:cNvPr id="45061" name="Group 76"/>
          <p:cNvGrpSpPr>
            <a:grpSpLocks/>
          </p:cNvGrpSpPr>
          <p:nvPr/>
        </p:nvGrpSpPr>
        <p:grpSpPr bwMode="auto">
          <a:xfrm>
            <a:off x="1198563" y="1922463"/>
            <a:ext cx="3487737" cy="1381125"/>
            <a:chOff x="168" y="2784"/>
            <a:chExt cx="2197" cy="870"/>
          </a:xfrm>
        </p:grpSpPr>
        <p:sp>
          <p:nvSpPr>
            <p:cNvPr id="45075" name="Line 10"/>
            <p:cNvSpPr>
              <a:spLocks noChangeShapeType="1"/>
            </p:cNvSpPr>
            <p:nvPr/>
          </p:nvSpPr>
          <p:spPr bwMode="auto">
            <a:xfrm flipH="1" flipV="1">
              <a:off x="487" y="3575"/>
              <a:ext cx="647"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6" name="AutoShape 11"/>
            <p:cNvSpPr>
              <a:spLocks noChangeArrowheads="1"/>
            </p:cNvSpPr>
            <p:nvPr/>
          </p:nvSpPr>
          <p:spPr bwMode="auto">
            <a:xfrm>
              <a:off x="384" y="2935"/>
              <a:ext cx="231" cy="248"/>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45077" name="AutoShape 12"/>
            <p:cNvSpPr>
              <a:spLocks noChangeArrowheads="1"/>
            </p:cNvSpPr>
            <p:nvPr/>
          </p:nvSpPr>
          <p:spPr bwMode="auto">
            <a:xfrm>
              <a:off x="1924" y="2935"/>
              <a:ext cx="231" cy="248"/>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45078" name="Line 13"/>
            <p:cNvSpPr>
              <a:spLocks noChangeShapeType="1"/>
            </p:cNvSpPr>
            <p:nvPr/>
          </p:nvSpPr>
          <p:spPr bwMode="auto">
            <a:xfrm>
              <a:off x="512" y="2935"/>
              <a:ext cx="1527"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9" name="Oval 16"/>
            <p:cNvSpPr>
              <a:spLocks noChangeArrowheads="1"/>
            </p:cNvSpPr>
            <p:nvPr/>
          </p:nvSpPr>
          <p:spPr bwMode="auto">
            <a:xfrm>
              <a:off x="1869" y="3183"/>
              <a:ext cx="116"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45080" name="Oval 17"/>
            <p:cNvSpPr>
              <a:spLocks noChangeArrowheads="1"/>
            </p:cNvSpPr>
            <p:nvPr/>
          </p:nvSpPr>
          <p:spPr bwMode="auto">
            <a:xfrm>
              <a:off x="1995" y="3183"/>
              <a:ext cx="115"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18451" name="Text Box 20">
              <a:extLst/>
            </p:cNvPr>
            <p:cNvSpPr txBox="1">
              <a:spLocks noChangeArrowheads="1"/>
            </p:cNvSpPr>
            <p:nvPr/>
          </p:nvSpPr>
          <p:spPr bwMode="auto">
            <a:xfrm>
              <a:off x="1128" y="3462"/>
              <a:ext cx="432" cy="192"/>
            </a:xfrm>
            <a:prstGeom prst="rect">
              <a:avLst/>
            </a:prstGeom>
            <a:noFill/>
            <a:ln w="28575">
              <a:noFill/>
              <a:miter lim="800000"/>
              <a:headEnd/>
              <a:tailEnd/>
            </a:ln>
          </p:spPr>
          <p:txBody>
            <a:bodyPr lIns="0" tIns="0" rIns="0" bIns="0">
              <a:spAutoFit/>
            </a:bodyPr>
            <a:lstStyle/>
            <a:p>
              <a:pPr algn="ctr" eaLnBrk="1" hangingPunct="1">
                <a:spcBef>
                  <a:spcPct val="50000"/>
                </a:spcBef>
                <a:defRPr/>
              </a:pPr>
              <a:r>
                <a:rPr lang="en-US" sz="2000" dirty="0">
                  <a:solidFill>
                    <a:schemeClr val="tx1"/>
                  </a:solidFill>
                  <a:latin typeface="+mn-lt"/>
                </a:rPr>
                <a:t>span</a:t>
              </a:r>
            </a:p>
          </p:txBody>
        </p:sp>
        <p:sp>
          <p:nvSpPr>
            <p:cNvPr id="45082" name="Line 21"/>
            <p:cNvSpPr>
              <a:spLocks noChangeShapeType="1"/>
            </p:cNvSpPr>
            <p:nvPr/>
          </p:nvSpPr>
          <p:spPr bwMode="auto">
            <a:xfrm>
              <a:off x="1854" y="3301"/>
              <a:ext cx="297" cy="1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nvGrpSpPr>
            <p:cNvPr id="45083" name="Group 41"/>
            <p:cNvGrpSpPr>
              <a:grpSpLocks/>
            </p:cNvGrpSpPr>
            <p:nvPr/>
          </p:nvGrpSpPr>
          <p:grpSpPr bwMode="auto">
            <a:xfrm>
              <a:off x="240" y="3187"/>
              <a:ext cx="528" cy="180"/>
              <a:chOff x="1200" y="3408"/>
              <a:chExt cx="528" cy="144"/>
            </a:xfrm>
          </p:grpSpPr>
          <p:sp>
            <p:nvSpPr>
              <p:cNvPr id="45095" name="Line 42"/>
              <p:cNvSpPr>
                <a:spLocks noChangeShapeType="1"/>
              </p:cNvSpPr>
              <p:nvPr/>
            </p:nvSpPr>
            <p:spPr bwMode="auto">
              <a:xfrm flipH="1">
                <a:off x="1200"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96" name="Line 43"/>
              <p:cNvSpPr>
                <a:spLocks noChangeShapeType="1"/>
              </p:cNvSpPr>
              <p:nvPr/>
            </p:nvSpPr>
            <p:spPr bwMode="auto">
              <a:xfrm flipH="1">
                <a:off x="1344"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97" name="Line 44"/>
              <p:cNvSpPr>
                <a:spLocks noChangeShapeType="1"/>
              </p:cNvSpPr>
              <p:nvPr/>
            </p:nvSpPr>
            <p:spPr bwMode="auto">
              <a:xfrm flipH="1">
                <a:off x="1488"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98" name="Line 46"/>
              <p:cNvSpPr>
                <a:spLocks noChangeShapeType="1"/>
              </p:cNvSpPr>
              <p:nvPr/>
            </p:nvSpPr>
            <p:spPr bwMode="auto">
              <a:xfrm flipH="1">
                <a:off x="1632"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45084" name="Line 47"/>
            <p:cNvSpPr>
              <a:spLocks noChangeShapeType="1"/>
            </p:cNvSpPr>
            <p:nvPr/>
          </p:nvSpPr>
          <p:spPr bwMode="auto">
            <a:xfrm flipH="1">
              <a:off x="1728"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85" name="Line 48"/>
            <p:cNvSpPr>
              <a:spLocks noChangeShapeType="1"/>
            </p:cNvSpPr>
            <p:nvPr/>
          </p:nvSpPr>
          <p:spPr bwMode="auto">
            <a:xfrm flipH="1">
              <a:off x="1872"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86" name="Line 49"/>
            <p:cNvSpPr>
              <a:spLocks noChangeShapeType="1"/>
            </p:cNvSpPr>
            <p:nvPr/>
          </p:nvSpPr>
          <p:spPr bwMode="auto">
            <a:xfrm flipH="1">
              <a:off x="2016"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87" name="Line 51"/>
            <p:cNvSpPr>
              <a:spLocks noChangeShapeType="1"/>
            </p:cNvSpPr>
            <p:nvPr/>
          </p:nvSpPr>
          <p:spPr bwMode="auto">
            <a:xfrm flipH="1">
              <a:off x="2160"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88" name="Line 52"/>
            <p:cNvSpPr>
              <a:spLocks noChangeShapeType="1"/>
            </p:cNvSpPr>
            <p:nvPr/>
          </p:nvSpPr>
          <p:spPr bwMode="auto">
            <a:xfrm>
              <a:off x="240" y="3189"/>
              <a:ext cx="62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89" name="Line 53"/>
            <p:cNvSpPr>
              <a:spLocks noChangeShapeType="1"/>
            </p:cNvSpPr>
            <p:nvPr/>
          </p:nvSpPr>
          <p:spPr bwMode="auto">
            <a:xfrm flipH="1">
              <a:off x="1776" y="3319"/>
              <a:ext cx="528"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90" name="Line 54"/>
            <p:cNvSpPr>
              <a:spLocks noChangeShapeType="1"/>
            </p:cNvSpPr>
            <p:nvPr/>
          </p:nvSpPr>
          <p:spPr bwMode="auto">
            <a:xfrm flipH="1">
              <a:off x="373" y="3493"/>
              <a:ext cx="240"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91" name="Line 55"/>
            <p:cNvSpPr>
              <a:spLocks noChangeShapeType="1"/>
            </p:cNvSpPr>
            <p:nvPr/>
          </p:nvSpPr>
          <p:spPr bwMode="auto">
            <a:xfrm flipH="1">
              <a:off x="1927" y="3491"/>
              <a:ext cx="240"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8463" name="Text Box 96">
              <a:extLst/>
            </p:cNvPr>
            <p:cNvSpPr txBox="1">
              <a:spLocks noChangeArrowheads="1"/>
            </p:cNvSpPr>
            <p:nvPr/>
          </p:nvSpPr>
          <p:spPr bwMode="auto">
            <a:xfrm>
              <a:off x="168" y="2784"/>
              <a:ext cx="253" cy="199"/>
            </a:xfrm>
            <a:prstGeom prst="rect">
              <a:avLst/>
            </a:prstGeom>
            <a:noFill/>
            <a:ln w="28575">
              <a:noFill/>
              <a:miter lim="800000"/>
              <a:headEnd/>
              <a:tailEnd/>
            </a:ln>
          </p:spPr>
          <p:txBody>
            <a:bodyPr/>
            <a:lstStyle/>
            <a:p>
              <a:pPr algn="ctr">
                <a:defRPr/>
              </a:pPr>
              <a:r>
                <a:rPr lang="en-US" dirty="0">
                  <a:solidFill>
                    <a:schemeClr val="tx1"/>
                  </a:solidFill>
                  <a:latin typeface="+mn-lt"/>
                </a:rPr>
                <a:t>A</a:t>
              </a:r>
            </a:p>
          </p:txBody>
        </p:sp>
        <p:sp>
          <p:nvSpPr>
            <p:cNvPr id="18464" name="Text Box 98">
              <a:extLst/>
            </p:cNvPr>
            <p:cNvSpPr txBox="1">
              <a:spLocks noChangeArrowheads="1"/>
            </p:cNvSpPr>
            <p:nvPr/>
          </p:nvSpPr>
          <p:spPr bwMode="auto">
            <a:xfrm>
              <a:off x="2112" y="2784"/>
              <a:ext cx="253" cy="199"/>
            </a:xfrm>
            <a:prstGeom prst="rect">
              <a:avLst/>
            </a:prstGeom>
            <a:noFill/>
            <a:ln w="28575">
              <a:noFill/>
              <a:miter lim="800000"/>
              <a:headEnd/>
              <a:tailEnd/>
            </a:ln>
          </p:spPr>
          <p:txBody>
            <a:bodyPr/>
            <a:lstStyle/>
            <a:p>
              <a:pPr algn="ctr">
                <a:defRPr/>
              </a:pPr>
              <a:r>
                <a:rPr lang="en-US" dirty="0">
                  <a:solidFill>
                    <a:schemeClr val="tx1"/>
                  </a:solidFill>
                  <a:latin typeface="+mn-lt"/>
                </a:rPr>
                <a:t>B</a:t>
              </a:r>
            </a:p>
          </p:txBody>
        </p:sp>
        <p:sp>
          <p:nvSpPr>
            <p:cNvPr id="45094" name="Oval 17"/>
            <p:cNvSpPr>
              <a:spLocks noChangeArrowheads="1"/>
            </p:cNvSpPr>
            <p:nvPr/>
          </p:nvSpPr>
          <p:spPr bwMode="auto">
            <a:xfrm>
              <a:off x="2115" y="3183"/>
              <a:ext cx="115"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grpSp>
      <p:sp>
        <p:nvSpPr>
          <p:cNvPr id="45062" name="Rectangle 7"/>
          <p:cNvSpPr>
            <a:spLocks noChangeArrowheads="1"/>
          </p:cNvSpPr>
          <p:nvPr/>
        </p:nvSpPr>
        <p:spPr bwMode="auto">
          <a:xfrm>
            <a:off x="685800" y="1066800"/>
            <a:ext cx="53562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lnSpc>
                <a:spcPct val="115000"/>
              </a:lnSpc>
              <a:buFont typeface="Calibri Light" panose="020F0302020204030204" pitchFamily="34" charset="0"/>
              <a:buAutoNum type="arabicPeriod"/>
            </a:pPr>
            <a:r>
              <a:rPr lang="en-US" altLang="en-US" sz="2800">
                <a:cs typeface="Times New Roman" panose="02020603050405020304" pitchFamily="18" charset="0"/>
              </a:rPr>
              <a:t>Simply Supported Beam</a:t>
            </a:r>
          </a:p>
        </p:txBody>
      </p:sp>
      <p:sp>
        <p:nvSpPr>
          <p:cNvPr id="45063" name="Line 10"/>
          <p:cNvSpPr>
            <a:spLocks noChangeShapeType="1"/>
          </p:cNvSpPr>
          <p:nvPr/>
        </p:nvSpPr>
        <p:spPr bwMode="auto">
          <a:xfrm flipH="1">
            <a:off x="3444875" y="3178175"/>
            <a:ext cx="654050" cy="9525"/>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4" name="Line 13"/>
          <p:cNvSpPr>
            <a:spLocks noChangeShapeType="1"/>
          </p:cNvSpPr>
          <p:nvPr/>
        </p:nvSpPr>
        <p:spPr bwMode="auto">
          <a:xfrm>
            <a:off x="1690688" y="4225925"/>
            <a:ext cx="2424112"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5" name="Line 14"/>
          <p:cNvSpPr>
            <a:spLocks noChangeShapeType="1"/>
          </p:cNvSpPr>
          <p:nvPr/>
        </p:nvSpPr>
        <p:spPr bwMode="auto">
          <a:xfrm flipV="1">
            <a:off x="1697038" y="4802188"/>
            <a:ext cx="0" cy="45720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6" name="Line 15"/>
          <p:cNvSpPr>
            <a:spLocks noChangeShapeType="1"/>
          </p:cNvSpPr>
          <p:nvPr/>
        </p:nvSpPr>
        <p:spPr bwMode="auto">
          <a:xfrm flipH="1" flipV="1">
            <a:off x="4121150" y="4852988"/>
            <a:ext cx="11113" cy="34448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7" name="Line 10"/>
          <p:cNvSpPr>
            <a:spLocks noChangeShapeType="1"/>
          </p:cNvSpPr>
          <p:nvPr/>
        </p:nvSpPr>
        <p:spPr bwMode="auto">
          <a:xfrm flipH="1" flipV="1">
            <a:off x="1716088" y="5029200"/>
            <a:ext cx="1027112" cy="0"/>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Text Box 20">
            <a:extLst/>
          </p:cNvPr>
          <p:cNvSpPr txBox="1">
            <a:spLocks noChangeArrowheads="1"/>
          </p:cNvSpPr>
          <p:nvPr/>
        </p:nvSpPr>
        <p:spPr bwMode="auto">
          <a:xfrm>
            <a:off x="2735263" y="4852988"/>
            <a:ext cx="685800" cy="304800"/>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dirty="0">
                <a:latin typeface="+mn-lt"/>
              </a:rPr>
              <a:t>span</a:t>
            </a:r>
          </a:p>
        </p:txBody>
      </p:sp>
      <p:sp>
        <p:nvSpPr>
          <p:cNvPr id="45069" name="Line 10"/>
          <p:cNvSpPr>
            <a:spLocks noChangeShapeType="1"/>
          </p:cNvSpPr>
          <p:nvPr/>
        </p:nvSpPr>
        <p:spPr bwMode="auto">
          <a:xfrm flipH="1">
            <a:off x="3429000" y="5024438"/>
            <a:ext cx="703263" cy="1587"/>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0" name="Line 55"/>
          <p:cNvSpPr>
            <a:spLocks noChangeShapeType="1"/>
          </p:cNvSpPr>
          <p:nvPr/>
        </p:nvSpPr>
        <p:spPr bwMode="auto">
          <a:xfrm flipH="1">
            <a:off x="3919538" y="4929188"/>
            <a:ext cx="38100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071" name="Line 54"/>
          <p:cNvSpPr>
            <a:spLocks noChangeShapeType="1"/>
          </p:cNvSpPr>
          <p:nvPr/>
        </p:nvSpPr>
        <p:spPr bwMode="auto">
          <a:xfrm flipH="1">
            <a:off x="1514475" y="4906963"/>
            <a:ext cx="38100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pic>
        <p:nvPicPr>
          <p:cNvPr id="42050" name="Picture 6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03588"/>
            <a:ext cx="522922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3" name="Picture 6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125" y="990600"/>
            <a:ext cx="4206875"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4" name="Line 19"/>
          <p:cNvSpPr>
            <a:spLocks noChangeShapeType="1"/>
          </p:cNvSpPr>
          <p:nvPr/>
        </p:nvSpPr>
        <p:spPr bwMode="auto">
          <a:xfrm flipV="1">
            <a:off x="1066800" y="4222750"/>
            <a:ext cx="638175" cy="3175"/>
          </a:xfrm>
          <a:prstGeom prst="line">
            <a:avLst/>
          </a:prstGeom>
          <a:noFill/>
          <a:ln w="2857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2050"/>
                                        </p:tgtEl>
                                        <p:attrNameLst>
                                          <p:attrName>style.visibility</p:attrName>
                                        </p:attrNameLst>
                                      </p:cBhvr>
                                      <p:to>
                                        <p:strVal val="visible"/>
                                      </p:to>
                                    </p:set>
                                    <p:anim calcmode="lin" valueType="num">
                                      <p:cBhvr>
                                        <p:cTn id="7" dur="500" fill="hold"/>
                                        <p:tgtEl>
                                          <p:spTgt spid="42050"/>
                                        </p:tgtEl>
                                        <p:attrNameLst>
                                          <p:attrName>ppt_w</p:attrName>
                                        </p:attrNameLst>
                                      </p:cBhvr>
                                      <p:tavLst>
                                        <p:tav tm="0">
                                          <p:val>
                                            <p:fltVal val="0"/>
                                          </p:val>
                                        </p:tav>
                                        <p:tav tm="100000">
                                          <p:val>
                                            <p:strVal val="#ppt_w"/>
                                          </p:val>
                                        </p:tav>
                                      </p:tavLst>
                                    </p:anim>
                                    <p:anim calcmode="lin" valueType="num">
                                      <p:cBhvr>
                                        <p:cTn id="8" dur="500" fill="hold"/>
                                        <p:tgtEl>
                                          <p:spTgt spid="42050"/>
                                        </p:tgtEl>
                                        <p:attrNameLst>
                                          <p:attrName>ppt_h</p:attrName>
                                        </p:attrNameLst>
                                      </p:cBhvr>
                                      <p:tavLst>
                                        <p:tav tm="0">
                                          <p:val>
                                            <p:fltVal val="0"/>
                                          </p:val>
                                        </p:tav>
                                        <p:tav tm="100000">
                                          <p:val>
                                            <p:strVal val="#ppt_h"/>
                                          </p:val>
                                        </p:tav>
                                      </p:tavLst>
                                    </p:anim>
                                    <p:animEffect transition="in" filter="fade">
                                      <p:cBhvr>
                                        <p:cTn id="9" dur="500"/>
                                        <p:tgtEl>
                                          <p:spTgt spid="4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61">
            <a:extLst/>
          </p:cNvPr>
          <p:cNvSpPr txBox="1">
            <a:spLocks noChangeArrowheads="1"/>
          </p:cNvSpPr>
          <p:nvPr/>
        </p:nvSpPr>
        <p:spPr bwMode="auto">
          <a:xfrm>
            <a:off x="1389063" y="4941888"/>
            <a:ext cx="612775" cy="431800"/>
          </a:xfrm>
          <a:prstGeom prst="rect">
            <a:avLst/>
          </a:prstGeom>
          <a:noFill/>
          <a:ln w="9525">
            <a:noFill/>
            <a:miter lim="800000"/>
            <a:headEnd/>
            <a:tailEnd/>
          </a:ln>
        </p:spPr>
        <p:txBody>
          <a:bodyPr/>
          <a:lstStyle/>
          <a:p>
            <a:pPr algn="ctr">
              <a:defRPr/>
            </a:pPr>
            <a:r>
              <a:rPr lang="en-US" sz="2000" dirty="0" err="1">
                <a:latin typeface="+mn-lt"/>
              </a:rPr>
              <a:t>R</a:t>
            </a:r>
            <a:r>
              <a:rPr lang="en-US" sz="2000" baseline="-25000" dirty="0" err="1">
                <a:latin typeface="+mn-lt"/>
              </a:rPr>
              <a:t>v</a:t>
            </a:r>
            <a:endParaRPr lang="en-US" sz="2000" baseline="-25000" dirty="0">
              <a:latin typeface="+mn-lt"/>
            </a:endParaRPr>
          </a:p>
        </p:txBody>
      </p:sp>
      <p:sp>
        <p:nvSpPr>
          <p:cNvPr id="47107" name="Line 23"/>
          <p:cNvSpPr>
            <a:spLocks noChangeShapeType="1"/>
          </p:cNvSpPr>
          <p:nvPr/>
        </p:nvSpPr>
        <p:spPr bwMode="auto">
          <a:xfrm flipH="1">
            <a:off x="1490663" y="2139950"/>
            <a:ext cx="134937" cy="15716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08" name="Line 24"/>
          <p:cNvSpPr>
            <a:spLocks noChangeShapeType="1"/>
          </p:cNvSpPr>
          <p:nvPr/>
        </p:nvSpPr>
        <p:spPr bwMode="auto">
          <a:xfrm flipH="1">
            <a:off x="1490663" y="2297113"/>
            <a:ext cx="134937" cy="1587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09" name="Line 25"/>
          <p:cNvSpPr>
            <a:spLocks noChangeShapeType="1"/>
          </p:cNvSpPr>
          <p:nvPr/>
        </p:nvSpPr>
        <p:spPr bwMode="auto">
          <a:xfrm flipH="1">
            <a:off x="1490663" y="2455863"/>
            <a:ext cx="134937" cy="1587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0" name="Line 26"/>
          <p:cNvSpPr>
            <a:spLocks noChangeShapeType="1"/>
          </p:cNvSpPr>
          <p:nvPr/>
        </p:nvSpPr>
        <p:spPr bwMode="auto">
          <a:xfrm flipH="1">
            <a:off x="1490663" y="2614613"/>
            <a:ext cx="134937" cy="15716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7" name="Text Box 31">
            <a:extLst/>
          </p:cNvPr>
          <p:cNvSpPr txBox="1">
            <a:spLocks noChangeArrowheads="1"/>
          </p:cNvSpPr>
          <p:nvPr/>
        </p:nvSpPr>
        <p:spPr bwMode="auto">
          <a:xfrm>
            <a:off x="3276600" y="2057400"/>
            <a:ext cx="401638" cy="315913"/>
          </a:xfrm>
          <a:prstGeom prst="rect">
            <a:avLst/>
          </a:prstGeom>
          <a:noFill/>
          <a:ln w="9525">
            <a:noFill/>
            <a:miter lim="800000"/>
            <a:headEnd/>
            <a:tailEnd/>
          </a:ln>
        </p:spPr>
        <p:txBody>
          <a:bodyPr/>
          <a:lstStyle/>
          <a:p>
            <a:pPr algn="ctr">
              <a:defRPr/>
            </a:pPr>
            <a:r>
              <a:rPr lang="en-US" sz="2000" dirty="0">
                <a:latin typeface="+mn-lt"/>
              </a:rPr>
              <a:t>B</a:t>
            </a:r>
          </a:p>
        </p:txBody>
      </p:sp>
      <p:sp>
        <p:nvSpPr>
          <p:cNvPr id="19471" name="Text Box 35">
            <a:extLst/>
          </p:cNvPr>
          <p:cNvSpPr txBox="1">
            <a:spLocks noChangeArrowheads="1"/>
          </p:cNvSpPr>
          <p:nvPr/>
        </p:nvSpPr>
        <p:spPr bwMode="auto">
          <a:xfrm>
            <a:off x="1600200" y="2044700"/>
            <a:ext cx="401638" cy="315913"/>
          </a:xfrm>
          <a:prstGeom prst="rect">
            <a:avLst/>
          </a:prstGeom>
          <a:noFill/>
          <a:ln w="9525">
            <a:noFill/>
            <a:miter lim="800000"/>
            <a:headEnd/>
            <a:tailEnd/>
          </a:ln>
        </p:spPr>
        <p:txBody>
          <a:bodyPr/>
          <a:lstStyle/>
          <a:p>
            <a:pPr algn="ctr">
              <a:defRPr/>
            </a:pPr>
            <a:r>
              <a:rPr lang="en-US" sz="2000" dirty="0">
                <a:latin typeface="+mn-lt"/>
              </a:rPr>
              <a:t>A</a:t>
            </a:r>
          </a:p>
        </p:txBody>
      </p:sp>
      <p:sp>
        <p:nvSpPr>
          <p:cNvPr id="47113" name="Line 37"/>
          <p:cNvSpPr>
            <a:spLocks noChangeShapeType="1"/>
          </p:cNvSpPr>
          <p:nvPr/>
        </p:nvSpPr>
        <p:spPr bwMode="auto">
          <a:xfrm>
            <a:off x="1643063" y="2057400"/>
            <a:ext cx="0" cy="68580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7114" name="Line 59"/>
          <p:cNvSpPr>
            <a:spLocks noChangeShapeType="1"/>
          </p:cNvSpPr>
          <p:nvPr/>
        </p:nvSpPr>
        <p:spPr bwMode="auto">
          <a:xfrm>
            <a:off x="1676400" y="4211638"/>
            <a:ext cx="1789113"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5" name="Line 60"/>
          <p:cNvSpPr>
            <a:spLocks noChangeShapeType="1"/>
          </p:cNvSpPr>
          <p:nvPr/>
        </p:nvSpPr>
        <p:spPr bwMode="auto">
          <a:xfrm>
            <a:off x="712788" y="4237038"/>
            <a:ext cx="935037" cy="0"/>
          </a:xfrm>
          <a:prstGeom prst="line">
            <a:avLst/>
          </a:prstGeom>
          <a:noFill/>
          <a:ln w="28575">
            <a:solidFill>
              <a:srgbClr val="FFFFFF"/>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9479" name="Text Box 62">
            <a:extLst/>
          </p:cNvPr>
          <p:cNvSpPr txBox="1">
            <a:spLocks noChangeArrowheads="1"/>
          </p:cNvSpPr>
          <p:nvPr/>
        </p:nvSpPr>
        <p:spPr bwMode="auto">
          <a:xfrm>
            <a:off x="990600" y="3678238"/>
            <a:ext cx="457200" cy="352425"/>
          </a:xfrm>
          <a:prstGeom prst="rect">
            <a:avLst/>
          </a:prstGeom>
          <a:noFill/>
          <a:ln w="9525">
            <a:noFill/>
            <a:miter lim="800000"/>
            <a:headEnd/>
            <a:tailEnd/>
          </a:ln>
        </p:spPr>
        <p:txBody>
          <a:bodyPr/>
          <a:lstStyle/>
          <a:p>
            <a:pPr algn="ctr">
              <a:defRPr/>
            </a:pPr>
            <a:r>
              <a:rPr lang="en-US" sz="2000" dirty="0">
                <a:latin typeface="+mn-lt"/>
              </a:rPr>
              <a:t>M</a:t>
            </a:r>
          </a:p>
        </p:txBody>
      </p:sp>
      <p:sp>
        <p:nvSpPr>
          <p:cNvPr id="19480" name="Text Box 63">
            <a:extLst/>
          </p:cNvPr>
          <p:cNvSpPr txBox="1">
            <a:spLocks noChangeArrowheads="1"/>
          </p:cNvSpPr>
          <p:nvPr/>
        </p:nvSpPr>
        <p:spPr bwMode="auto">
          <a:xfrm>
            <a:off x="396875" y="4213225"/>
            <a:ext cx="747713" cy="352425"/>
          </a:xfrm>
          <a:prstGeom prst="rect">
            <a:avLst/>
          </a:prstGeom>
          <a:noFill/>
          <a:ln w="9525">
            <a:noFill/>
            <a:miter lim="800000"/>
            <a:headEnd/>
            <a:tailEnd/>
          </a:ln>
        </p:spPr>
        <p:txBody>
          <a:bodyPr/>
          <a:lstStyle/>
          <a:p>
            <a:pPr algn="ctr">
              <a:defRPr/>
            </a:pPr>
            <a:r>
              <a:rPr lang="en-US" sz="2000" dirty="0">
                <a:latin typeface="+mn-lt"/>
              </a:rPr>
              <a:t>R</a:t>
            </a:r>
            <a:r>
              <a:rPr lang="en-US" sz="2000" baseline="-25000" dirty="0">
                <a:latin typeface="+mn-lt"/>
              </a:rPr>
              <a:t>H</a:t>
            </a:r>
          </a:p>
        </p:txBody>
      </p:sp>
      <p:sp>
        <p:nvSpPr>
          <p:cNvPr id="47118" name="Line 64"/>
          <p:cNvSpPr>
            <a:spLocks noChangeShapeType="1"/>
          </p:cNvSpPr>
          <p:nvPr/>
        </p:nvSpPr>
        <p:spPr bwMode="auto">
          <a:xfrm flipV="1">
            <a:off x="1673225" y="4237038"/>
            <a:ext cx="0" cy="685800"/>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7119" name="Arc 65"/>
          <p:cNvSpPr>
            <a:spLocks/>
          </p:cNvSpPr>
          <p:nvPr/>
        </p:nvSpPr>
        <p:spPr bwMode="auto">
          <a:xfrm rot="10800000">
            <a:off x="1120775" y="4021138"/>
            <a:ext cx="611188" cy="368300"/>
          </a:xfrm>
          <a:custGeom>
            <a:avLst/>
            <a:gdLst>
              <a:gd name="T0" fmla="*/ 0 w 21600"/>
              <a:gd name="T1" fmla="*/ 0 h 43200"/>
              <a:gd name="T2" fmla="*/ 0 w 21600"/>
              <a:gd name="T3" fmla="*/ 2147483646 h 43200"/>
              <a:gd name="T4" fmla="*/ 0 w 21600"/>
              <a:gd name="T5" fmla="*/ 2147483646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lnTo>
                  <a:pt x="-1" y="0"/>
                </a:lnTo>
                <a:close/>
              </a:path>
            </a:pathLst>
          </a:custGeom>
          <a:noFill/>
          <a:ln w="28575">
            <a:solidFill>
              <a:srgbClr val="FFFFFF"/>
            </a:solidFill>
            <a:round/>
            <a:headEnd type="arrow" w="med" len="med"/>
            <a:tailEnd/>
          </a:ln>
          <a:extLst>
            <a:ext uri="{909E8E84-426E-40DD-AFC4-6F175D3DCCD1}">
              <a14:hiddenFill xmlns:a14="http://schemas.microsoft.com/office/drawing/2010/main">
                <a:solidFill>
                  <a:srgbClr val="FFFFFF"/>
                </a:solidFill>
              </a14:hiddenFill>
            </a:ext>
          </a:extLst>
        </p:spPr>
        <p:txBody>
          <a:bodyPr rot="10800000" lIns="0" tIns="0" rIns="0" bIns="0" anchor="ctr">
            <a:spAutoFit/>
          </a:bodyPr>
          <a:lstStyle/>
          <a:p>
            <a:endParaRPr lang="en-US"/>
          </a:p>
        </p:txBody>
      </p:sp>
      <p:sp>
        <p:nvSpPr>
          <p:cNvPr id="19483" name="Text Box 66">
            <a:extLst/>
          </p:cNvPr>
          <p:cNvSpPr txBox="1">
            <a:spLocks noChangeArrowheads="1"/>
          </p:cNvSpPr>
          <p:nvPr/>
        </p:nvSpPr>
        <p:spPr bwMode="auto">
          <a:xfrm>
            <a:off x="1625600" y="4286250"/>
            <a:ext cx="403225" cy="304800"/>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sz="2000" dirty="0">
                <a:latin typeface="+mn-lt"/>
              </a:rPr>
              <a:t>A</a:t>
            </a:r>
          </a:p>
        </p:txBody>
      </p:sp>
      <p:sp>
        <p:nvSpPr>
          <p:cNvPr id="47121" name="Line 76"/>
          <p:cNvSpPr>
            <a:spLocks noChangeShapeType="1"/>
          </p:cNvSpPr>
          <p:nvPr/>
        </p:nvSpPr>
        <p:spPr bwMode="auto">
          <a:xfrm flipH="1">
            <a:off x="1033463" y="2438400"/>
            <a:ext cx="609600" cy="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9485" name="Text Box 31">
            <a:extLst/>
          </p:cNvPr>
          <p:cNvSpPr txBox="1">
            <a:spLocks noChangeArrowheads="1"/>
          </p:cNvSpPr>
          <p:nvPr/>
        </p:nvSpPr>
        <p:spPr bwMode="auto">
          <a:xfrm>
            <a:off x="3295650" y="4214813"/>
            <a:ext cx="401638" cy="315912"/>
          </a:xfrm>
          <a:prstGeom prst="rect">
            <a:avLst/>
          </a:prstGeom>
          <a:noFill/>
          <a:ln w="9525">
            <a:noFill/>
            <a:miter lim="800000"/>
            <a:headEnd/>
            <a:tailEnd/>
          </a:ln>
        </p:spPr>
        <p:txBody>
          <a:bodyPr/>
          <a:lstStyle/>
          <a:p>
            <a:pPr algn="ctr">
              <a:defRPr/>
            </a:pPr>
            <a:r>
              <a:rPr lang="en-US" sz="2000" dirty="0">
                <a:latin typeface="+mn-lt"/>
              </a:rPr>
              <a:t>B</a:t>
            </a:r>
          </a:p>
        </p:txBody>
      </p:sp>
      <p:sp>
        <p:nvSpPr>
          <p:cNvPr id="47123" name="Rectangle 7"/>
          <p:cNvSpPr>
            <a:spLocks noChangeArrowheads="1"/>
          </p:cNvSpPr>
          <p:nvPr/>
        </p:nvSpPr>
        <p:spPr bwMode="auto">
          <a:xfrm>
            <a:off x="685800" y="1066800"/>
            <a:ext cx="53562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lnSpc>
                <a:spcPct val="115000"/>
              </a:lnSpc>
              <a:buFont typeface="Calibri Light" panose="020F0302020204030204" pitchFamily="34" charset="0"/>
              <a:buAutoNum type="arabicPeriod" startAt="2"/>
            </a:pPr>
            <a:r>
              <a:rPr lang="en-US" altLang="en-US" sz="2800">
                <a:cs typeface="Times New Roman" panose="02020603050405020304" pitchFamily="18" charset="0"/>
              </a:rPr>
              <a:t>Cantilever Beam</a:t>
            </a:r>
          </a:p>
        </p:txBody>
      </p:sp>
      <p:sp>
        <p:nvSpPr>
          <p:cNvPr id="47124" name="Line 59"/>
          <p:cNvSpPr>
            <a:spLocks noChangeShapeType="1"/>
          </p:cNvSpPr>
          <p:nvPr/>
        </p:nvSpPr>
        <p:spPr bwMode="auto">
          <a:xfrm>
            <a:off x="1655763" y="2436813"/>
            <a:ext cx="179070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5" name="Line 14"/>
          <p:cNvSpPr>
            <a:spLocks noChangeShapeType="1"/>
          </p:cNvSpPr>
          <p:nvPr/>
        </p:nvSpPr>
        <p:spPr bwMode="auto">
          <a:xfrm flipH="1" flipV="1">
            <a:off x="1625600" y="2957513"/>
            <a:ext cx="41275" cy="36195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6" name="Line 15"/>
          <p:cNvSpPr>
            <a:spLocks noChangeShapeType="1"/>
          </p:cNvSpPr>
          <p:nvPr/>
        </p:nvSpPr>
        <p:spPr bwMode="auto">
          <a:xfrm flipH="1" flipV="1">
            <a:off x="3421063" y="2930525"/>
            <a:ext cx="11112" cy="34607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7" name="Line 10"/>
          <p:cNvSpPr>
            <a:spLocks noChangeShapeType="1"/>
          </p:cNvSpPr>
          <p:nvPr/>
        </p:nvSpPr>
        <p:spPr bwMode="auto">
          <a:xfrm flipH="1" flipV="1">
            <a:off x="1685925" y="3089275"/>
            <a:ext cx="1735138" cy="3175"/>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8" name="Line 55"/>
          <p:cNvSpPr>
            <a:spLocks noChangeShapeType="1"/>
          </p:cNvSpPr>
          <p:nvPr/>
        </p:nvSpPr>
        <p:spPr bwMode="auto">
          <a:xfrm flipH="1">
            <a:off x="3173413" y="3001963"/>
            <a:ext cx="38100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7129" name="Line 54"/>
          <p:cNvSpPr>
            <a:spLocks noChangeShapeType="1"/>
          </p:cNvSpPr>
          <p:nvPr/>
        </p:nvSpPr>
        <p:spPr bwMode="auto">
          <a:xfrm flipH="1">
            <a:off x="1484313" y="2967038"/>
            <a:ext cx="38100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2" name="Text Box 20">
            <a:extLst/>
          </p:cNvPr>
          <p:cNvSpPr txBox="1">
            <a:spLocks noChangeArrowheads="1"/>
          </p:cNvSpPr>
          <p:nvPr/>
        </p:nvSpPr>
        <p:spPr bwMode="auto">
          <a:xfrm>
            <a:off x="2208213" y="2798763"/>
            <a:ext cx="685800" cy="304800"/>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dirty="0">
                <a:latin typeface="+mn-lt"/>
              </a:rPr>
              <a:t>span</a:t>
            </a:r>
          </a:p>
        </p:txBody>
      </p:sp>
      <p:pic>
        <p:nvPicPr>
          <p:cNvPr id="47131" name="Picture 35"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990600"/>
            <a:ext cx="56388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9" name="Picture 37"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425" y="1944688"/>
            <a:ext cx="573405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4069"/>
                                        </p:tgtEl>
                                        <p:attrNameLst>
                                          <p:attrName>style.visibility</p:attrName>
                                        </p:attrNameLst>
                                      </p:cBhvr>
                                      <p:to>
                                        <p:strVal val="visible"/>
                                      </p:to>
                                    </p:set>
                                    <p:anim calcmode="lin" valueType="num">
                                      <p:cBhvr>
                                        <p:cTn id="7" dur="500" fill="hold"/>
                                        <p:tgtEl>
                                          <p:spTgt spid="44069"/>
                                        </p:tgtEl>
                                        <p:attrNameLst>
                                          <p:attrName>ppt_w</p:attrName>
                                        </p:attrNameLst>
                                      </p:cBhvr>
                                      <p:tavLst>
                                        <p:tav tm="0">
                                          <p:val>
                                            <p:fltVal val="0"/>
                                          </p:val>
                                        </p:tav>
                                        <p:tav tm="100000">
                                          <p:val>
                                            <p:strVal val="#ppt_w"/>
                                          </p:val>
                                        </p:tav>
                                      </p:tavLst>
                                    </p:anim>
                                    <p:anim calcmode="lin" valueType="num">
                                      <p:cBhvr>
                                        <p:cTn id="8" dur="500" fill="hold"/>
                                        <p:tgtEl>
                                          <p:spTgt spid="44069"/>
                                        </p:tgtEl>
                                        <p:attrNameLst>
                                          <p:attrName>ppt_h</p:attrName>
                                        </p:attrNameLst>
                                      </p:cBhvr>
                                      <p:tavLst>
                                        <p:tav tm="0">
                                          <p:val>
                                            <p:fltVal val="0"/>
                                          </p:val>
                                        </p:tav>
                                        <p:tav tm="100000">
                                          <p:val>
                                            <p:strVal val="#ppt_h"/>
                                          </p:val>
                                        </p:tav>
                                      </p:tavLst>
                                    </p:anim>
                                    <p:animEffect transition="in" filter="fade">
                                      <p:cBhvr>
                                        <p:cTn id="9" dur="500"/>
                                        <p:tgtEl>
                                          <p:spTgt spid="44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40"/>
          <p:cNvGrpSpPr>
            <a:grpSpLocks/>
          </p:cNvGrpSpPr>
          <p:nvPr/>
        </p:nvGrpSpPr>
        <p:grpSpPr bwMode="auto">
          <a:xfrm>
            <a:off x="914400" y="2060575"/>
            <a:ext cx="3848100" cy="2674938"/>
            <a:chOff x="252413" y="2659065"/>
            <a:chExt cx="3848100" cy="2674935"/>
          </a:xfrm>
        </p:grpSpPr>
        <p:sp>
          <p:nvSpPr>
            <p:cNvPr id="49161" name="AutoShape 9"/>
            <p:cNvSpPr>
              <a:spLocks noChangeArrowheads="1"/>
            </p:cNvSpPr>
            <p:nvPr/>
          </p:nvSpPr>
          <p:spPr bwMode="auto">
            <a:xfrm>
              <a:off x="557213" y="3124200"/>
              <a:ext cx="357187" cy="368300"/>
            </a:xfrm>
            <a:prstGeom prst="triangle">
              <a:avLst>
                <a:gd name="adj" fmla="val 50000"/>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49162" name="Line 10"/>
            <p:cNvSpPr>
              <a:spLocks noChangeShapeType="1"/>
            </p:cNvSpPr>
            <p:nvPr/>
          </p:nvSpPr>
          <p:spPr bwMode="auto">
            <a:xfrm>
              <a:off x="747713" y="3094844"/>
              <a:ext cx="335280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3" name="AutoShape 13"/>
            <p:cNvSpPr>
              <a:spLocks noChangeArrowheads="1"/>
            </p:cNvSpPr>
            <p:nvPr/>
          </p:nvSpPr>
          <p:spPr bwMode="auto">
            <a:xfrm>
              <a:off x="3041650" y="3124200"/>
              <a:ext cx="357188" cy="368300"/>
            </a:xfrm>
            <a:prstGeom prst="triangle">
              <a:avLst>
                <a:gd name="adj" fmla="val 50000"/>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grpSp>
          <p:nvGrpSpPr>
            <p:cNvPr id="49164" name="Group 36"/>
            <p:cNvGrpSpPr>
              <a:grpSpLocks/>
            </p:cNvGrpSpPr>
            <p:nvPr/>
          </p:nvGrpSpPr>
          <p:grpSpPr bwMode="auto">
            <a:xfrm>
              <a:off x="2767020" y="3736975"/>
              <a:ext cx="790577" cy="400050"/>
              <a:chOff x="1920" y="2976"/>
              <a:chExt cx="528" cy="252"/>
            </a:xfrm>
          </p:grpSpPr>
          <p:sp>
            <p:nvSpPr>
              <p:cNvPr id="49184" name="Line 37"/>
              <p:cNvSpPr>
                <a:spLocks noChangeShapeType="1"/>
              </p:cNvSpPr>
              <p:nvPr/>
            </p:nvSpPr>
            <p:spPr bwMode="auto">
              <a:xfrm flipH="1">
                <a:off x="1920" y="2976"/>
                <a:ext cx="96" cy="25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9185" name="Line 38"/>
              <p:cNvSpPr>
                <a:spLocks noChangeShapeType="1"/>
              </p:cNvSpPr>
              <p:nvPr/>
            </p:nvSpPr>
            <p:spPr bwMode="auto">
              <a:xfrm flipH="1">
                <a:off x="2064" y="2976"/>
                <a:ext cx="96" cy="25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9186" name="Line 39"/>
              <p:cNvSpPr>
                <a:spLocks noChangeShapeType="1"/>
              </p:cNvSpPr>
              <p:nvPr/>
            </p:nvSpPr>
            <p:spPr bwMode="auto">
              <a:xfrm flipH="1">
                <a:off x="2208" y="2976"/>
                <a:ext cx="96" cy="25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9187" name="Line 40"/>
              <p:cNvSpPr>
                <a:spLocks noChangeShapeType="1"/>
              </p:cNvSpPr>
              <p:nvPr/>
            </p:nvSpPr>
            <p:spPr bwMode="auto">
              <a:xfrm flipH="1">
                <a:off x="2352" y="2976"/>
                <a:ext cx="96" cy="25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9188" name="Line 41"/>
              <p:cNvSpPr>
                <a:spLocks noChangeShapeType="1"/>
              </p:cNvSpPr>
              <p:nvPr/>
            </p:nvSpPr>
            <p:spPr bwMode="auto">
              <a:xfrm flipH="1" flipV="1">
                <a:off x="1968" y="2976"/>
                <a:ext cx="48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grpSp>
          <p:nvGrpSpPr>
            <p:cNvPr id="49165" name="Group 42"/>
            <p:cNvGrpSpPr>
              <a:grpSpLocks/>
            </p:cNvGrpSpPr>
            <p:nvPr/>
          </p:nvGrpSpPr>
          <p:grpSpPr bwMode="auto">
            <a:xfrm>
              <a:off x="252413" y="3432175"/>
              <a:ext cx="1006475" cy="304800"/>
              <a:chOff x="1056" y="3504"/>
              <a:chExt cx="672" cy="192"/>
            </a:xfrm>
          </p:grpSpPr>
          <p:grpSp>
            <p:nvGrpSpPr>
              <p:cNvPr id="49177" name="Group 43"/>
              <p:cNvGrpSpPr>
                <a:grpSpLocks/>
              </p:cNvGrpSpPr>
              <p:nvPr/>
            </p:nvGrpSpPr>
            <p:grpSpPr bwMode="auto">
              <a:xfrm>
                <a:off x="1104" y="3504"/>
                <a:ext cx="528" cy="192"/>
                <a:chOff x="1200" y="3360"/>
                <a:chExt cx="528" cy="192"/>
              </a:xfrm>
            </p:grpSpPr>
            <p:sp>
              <p:nvSpPr>
                <p:cNvPr id="49179" name="Line 44"/>
                <p:cNvSpPr>
                  <a:spLocks noChangeShapeType="1"/>
                </p:cNvSpPr>
                <p:nvPr/>
              </p:nvSpPr>
              <p:spPr bwMode="auto">
                <a:xfrm flipH="1">
                  <a:off x="1200"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9180" name="Line 45"/>
                <p:cNvSpPr>
                  <a:spLocks noChangeShapeType="1"/>
                </p:cNvSpPr>
                <p:nvPr/>
              </p:nvSpPr>
              <p:spPr bwMode="auto">
                <a:xfrm flipH="1">
                  <a:off x="1344"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9181" name="Line 46"/>
                <p:cNvSpPr>
                  <a:spLocks noChangeShapeType="1"/>
                </p:cNvSpPr>
                <p:nvPr/>
              </p:nvSpPr>
              <p:spPr bwMode="auto">
                <a:xfrm flipH="1">
                  <a:off x="1488"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9182" name="Line 47"/>
                <p:cNvSpPr>
                  <a:spLocks noChangeShapeType="1"/>
                </p:cNvSpPr>
                <p:nvPr/>
              </p:nvSpPr>
              <p:spPr bwMode="auto">
                <a:xfrm flipH="1">
                  <a:off x="1296" y="3360"/>
                  <a:ext cx="144" cy="19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p>
                  <a:endParaRPr lang="en-US"/>
                </a:p>
              </p:txBody>
            </p:sp>
            <p:sp>
              <p:nvSpPr>
                <p:cNvPr id="49183" name="Line 48"/>
                <p:cNvSpPr>
                  <a:spLocks noChangeShapeType="1"/>
                </p:cNvSpPr>
                <p:nvPr/>
              </p:nvSpPr>
              <p:spPr bwMode="auto">
                <a:xfrm flipH="1">
                  <a:off x="1632" y="3408"/>
                  <a:ext cx="96" cy="14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49178" name="Line 49"/>
              <p:cNvSpPr>
                <a:spLocks noChangeShapeType="1"/>
              </p:cNvSpPr>
              <p:nvPr/>
            </p:nvSpPr>
            <p:spPr bwMode="auto">
              <a:xfrm flipH="1">
                <a:off x="1056" y="3552"/>
                <a:ext cx="672"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grpSp>
          <p:nvGrpSpPr>
            <p:cNvPr id="49166" name="Group 51"/>
            <p:cNvGrpSpPr>
              <a:grpSpLocks/>
            </p:cNvGrpSpPr>
            <p:nvPr/>
          </p:nvGrpSpPr>
          <p:grpSpPr bwMode="auto">
            <a:xfrm>
              <a:off x="2843209" y="3508375"/>
              <a:ext cx="790574" cy="244475"/>
              <a:chOff x="2160" y="2544"/>
              <a:chExt cx="528" cy="154"/>
            </a:xfrm>
          </p:grpSpPr>
          <p:sp>
            <p:nvSpPr>
              <p:cNvPr id="49173" name="Oval 52"/>
              <p:cNvSpPr>
                <a:spLocks noChangeArrowheads="1"/>
              </p:cNvSpPr>
              <p:nvPr/>
            </p:nvSpPr>
            <p:spPr bwMode="auto">
              <a:xfrm>
                <a:off x="2370" y="2551"/>
                <a:ext cx="96" cy="147"/>
              </a:xfrm>
              <a:prstGeom prst="ellipse">
                <a:avLst/>
              </a:prstGeom>
              <a:noFill/>
              <a:ln w="9525"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49174" name="Oval 53"/>
              <p:cNvSpPr>
                <a:spLocks noChangeArrowheads="1"/>
              </p:cNvSpPr>
              <p:nvPr/>
            </p:nvSpPr>
            <p:spPr bwMode="auto">
              <a:xfrm>
                <a:off x="2496" y="2558"/>
                <a:ext cx="83" cy="139"/>
              </a:xfrm>
              <a:prstGeom prst="ellipse">
                <a:avLst/>
              </a:prstGeom>
              <a:noFill/>
              <a:ln w="9525"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49175" name="Oval 54"/>
              <p:cNvSpPr>
                <a:spLocks noChangeArrowheads="1"/>
              </p:cNvSpPr>
              <p:nvPr/>
            </p:nvSpPr>
            <p:spPr bwMode="auto">
              <a:xfrm>
                <a:off x="2266" y="2550"/>
                <a:ext cx="87" cy="147"/>
              </a:xfrm>
              <a:prstGeom prst="ellipse">
                <a:avLst/>
              </a:prstGeom>
              <a:noFill/>
              <a:ln w="9525"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49176" name="Line 55"/>
              <p:cNvSpPr>
                <a:spLocks noChangeShapeType="1"/>
              </p:cNvSpPr>
              <p:nvPr/>
            </p:nvSpPr>
            <p:spPr bwMode="auto">
              <a:xfrm>
                <a:off x="2160" y="2544"/>
                <a:ext cx="528"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49167" name="Line 61"/>
            <p:cNvSpPr>
              <a:spLocks noChangeShapeType="1"/>
            </p:cNvSpPr>
            <p:nvPr/>
          </p:nvSpPr>
          <p:spPr bwMode="auto">
            <a:xfrm flipV="1">
              <a:off x="731838" y="4597400"/>
              <a:ext cx="0" cy="736600"/>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8" name="Line 62"/>
            <p:cNvSpPr>
              <a:spLocks noChangeShapeType="1"/>
            </p:cNvSpPr>
            <p:nvPr/>
          </p:nvSpPr>
          <p:spPr bwMode="auto">
            <a:xfrm flipV="1">
              <a:off x="3200400" y="4586287"/>
              <a:ext cx="0" cy="736600"/>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7" name="Text Box 84">
              <a:extLst/>
            </p:cNvPr>
            <p:cNvSpPr txBox="1">
              <a:spLocks noChangeArrowheads="1"/>
            </p:cNvSpPr>
            <p:nvPr/>
          </p:nvSpPr>
          <p:spPr bwMode="auto">
            <a:xfrm>
              <a:off x="593726" y="2673353"/>
              <a:ext cx="387350" cy="315912"/>
            </a:xfrm>
            <a:prstGeom prst="rect">
              <a:avLst/>
            </a:prstGeom>
            <a:noFill/>
            <a:ln w="9525">
              <a:noFill/>
              <a:miter lim="800000"/>
              <a:headEnd/>
              <a:tailEnd/>
            </a:ln>
          </p:spPr>
          <p:txBody>
            <a:bodyPr/>
            <a:lstStyle/>
            <a:p>
              <a:pPr algn="ctr">
                <a:defRPr/>
              </a:pPr>
              <a:r>
                <a:rPr lang="en-US" dirty="0">
                  <a:latin typeface="+mn-lt"/>
                </a:rPr>
                <a:t>A</a:t>
              </a:r>
            </a:p>
          </p:txBody>
        </p:sp>
        <p:sp>
          <p:nvSpPr>
            <p:cNvPr id="20498" name="Text Box 85">
              <a:extLst/>
            </p:cNvPr>
            <p:cNvSpPr txBox="1">
              <a:spLocks noChangeArrowheads="1"/>
            </p:cNvSpPr>
            <p:nvPr/>
          </p:nvSpPr>
          <p:spPr bwMode="auto">
            <a:xfrm>
              <a:off x="485776" y="4149726"/>
              <a:ext cx="387350" cy="315912"/>
            </a:xfrm>
            <a:prstGeom prst="rect">
              <a:avLst/>
            </a:prstGeom>
            <a:noFill/>
            <a:ln w="9525">
              <a:noFill/>
              <a:miter lim="800000"/>
              <a:headEnd/>
              <a:tailEnd/>
            </a:ln>
          </p:spPr>
          <p:txBody>
            <a:bodyPr/>
            <a:lstStyle/>
            <a:p>
              <a:pPr algn="ctr">
                <a:defRPr/>
              </a:pPr>
              <a:r>
                <a:rPr lang="en-US" dirty="0">
                  <a:latin typeface="+mn-lt"/>
                </a:rPr>
                <a:t>A</a:t>
              </a:r>
            </a:p>
          </p:txBody>
        </p:sp>
        <p:sp>
          <p:nvSpPr>
            <p:cNvPr id="20499" name="Text Box 86">
              <a:extLst/>
            </p:cNvPr>
            <p:cNvSpPr txBox="1">
              <a:spLocks noChangeArrowheads="1"/>
            </p:cNvSpPr>
            <p:nvPr/>
          </p:nvSpPr>
          <p:spPr bwMode="auto">
            <a:xfrm>
              <a:off x="3036888" y="2659065"/>
              <a:ext cx="387350" cy="315913"/>
            </a:xfrm>
            <a:prstGeom prst="rect">
              <a:avLst/>
            </a:prstGeom>
            <a:noFill/>
            <a:ln w="9525">
              <a:noFill/>
              <a:miter lim="800000"/>
              <a:headEnd/>
              <a:tailEnd/>
            </a:ln>
          </p:spPr>
          <p:txBody>
            <a:bodyPr/>
            <a:lstStyle/>
            <a:p>
              <a:pPr algn="ctr">
                <a:defRPr/>
              </a:pPr>
              <a:r>
                <a:rPr lang="en-US" dirty="0">
                  <a:latin typeface="+mn-lt"/>
                </a:rPr>
                <a:t>B</a:t>
              </a:r>
            </a:p>
          </p:txBody>
        </p:sp>
        <p:sp>
          <p:nvSpPr>
            <p:cNvPr id="20500" name="Text Box 87">
              <a:extLst/>
            </p:cNvPr>
            <p:cNvSpPr txBox="1">
              <a:spLocks noChangeArrowheads="1"/>
            </p:cNvSpPr>
            <p:nvPr/>
          </p:nvSpPr>
          <p:spPr bwMode="auto">
            <a:xfrm>
              <a:off x="2973388" y="4173538"/>
              <a:ext cx="387350" cy="336550"/>
            </a:xfrm>
            <a:prstGeom prst="rect">
              <a:avLst/>
            </a:prstGeom>
            <a:noFill/>
            <a:ln w="9525">
              <a:noFill/>
              <a:miter lim="800000"/>
              <a:headEnd/>
              <a:tailEnd/>
            </a:ln>
          </p:spPr>
          <p:txBody>
            <a:bodyPr/>
            <a:lstStyle/>
            <a:p>
              <a:pPr algn="ctr">
                <a:defRPr/>
              </a:pPr>
              <a:r>
                <a:rPr lang="en-US" dirty="0">
                  <a:latin typeface="+mn-lt"/>
                </a:rPr>
                <a:t>B</a:t>
              </a:r>
            </a:p>
          </p:txBody>
        </p:sp>
      </p:grpSp>
      <p:sp>
        <p:nvSpPr>
          <p:cNvPr id="49155" name="Rectangle 7"/>
          <p:cNvSpPr>
            <a:spLocks noChangeArrowheads="1"/>
          </p:cNvSpPr>
          <p:nvPr/>
        </p:nvSpPr>
        <p:spPr bwMode="auto">
          <a:xfrm>
            <a:off x="685800" y="1066800"/>
            <a:ext cx="53562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lnSpc>
                <a:spcPct val="115000"/>
              </a:lnSpc>
              <a:buFont typeface="Calibri Light" panose="020F0302020204030204" pitchFamily="34" charset="0"/>
              <a:buAutoNum type="arabicPeriod" startAt="2"/>
            </a:pPr>
            <a:r>
              <a:rPr lang="en-US" altLang="en-US" sz="2800">
                <a:cs typeface="Times New Roman" panose="02020603050405020304" pitchFamily="18" charset="0"/>
              </a:rPr>
              <a:t>Overhanging Beam</a:t>
            </a:r>
          </a:p>
        </p:txBody>
      </p:sp>
      <p:pic>
        <p:nvPicPr>
          <p:cNvPr id="49156" name="Picture 4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725" y="1000125"/>
            <a:ext cx="573405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Line 19"/>
          <p:cNvSpPr>
            <a:spLocks noChangeShapeType="1"/>
          </p:cNvSpPr>
          <p:nvPr/>
        </p:nvSpPr>
        <p:spPr bwMode="auto">
          <a:xfrm flipV="1">
            <a:off x="742950" y="4024313"/>
            <a:ext cx="638175" cy="3175"/>
          </a:xfrm>
          <a:prstGeom prst="line">
            <a:avLst/>
          </a:prstGeom>
          <a:noFill/>
          <a:ln w="2857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9158" name="Line 10"/>
          <p:cNvSpPr>
            <a:spLocks noChangeShapeType="1"/>
          </p:cNvSpPr>
          <p:nvPr/>
        </p:nvSpPr>
        <p:spPr bwMode="auto">
          <a:xfrm>
            <a:off x="1381125" y="3987800"/>
            <a:ext cx="335280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6" name="Picture 42" descr="https://qph.ec.quoracdn.net/main-qimg-974ba5652980b38312be6d5430945ff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975" y="1863725"/>
            <a:ext cx="547846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28" name="Picture 48" descr="Image result for overhanging concrete be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9175" y="3217863"/>
            <a:ext cx="617855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46128"/>
                                        </p:tgtEl>
                                        <p:attrNameLst>
                                          <p:attrName>style.visibility</p:attrName>
                                        </p:attrNameLst>
                                      </p:cBhvr>
                                      <p:to>
                                        <p:strVal val="visible"/>
                                      </p:to>
                                    </p:set>
                                    <p:anim calcmode="lin" valueType="num">
                                      <p:cBhvr>
                                        <p:cTn id="14" dur="500" fill="hold"/>
                                        <p:tgtEl>
                                          <p:spTgt spid="46128"/>
                                        </p:tgtEl>
                                        <p:attrNameLst>
                                          <p:attrName>ppt_w</p:attrName>
                                        </p:attrNameLst>
                                      </p:cBhvr>
                                      <p:tavLst>
                                        <p:tav tm="0">
                                          <p:val>
                                            <p:fltVal val="0"/>
                                          </p:val>
                                        </p:tav>
                                        <p:tav tm="100000">
                                          <p:val>
                                            <p:strVal val="#ppt_w"/>
                                          </p:val>
                                        </p:tav>
                                      </p:tavLst>
                                    </p:anim>
                                    <p:anim calcmode="lin" valueType="num">
                                      <p:cBhvr>
                                        <p:cTn id="15" dur="500" fill="hold"/>
                                        <p:tgtEl>
                                          <p:spTgt spid="46128"/>
                                        </p:tgtEl>
                                        <p:attrNameLst>
                                          <p:attrName>ppt_h</p:attrName>
                                        </p:attrNameLst>
                                      </p:cBhvr>
                                      <p:tavLst>
                                        <p:tav tm="0">
                                          <p:val>
                                            <p:fltVal val="0"/>
                                          </p:val>
                                        </p:tav>
                                        <p:tav tm="100000">
                                          <p:val>
                                            <p:strVal val="#ppt_h"/>
                                          </p:val>
                                        </p:tav>
                                      </p:tavLst>
                                    </p:anim>
                                    <p:animEffect transition="in" filter="fade">
                                      <p:cBhvr>
                                        <p:cTn id="16" dur="500"/>
                                        <p:tgtEl>
                                          <p:spTgt spid="46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p:cNvPr>
          <p:cNvPicPr>
            <a:picLocks noChangeAspect="1" noChangeArrowheads="1"/>
          </p:cNvPicPr>
          <p:nvPr/>
        </p:nvPicPr>
        <p:blipFill>
          <a:blip r:embed="rId3"/>
          <a:srcRect/>
          <a:stretch>
            <a:fillRect/>
          </a:stretch>
        </p:blipFill>
        <p:spPr bwMode="auto">
          <a:xfrm>
            <a:off x="0" y="990600"/>
            <a:ext cx="6132513" cy="407352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pic>
        <p:nvPicPr>
          <p:cNvPr id="5" name="Picture 2">
            <a:extLst/>
          </p:cNvPr>
          <p:cNvPicPr>
            <a:picLocks noChangeAspect="1" noChangeArrowheads="1"/>
          </p:cNvPicPr>
          <p:nvPr/>
        </p:nvPicPr>
        <p:blipFill>
          <a:blip r:embed="rId4"/>
          <a:srcRect/>
          <a:stretch>
            <a:fillRect/>
          </a:stretch>
        </p:blipFill>
        <p:spPr bwMode="auto">
          <a:xfrm>
            <a:off x="6192838" y="2784475"/>
            <a:ext cx="5999162" cy="4073525"/>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
        <p:nvSpPr>
          <p:cNvPr id="51204" name="Text Box 6"/>
          <p:cNvSpPr txBox="1">
            <a:spLocks noChangeArrowheads="1"/>
          </p:cNvSpPr>
          <p:nvPr/>
        </p:nvSpPr>
        <p:spPr bwMode="auto">
          <a:xfrm>
            <a:off x="1371600" y="304800"/>
            <a:ext cx="9939338"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Statically Determinate &amp; Indeterminate Beams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p:cNvPr>
          <p:cNvSpPr>
            <a:spLocks noGrp="1"/>
          </p:cNvSpPr>
          <p:nvPr>
            <p:ph idx="1"/>
          </p:nvPr>
        </p:nvSpPr>
        <p:spPr>
          <a:xfrm>
            <a:off x="609600" y="1143000"/>
            <a:ext cx="11201400" cy="4525963"/>
          </a:xfrm>
        </p:spPr>
        <p:txBody>
          <a:bodyPr rtlCol="0">
            <a:normAutofit/>
          </a:bodyPr>
          <a:lstStyle/>
          <a:p>
            <a:pPr marL="742950" indent="-514350">
              <a:lnSpc>
                <a:spcPct val="150000"/>
              </a:lnSpc>
              <a:spcBef>
                <a:spcPct val="0"/>
              </a:spcBef>
              <a:buFont typeface="+mj-lt"/>
              <a:buAutoNum type="arabicPeriod"/>
              <a:defRPr/>
            </a:pPr>
            <a:r>
              <a:rPr lang="en-US" sz="2800" dirty="0" smtClean="0">
                <a:solidFill>
                  <a:srgbClr val="FFFFFF"/>
                </a:solidFill>
                <a:latin typeface="Times New Roman" panose="02020603050405020304" pitchFamily="18" charset="0"/>
                <a:cs typeface="Times New Roman" panose="02020603050405020304" pitchFamily="18" charset="0"/>
              </a:rPr>
              <a:t>Concentrated </a:t>
            </a:r>
            <a:r>
              <a:rPr lang="en-US" sz="2800" dirty="0">
                <a:solidFill>
                  <a:srgbClr val="FFFFFF"/>
                </a:solidFill>
                <a:latin typeface="Times New Roman" panose="02020603050405020304" pitchFamily="18" charset="0"/>
                <a:cs typeface="Times New Roman" panose="02020603050405020304" pitchFamily="18" charset="0"/>
              </a:rPr>
              <a:t>or Point load</a:t>
            </a:r>
          </a:p>
          <a:p>
            <a:pPr marL="742950" indent="-514350">
              <a:lnSpc>
                <a:spcPct val="150000"/>
              </a:lnSpc>
              <a:spcBef>
                <a:spcPct val="0"/>
              </a:spcBef>
              <a:buFont typeface="+mj-lt"/>
              <a:buAutoNum type="arabicPeriod"/>
              <a:defRPr/>
            </a:pPr>
            <a:r>
              <a:rPr lang="en-US" sz="2800" dirty="0">
                <a:solidFill>
                  <a:srgbClr val="FFFFFF"/>
                </a:solidFill>
                <a:latin typeface="Times New Roman" panose="02020603050405020304" pitchFamily="18" charset="0"/>
                <a:cs typeface="Times New Roman" panose="02020603050405020304" pitchFamily="18" charset="0"/>
              </a:rPr>
              <a:t>Uniformly distributed load (UDL)</a:t>
            </a:r>
          </a:p>
          <a:p>
            <a:pPr marL="742950" indent="-514350">
              <a:lnSpc>
                <a:spcPct val="150000"/>
              </a:lnSpc>
              <a:spcBef>
                <a:spcPct val="0"/>
              </a:spcBef>
              <a:buFont typeface="+mj-lt"/>
              <a:buAutoNum type="arabicPeriod"/>
              <a:defRPr/>
            </a:pPr>
            <a:r>
              <a:rPr lang="en-US" sz="2800" dirty="0">
                <a:solidFill>
                  <a:srgbClr val="FFFFFF"/>
                </a:solidFill>
                <a:latin typeface="Times New Roman" panose="02020603050405020304" pitchFamily="18" charset="0"/>
                <a:cs typeface="Times New Roman" panose="02020603050405020304" pitchFamily="18" charset="0"/>
              </a:rPr>
              <a:t>Uniformly varying load (UVL)</a:t>
            </a:r>
          </a:p>
          <a:p>
            <a:pPr marL="914400" lvl="1" indent="-514350" eaLnBrk="1" fontAlgn="auto" hangingPunct="1">
              <a:lnSpc>
                <a:spcPct val="150000"/>
              </a:lnSpc>
              <a:spcBef>
                <a:spcPct val="0"/>
              </a:spcBef>
              <a:spcAft>
                <a:spcPts val="0"/>
              </a:spcAft>
              <a:buFont typeface="+mj-lt"/>
              <a:buAutoNum type="arabicPeriod"/>
              <a:defRPr/>
            </a:pPr>
            <a:endParaRPr lang="en-US" sz="2400" dirty="0">
              <a:solidFill>
                <a:schemeClr val="bg2">
                  <a:lumMod val="20000"/>
                  <a:lumOff val="80000"/>
                </a:schemeClr>
              </a:solidFill>
            </a:endParaRPr>
          </a:p>
          <a:p>
            <a:pPr marL="400050" lvl="1" indent="0" eaLnBrk="1" fontAlgn="auto" hangingPunct="1">
              <a:lnSpc>
                <a:spcPct val="150000"/>
              </a:lnSpc>
              <a:spcBef>
                <a:spcPct val="0"/>
              </a:spcBef>
              <a:spcAft>
                <a:spcPts val="0"/>
              </a:spcAft>
              <a:buFont typeface="Arial" panose="020B0604020202020204" pitchFamily="34" charset="0"/>
              <a:buNone/>
              <a:defRPr/>
            </a:pPr>
            <a:endParaRPr lang="en-US" sz="2400" dirty="0">
              <a:solidFill>
                <a:schemeClr val="bg2">
                  <a:lumMod val="20000"/>
                  <a:lumOff val="80000"/>
                </a:schemeClr>
              </a:solidFill>
            </a:endParaRPr>
          </a:p>
          <a:p>
            <a:pPr marL="514350" indent="-514350" eaLnBrk="1" fontAlgn="auto" hangingPunct="1">
              <a:lnSpc>
                <a:spcPct val="150000"/>
              </a:lnSpc>
              <a:spcBef>
                <a:spcPct val="0"/>
              </a:spcBef>
              <a:spcAft>
                <a:spcPts val="0"/>
              </a:spcAft>
              <a:buFont typeface="Arial" panose="020B0604020202020204" pitchFamily="34" charset="0"/>
              <a:buNone/>
              <a:defRPr/>
            </a:pPr>
            <a:endParaRPr lang="en-US" sz="2800" dirty="0">
              <a:solidFill>
                <a:srgbClr val="FFFFFF"/>
              </a:solidFill>
            </a:endParaRPr>
          </a:p>
        </p:txBody>
      </p:sp>
      <p:sp>
        <p:nvSpPr>
          <p:cNvPr id="53251"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Loads on Beam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EQUILIBRIUM OF FORCE SYSTEMS</a:t>
            </a:r>
          </a:p>
        </p:txBody>
      </p:sp>
      <p:sp>
        <p:nvSpPr>
          <p:cNvPr id="18" name="Rectangle 6"/>
          <p:cNvSpPr>
            <a:spLocks noChangeArrowheads="1"/>
          </p:cNvSpPr>
          <p:nvPr/>
        </p:nvSpPr>
        <p:spPr bwMode="auto">
          <a:xfrm>
            <a:off x="762000" y="1135063"/>
            <a:ext cx="108966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eaLnBrk="1" hangingPunct="1">
              <a:lnSpc>
                <a:spcPct val="200000"/>
              </a:lnSpc>
              <a:spcBef>
                <a:spcPct val="50000"/>
              </a:spcBef>
            </a:pPr>
            <a:r>
              <a:rPr lang="en-US" altLang="en-US" sz="2800" b="1" dirty="0">
                <a:cs typeface="Times New Roman" panose="02020603050405020304" pitchFamily="18" charset="0"/>
              </a:rPr>
              <a:t>Equilibrium of a particle :</a:t>
            </a:r>
          </a:p>
          <a:p>
            <a:pPr algn="just"/>
            <a:r>
              <a:rPr lang="en-US" altLang="en-US" sz="2800" dirty="0">
                <a:cs typeface="Times New Roman" panose="02020603050405020304" pitchFamily="18" charset="0"/>
              </a:rPr>
              <a:t>If the net effect of the given forces is zero, the particle is said to be in equilibrium.</a:t>
            </a:r>
          </a:p>
          <a:p>
            <a:pPr algn="just"/>
            <a:endParaRPr lang="en-US" altLang="en-US" sz="2800" dirty="0">
              <a:cs typeface="Times New Roman" panose="02020603050405020304" pitchFamily="18" charset="0"/>
            </a:endParaRPr>
          </a:p>
          <a:p>
            <a:pPr algn="just"/>
            <a:endParaRPr lang="en-US" altLang="en-US" sz="2800" dirty="0">
              <a:cs typeface="Times New Roman" panose="02020603050405020304" pitchFamily="18" charset="0"/>
            </a:endParaRPr>
          </a:p>
          <a:p>
            <a:pPr algn="just"/>
            <a:r>
              <a:rPr lang="en-US" altLang="en-US" sz="2800" dirty="0">
                <a:cs typeface="Times New Roman" panose="02020603050405020304" pitchFamily="18" charset="0"/>
              </a:rPr>
              <a:t>A body is said to be in equilibrium when it does not have any </a:t>
            </a:r>
            <a:r>
              <a:rPr lang="en-US" altLang="en-US" sz="2800" dirty="0" err="1">
                <a:cs typeface="Times New Roman" panose="02020603050405020304" pitchFamily="18" charset="0"/>
              </a:rPr>
              <a:t>translatory</a:t>
            </a:r>
            <a:r>
              <a:rPr lang="en-US" altLang="en-US" sz="2800" dirty="0">
                <a:cs typeface="Times New Roman" panose="02020603050405020304" pitchFamily="18" charset="0"/>
              </a:rPr>
              <a:t> or rotatory motion in any direction. </a:t>
            </a:r>
          </a:p>
          <a:p>
            <a:pPr algn="just"/>
            <a:endParaRPr lang="en-US" altLang="en-US" sz="2800" dirty="0">
              <a:cs typeface="Times New Roman" panose="02020603050405020304" pitchFamily="18" charset="0"/>
            </a:endParaRPr>
          </a:p>
          <a:p>
            <a:pPr algn="just"/>
            <a:endParaRPr lang="en-US" altLang="en-US" sz="2800" dirty="0">
              <a:cs typeface="Times New Roman" panose="02020603050405020304" pitchFamily="18" charset="0"/>
            </a:endParaRPr>
          </a:p>
          <a:p>
            <a:pPr algn="just"/>
            <a:endParaRPr lang="en-US" altLang="en-US" sz="2800" b="1" dirty="0">
              <a:cs typeface="Times New Roman" panose="02020603050405020304" pitchFamily="18" charset="0"/>
            </a:endParaRPr>
          </a:p>
          <a:p>
            <a:pPr algn="just"/>
            <a:r>
              <a:rPr lang="en-US" altLang="en-US" sz="2800" b="1" dirty="0">
                <a:cs typeface="Times New Roman" panose="02020603050405020304" pitchFamily="18" charset="0"/>
              </a:rPr>
              <a:t>Equilibrium of concurrent coplanar force  system :</a:t>
            </a:r>
          </a:p>
        </p:txBody>
      </p:sp>
      <p:grpSp>
        <p:nvGrpSpPr>
          <p:cNvPr id="19" name="Group 25"/>
          <p:cNvGrpSpPr>
            <a:grpSpLocks/>
          </p:cNvGrpSpPr>
          <p:nvPr/>
        </p:nvGrpSpPr>
        <p:grpSpPr bwMode="auto">
          <a:xfrm>
            <a:off x="6996113" y="4595813"/>
            <a:ext cx="4773612" cy="2033587"/>
            <a:chOff x="1600200" y="1752600"/>
            <a:chExt cx="6026375" cy="3357265"/>
          </a:xfrm>
        </p:grpSpPr>
        <p:sp>
          <p:nvSpPr>
            <p:cNvPr id="11276" name="Rectangle 12"/>
            <p:cNvSpPr>
              <a:spLocks noChangeArrowheads="1"/>
            </p:cNvSpPr>
            <p:nvPr/>
          </p:nvSpPr>
          <p:spPr bwMode="auto">
            <a:xfrm>
              <a:off x="3733800" y="2971800"/>
              <a:ext cx="1676400" cy="990600"/>
            </a:xfrm>
            <a:prstGeom prst="rect">
              <a:avLst/>
            </a:prstGeom>
            <a:gradFill rotWithShape="0">
              <a:gsLst>
                <a:gs pos="0">
                  <a:srgbClr val="5E9EFF"/>
                </a:gs>
                <a:gs pos="39999">
                  <a:srgbClr val="85C2FF"/>
                </a:gs>
                <a:gs pos="70000">
                  <a:srgbClr val="C4D6EB"/>
                </a:gs>
                <a:gs pos="100000">
                  <a:srgbClr val="FFEBFA"/>
                </a:gs>
              </a:gsLst>
              <a:lin ang="5400000"/>
            </a:gra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11277" name="Straight Arrow Connector 14"/>
            <p:cNvCxnSpPr>
              <a:cxnSpLocks noChangeShapeType="1"/>
            </p:cNvCxnSpPr>
            <p:nvPr/>
          </p:nvCxnSpPr>
          <p:spPr bwMode="auto">
            <a:xfrm>
              <a:off x="2667000" y="3505200"/>
              <a:ext cx="3886200" cy="1588"/>
            </a:xfrm>
            <a:prstGeom prst="straightConnector1">
              <a:avLst/>
            </a:prstGeom>
            <a:noFill/>
            <a:ln w="63500"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1278" name="Straight Arrow Connector 16"/>
            <p:cNvCxnSpPr>
              <a:cxnSpLocks noChangeShapeType="1"/>
            </p:cNvCxnSpPr>
            <p:nvPr/>
          </p:nvCxnSpPr>
          <p:spPr bwMode="auto">
            <a:xfrm rot="5400000">
              <a:off x="3315494" y="3542506"/>
              <a:ext cx="2514600" cy="1588"/>
            </a:xfrm>
            <a:prstGeom prst="straightConnector1">
              <a:avLst/>
            </a:prstGeom>
            <a:noFill/>
            <a:ln w="63500"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1279" name="TextBox 18"/>
            <p:cNvSpPr txBox="1">
              <a:spLocks noChangeArrowheads="1"/>
            </p:cNvSpPr>
            <p:nvPr/>
          </p:nvSpPr>
          <p:spPr bwMode="auto">
            <a:xfrm>
              <a:off x="4038600" y="1752600"/>
              <a:ext cx="121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50kN</a:t>
              </a:r>
            </a:p>
          </p:txBody>
        </p:sp>
        <p:sp>
          <p:nvSpPr>
            <p:cNvPr id="11280" name="TextBox 19"/>
            <p:cNvSpPr txBox="1">
              <a:spLocks noChangeArrowheads="1"/>
            </p:cNvSpPr>
            <p:nvPr/>
          </p:nvSpPr>
          <p:spPr bwMode="auto">
            <a:xfrm>
              <a:off x="1600200" y="3124200"/>
              <a:ext cx="121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20kN</a:t>
              </a:r>
            </a:p>
          </p:txBody>
        </p:sp>
        <p:sp>
          <p:nvSpPr>
            <p:cNvPr id="11281" name="TextBox 20"/>
            <p:cNvSpPr txBox="1">
              <a:spLocks noChangeArrowheads="1"/>
            </p:cNvSpPr>
            <p:nvPr/>
          </p:nvSpPr>
          <p:spPr bwMode="auto">
            <a:xfrm>
              <a:off x="6407375" y="3081634"/>
              <a:ext cx="1219200"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20kN</a:t>
              </a:r>
            </a:p>
          </p:txBody>
        </p:sp>
        <p:sp>
          <p:nvSpPr>
            <p:cNvPr id="11282" name="TextBox 21"/>
            <p:cNvSpPr txBox="1">
              <a:spLocks noChangeArrowheads="1"/>
            </p:cNvSpPr>
            <p:nvPr/>
          </p:nvSpPr>
          <p:spPr bwMode="auto">
            <a:xfrm>
              <a:off x="3962400" y="4648200"/>
              <a:ext cx="121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50kN</a:t>
              </a:r>
            </a:p>
          </p:txBody>
        </p:sp>
        <p:sp>
          <p:nvSpPr>
            <p:cNvPr id="11283" name="TextBox 22"/>
            <p:cNvSpPr txBox="1">
              <a:spLocks noChangeArrowheads="1"/>
            </p:cNvSpPr>
            <p:nvPr/>
          </p:nvSpPr>
          <p:spPr bwMode="auto">
            <a:xfrm>
              <a:off x="4211672" y="3124198"/>
              <a:ext cx="1219200" cy="76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b="1">
                  <a:solidFill>
                    <a:srgbClr val="FF3300"/>
                  </a:solidFill>
                </a:rPr>
                <a:t>O</a:t>
              </a:r>
            </a:p>
          </p:txBody>
        </p:sp>
      </p:grpSp>
      <p:sp>
        <p:nvSpPr>
          <p:cNvPr id="29" name="Oval 28"/>
          <p:cNvSpPr/>
          <p:nvPr/>
        </p:nvSpPr>
        <p:spPr bwMode="auto">
          <a:xfrm>
            <a:off x="9080882" y="3041544"/>
            <a:ext cx="381000" cy="381000"/>
          </a:xfrm>
          <a:prstGeom prst="ellipse">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30" name="Straight Arrow Connector 28"/>
          <p:cNvCxnSpPr>
            <a:cxnSpLocks noChangeShapeType="1"/>
          </p:cNvCxnSpPr>
          <p:nvPr/>
        </p:nvCxnSpPr>
        <p:spPr bwMode="auto">
          <a:xfrm>
            <a:off x="9596438" y="3232150"/>
            <a:ext cx="1676400" cy="1588"/>
          </a:xfrm>
          <a:prstGeom prst="straightConnector1">
            <a:avLst/>
          </a:prstGeom>
          <a:noFill/>
          <a:ln w="6032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31" name="Straight Arrow Connector 29"/>
          <p:cNvCxnSpPr>
            <a:cxnSpLocks noChangeShapeType="1"/>
          </p:cNvCxnSpPr>
          <p:nvPr/>
        </p:nvCxnSpPr>
        <p:spPr bwMode="auto">
          <a:xfrm rot="10800000">
            <a:off x="7158038" y="3232150"/>
            <a:ext cx="1752600" cy="1588"/>
          </a:xfrm>
          <a:prstGeom prst="straightConnector1">
            <a:avLst/>
          </a:prstGeom>
          <a:noFill/>
          <a:ln w="6032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32" name="TextBox 32"/>
          <p:cNvSpPr txBox="1">
            <a:spLocks noChangeArrowheads="1"/>
          </p:cNvSpPr>
          <p:nvPr/>
        </p:nvSpPr>
        <p:spPr bwMode="auto">
          <a:xfrm>
            <a:off x="10739438" y="269875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30kN</a:t>
            </a:r>
          </a:p>
        </p:txBody>
      </p:sp>
      <p:sp>
        <p:nvSpPr>
          <p:cNvPr id="33" name="TextBox 33"/>
          <p:cNvSpPr txBox="1">
            <a:spLocks noChangeArrowheads="1"/>
          </p:cNvSpPr>
          <p:nvPr/>
        </p:nvSpPr>
        <p:spPr bwMode="auto">
          <a:xfrm>
            <a:off x="6883400" y="2662238"/>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30kN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arn(inVertical)">
                                      <p:cBhvr>
                                        <p:cTn id="7" dur="500"/>
                                        <p:tgtEl>
                                          <p:spTgt spid="1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barn(inVertical)">
                                      <p:cBhvr>
                                        <p:cTn id="10" dur="500"/>
                                        <p:tgtEl>
                                          <p:spTgt spid="18">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500"/>
                                        <p:tgtEl>
                                          <p:spTgt spid="29"/>
                                        </p:tgtEl>
                                      </p:cBhvr>
                                    </p:animEffect>
                                  </p:childTnLst>
                                </p:cTn>
                              </p:par>
                              <p:par>
                                <p:cTn id="14" presetID="16" presetClass="entr" presetSubtype="21"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inVertical)">
                                      <p:cBhvr>
                                        <p:cTn id="16" dur="500"/>
                                        <p:tgtEl>
                                          <p:spTgt spid="30"/>
                                        </p:tgtEl>
                                      </p:cBhvr>
                                    </p:animEffect>
                                  </p:childTnLst>
                                </p:cTn>
                              </p:par>
                              <p:par>
                                <p:cTn id="17" presetID="16" presetClass="entr" presetSubtype="21"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500"/>
                                        <p:tgtEl>
                                          <p:spTgt spid="33"/>
                                        </p:tgtEl>
                                      </p:cBhvr>
                                    </p:animEffect>
                                  </p:childTnLst>
                                </p:cTn>
                              </p:par>
                              <p:par>
                                <p:cTn id="26" presetID="16" presetClass="entr" presetSubtype="21" fill="hold" nodeType="withEffect">
                                  <p:stCondLst>
                                    <p:cond delay="0"/>
                                  </p:stCondLst>
                                  <p:childTnLst>
                                    <p:set>
                                      <p:cBhvr>
                                        <p:cTn id="27" dur="1" fill="hold">
                                          <p:stCondLst>
                                            <p:cond delay="0"/>
                                          </p:stCondLst>
                                        </p:cTn>
                                        <p:tgtEl>
                                          <p:spTgt spid="18">
                                            <p:txEl>
                                              <p:pRg st="4" end="4"/>
                                            </p:txEl>
                                          </p:spTgt>
                                        </p:tgtEl>
                                        <p:attrNameLst>
                                          <p:attrName>style.visibility</p:attrName>
                                        </p:attrNameLst>
                                      </p:cBhvr>
                                      <p:to>
                                        <p:strVal val="visible"/>
                                      </p:to>
                                    </p:set>
                                    <p:animEffect transition="in" filter="barn(inVertical)">
                                      <p:cBhvr>
                                        <p:cTn id="28" dur="500"/>
                                        <p:tgtEl>
                                          <p:spTgt spid="18">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21" fill="hold" nodeType="clickEffect">
                                  <p:stCondLst>
                                    <p:cond delay="0"/>
                                  </p:stCondLst>
                                  <p:childTnLst>
                                    <p:set>
                                      <p:cBhvr>
                                        <p:cTn id="32" dur="1" fill="hold">
                                          <p:stCondLst>
                                            <p:cond delay="0"/>
                                          </p:stCondLst>
                                        </p:cTn>
                                        <p:tgtEl>
                                          <p:spTgt spid="18">
                                            <p:txEl>
                                              <p:pRg st="8" end="8"/>
                                            </p:txEl>
                                          </p:spTgt>
                                        </p:tgtEl>
                                        <p:attrNameLst>
                                          <p:attrName>style.visibility</p:attrName>
                                        </p:attrNameLst>
                                      </p:cBhvr>
                                      <p:to>
                                        <p:strVal val="visible"/>
                                      </p:to>
                                    </p:set>
                                    <p:animEffect transition="in" filter="barn(inVertical)">
                                      <p:cBhvr>
                                        <p:cTn id="33" dur="500"/>
                                        <p:tgtEl>
                                          <p:spTgt spid="18">
                                            <p:txEl>
                                              <p:pRg st="8" end="8"/>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arn(inVertic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4680" y="1233000"/>
              <a:ext cx="11718360" cy="5408280"/>
            </p14:xfrm>
          </p:contentPart>
        </mc:Choice>
        <mc:Fallback xmlns="">
          <p:pic>
            <p:nvPicPr>
              <p:cNvPr id="2" name="Ink 1"/>
              <p:cNvPicPr/>
              <p:nvPr/>
            </p:nvPicPr>
            <p:blipFill>
              <a:blip r:embed="rId3"/>
              <a:stretch>
                <a:fillRect/>
              </a:stretch>
            </p:blipFill>
            <p:spPr>
              <a:xfrm>
                <a:off x="179640" y="1227600"/>
                <a:ext cx="11729520" cy="5419080"/>
              </a:xfrm>
              <a:prstGeom prst="rect">
                <a:avLst/>
              </a:prstGeom>
            </p:spPr>
          </p:pic>
        </mc:Fallback>
      </mc:AlternateContent>
    </p:spTree>
    <p:extLst>
      <p:ext uri="{BB962C8B-B14F-4D97-AF65-F5344CB8AC3E}">
        <p14:creationId xmlns:p14="http://schemas.microsoft.com/office/powerpoint/2010/main" val="41288409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43960" y="1198080"/>
              <a:ext cx="5805000" cy="2314080"/>
            </p14:xfrm>
          </p:contentPart>
        </mc:Choice>
        <mc:Fallback xmlns="">
          <p:pic>
            <p:nvPicPr>
              <p:cNvPr id="2" name="Ink 1"/>
              <p:cNvPicPr/>
              <p:nvPr/>
            </p:nvPicPr>
            <p:blipFill>
              <a:blip r:embed="rId3"/>
              <a:stretch>
                <a:fillRect/>
              </a:stretch>
            </p:blipFill>
            <p:spPr>
              <a:xfrm>
                <a:off x="540720" y="1194480"/>
                <a:ext cx="5814000" cy="2323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15000" y="1360800"/>
              <a:ext cx="11869200" cy="4456440"/>
            </p14:xfrm>
          </p:contentPart>
        </mc:Choice>
        <mc:Fallback xmlns="">
          <p:pic>
            <p:nvPicPr>
              <p:cNvPr id="3" name="Ink 2"/>
              <p:cNvPicPr/>
              <p:nvPr/>
            </p:nvPicPr>
            <p:blipFill>
              <a:blip r:embed="rId5"/>
              <a:stretch>
                <a:fillRect/>
              </a:stretch>
            </p:blipFill>
            <p:spPr>
              <a:xfrm>
                <a:off x="308880" y="1356840"/>
                <a:ext cx="11881080" cy="4464720"/>
              </a:xfrm>
              <a:prstGeom prst="rect">
                <a:avLst/>
              </a:prstGeom>
            </p:spPr>
          </p:pic>
        </mc:Fallback>
      </mc:AlternateContent>
    </p:spTree>
    <p:extLst>
      <p:ext uri="{BB962C8B-B14F-4D97-AF65-F5344CB8AC3E}">
        <p14:creationId xmlns:p14="http://schemas.microsoft.com/office/powerpoint/2010/main" val="39558128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115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56"/>
          <p:cNvGrpSpPr>
            <a:grpSpLocks/>
          </p:cNvGrpSpPr>
          <p:nvPr/>
        </p:nvGrpSpPr>
        <p:grpSpPr bwMode="auto">
          <a:xfrm>
            <a:off x="2811463" y="1530350"/>
            <a:ext cx="762000" cy="1219200"/>
            <a:chOff x="6096000" y="1905000"/>
            <a:chExt cx="762000" cy="1219203"/>
          </a:xfrm>
        </p:grpSpPr>
        <p:sp>
          <p:nvSpPr>
            <p:cNvPr id="55408" name="Line 11"/>
            <p:cNvSpPr>
              <a:spLocks noChangeShapeType="1"/>
            </p:cNvSpPr>
            <p:nvPr/>
          </p:nvSpPr>
          <p:spPr bwMode="auto">
            <a:xfrm>
              <a:off x="6477000" y="2362201"/>
              <a:ext cx="0" cy="762002"/>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409" name="Text Box 12"/>
            <p:cNvSpPr txBox="1">
              <a:spLocks noChangeArrowheads="1"/>
            </p:cNvSpPr>
            <p:nvPr/>
          </p:nvSpPr>
          <p:spPr bwMode="auto">
            <a:xfrm>
              <a:off x="6096000" y="1905000"/>
              <a:ext cx="762000"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2000"/>
                <a:t>W kN</a:t>
              </a:r>
            </a:p>
          </p:txBody>
        </p:sp>
      </p:grpSp>
      <p:pic>
        <p:nvPicPr>
          <p:cNvPr id="55299" name="Picture 8" descr="http://4.bp.blogspot.com/_Ibt4wJEezFI/TLYJwN3BS-I/AAAAAAAABIM/SBgMwjgQkEc/s1600/beam-with-steel-yield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990600"/>
            <a:ext cx="40767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78" name="Group 13"/>
          <p:cNvGrpSpPr>
            <a:grpSpLocks/>
          </p:cNvGrpSpPr>
          <p:nvPr/>
        </p:nvGrpSpPr>
        <p:grpSpPr bwMode="auto">
          <a:xfrm>
            <a:off x="771525" y="5076825"/>
            <a:ext cx="2543175" cy="1538288"/>
            <a:chOff x="4368" y="1424"/>
            <a:chExt cx="816" cy="969"/>
          </a:xfrm>
        </p:grpSpPr>
        <p:sp>
          <p:nvSpPr>
            <p:cNvPr id="55395" name="Text Box 18"/>
            <p:cNvSpPr txBox="1">
              <a:spLocks noChangeArrowheads="1"/>
            </p:cNvSpPr>
            <p:nvPr/>
          </p:nvSpPr>
          <p:spPr bwMode="auto">
            <a:xfrm>
              <a:off x="4456" y="1424"/>
              <a:ext cx="7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i="1">
                  <a:cs typeface="Times New Roman" panose="02020603050405020304" pitchFamily="18" charset="0"/>
                </a:rPr>
                <a:t>w</a:t>
              </a:r>
              <a:r>
                <a:rPr lang="en-US" altLang="en-US" sz="2000">
                  <a:cs typeface="Times New Roman" panose="02020603050405020304" pitchFamily="18" charset="0"/>
                </a:rPr>
                <a:t> kN/m</a:t>
              </a:r>
            </a:p>
          </p:txBody>
        </p:sp>
        <p:sp>
          <p:nvSpPr>
            <p:cNvPr id="55396" name="Line 19"/>
            <p:cNvSpPr>
              <a:spLocks noChangeShapeType="1"/>
            </p:cNvSpPr>
            <p:nvPr/>
          </p:nvSpPr>
          <p:spPr bwMode="auto">
            <a:xfrm flipH="1">
              <a:off x="4727" y="1627"/>
              <a:ext cx="121" cy="147"/>
            </a:xfrm>
            <a:prstGeom prst="line">
              <a:avLst/>
            </a:prstGeom>
            <a:noFill/>
            <a:ln w="952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97" name="Line 10"/>
            <p:cNvSpPr>
              <a:spLocks noChangeShapeType="1"/>
            </p:cNvSpPr>
            <p:nvPr/>
          </p:nvSpPr>
          <p:spPr bwMode="auto">
            <a:xfrm>
              <a:off x="4368" y="1816"/>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98" name="Line 11"/>
            <p:cNvSpPr>
              <a:spLocks noChangeShapeType="1"/>
            </p:cNvSpPr>
            <p:nvPr/>
          </p:nvSpPr>
          <p:spPr bwMode="auto">
            <a:xfrm>
              <a:off x="4464" y="1816"/>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99" name="Line 12"/>
            <p:cNvSpPr>
              <a:spLocks noChangeShapeType="1"/>
            </p:cNvSpPr>
            <p:nvPr/>
          </p:nvSpPr>
          <p:spPr bwMode="auto">
            <a:xfrm>
              <a:off x="4560" y="1816"/>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400" name="Line 13"/>
            <p:cNvSpPr>
              <a:spLocks noChangeShapeType="1"/>
            </p:cNvSpPr>
            <p:nvPr/>
          </p:nvSpPr>
          <p:spPr bwMode="auto">
            <a:xfrm>
              <a:off x="4656" y="1816"/>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401" name="Line 14"/>
            <p:cNvSpPr>
              <a:spLocks noChangeShapeType="1"/>
            </p:cNvSpPr>
            <p:nvPr/>
          </p:nvSpPr>
          <p:spPr bwMode="auto">
            <a:xfrm>
              <a:off x="4848" y="1816"/>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402" name="Line 15"/>
            <p:cNvSpPr>
              <a:spLocks noChangeShapeType="1"/>
            </p:cNvSpPr>
            <p:nvPr/>
          </p:nvSpPr>
          <p:spPr bwMode="auto">
            <a:xfrm>
              <a:off x="4752" y="1816"/>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403" name="Line 16"/>
            <p:cNvSpPr>
              <a:spLocks noChangeShapeType="1"/>
            </p:cNvSpPr>
            <p:nvPr/>
          </p:nvSpPr>
          <p:spPr bwMode="auto">
            <a:xfrm>
              <a:off x="5040" y="1816"/>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404" name="Line 17"/>
            <p:cNvSpPr>
              <a:spLocks noChangeShapeType="1"/>
            </p:cNvSpPr>
            <p:nvPr/>
          </p:nvSpPr>
          <p:spPr bwMode="auto">
            <a:xfrm>
              <a:off x="4944" y="1816"/>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405" name="Line 20"/>
            <p:cNvSpPr>
              <a:spLocks noChangeShapeType="1"/>
            </p:cNvSpPr>
            <p:nvPr/>
          </p:nvSpPr>
          <p:spPr bwMode="auto">
            <a:xfrm>
              <a:off x="5184" y="1816"/>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406" name="Text Box 24"/>
            <p:cNvSpPr txBox="1">
              <a:spLocks noChangeArrowheads="1"/>
            </p:cNvSpPr>
            <p:nvPr/>
          </p:nvSpPr>
          <p:spPr bwMode="auto">
            <a:xfrm>
              <a:off x="4691" y="2239"/>
              <a:ext cx="1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600">
                  <a:cs typeface="Times New Roman" panose="02020603050405020304" pitchFamily="18" charset="0"/>
                </a:rPr>
                <a:t>L</a:t>
              </a:r>
            </a:p>
          </p:txBody>
        </p:sp>
        <p:sp>
          <p:nvSpPr>
            <p:cNvPr id="55407" name="Line 31"/>
            <p:cNvSpPr>
              <a:spLocks noChangeShapeType="1"/>
            </p:cNvSpPr>
            <p:nvPr/>
          </p:nvSpPr>
          <p:spPr bwMode="auto">
            <a:xfrm flipH="1">
              <a:off x="4368" y="1816"/>
              <a:ext cx="816"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grpSp>
        <p:nvGrpSpPr>
          <p:cNvPr id="54279" name="Group 32"/>
          <p:cNvGrpSpPr>
            <a:grpSpLocks/>
          </p:cNvGrpSpPr>
          <p:nvPr/>
        </p:nvGrpSpPr>
        <p:grpSpPr bwMode="auto">
          <a:xfrm>
            <a:off x="4703763" y="4532313"/>
            <a:ext cx="5203825" cy="1358900"/>
            <a:chOff x="4128" y="2880"/>
            <a:chExt cx="1733" cy="856"/>
          </a:xfrm>
        </p:grpSpPr>
        <p:sp>
          <p:nvSpPr>
            <p:cNvPr id="55380" name="Text Box 33"/>
            <p:cNvSpPr txBox="1">
              <a:spLocks noChangeArrowheads="1"/>
            </p:cNvSpPr>
            <p:nvPr/>
          </p:nvSpPr>
          <p:spPr bwMode="auto">
            <a:xfrm>
              <a:off x="4229" y="2880"/>
              <a:ext cx="16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a:t>W = (</a:t>
              </a:r>
              <a:r>
                <a:rPr lang="en-US" altLang="en-US" i="1"/>
                <a:t>w</a:t>
              </a:r>
              <a:r>
                <a:rPr lang="en-US" altLang="en-US"/>
                <a:t> x L) kN</a:t>
              </a:r>
            </a:p>
          </p:txBody>
        </p:sp>
        <p:grpSp>
          <p:nvGrpSpPr>
            <p:cNvPr id="55381" name="Group 34"/>
            <p:cNvGrpSpPr>
              <a:grpSpLocks/>
            </p:cNvGrpSpPr>
            <p:nvPr/>
          </p:nvGrpSpPr>
          <p:grpSpPr bwMode="auto">
            <a:xfrm>
              <a:off x="4128" y="3120"/>
              <a:ext cx="905" cy="616"/>
              <a:chOff x="4128" y="3120"/>
              <a:chExt cx="905" cy="616"/>
            </a:xfrm>
          </p:grpSpPr>
          <p:grpSp>
            <p:nvGrpSpPr>
              <p:cNvPr id="55382" name="Group 40"/>
              <p:cNvGrpSpPr>
                <a:grpSpLocks/>
              </p:cNvGrpSpPr>
              <p:nvPr/>
            </p:nvGrpSpPr>
            <p:grpSpPr bwMode="auto">
              <a:xfrm>
                <a:off x="4128" y="3592"/>
                <a:ext cx="816" cy="144"/>
                <a:chOff x="4128" y="3592"/>
                <a:chExt cx="816" cy="144"/>
              </a:xfrm>
            </p:grpSpPr>
            <p:sp>
              <p:nvSpPr>
                <p:cNvPr id="55385" name="Line 10"/>
                <p:cNvSpPr>
                  <a:spLocks noChangeShapeType="1"/>
                </p:cNvSpPr>
                <p:nvPr/>
              </p:nvSpPr>
              <p:spPr bwMode="auto">
                <a:xfrm>
                  <a:off x="4128" y="3592"/>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86" name="Line 11"/>
                <p:cNvSpPr>
                  <a:spLocks noChangeShapeType="1"/>
                </p:cNvSpPr>
                <p:nvPr/>
              </p:nvSpPr>
              <p:spPr bwMode="auto">
                <a:xfrm>
                  <a:off x="4224" y="3592"/>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87" name="Line 12"/>
                <p:cNvSpPr>
                  <a:spLocks noChangeShapeType="1"/>
                </p:cNvSpPr>
                <p:nvPr/>
              </p:nvSpPr>
              <p:spPr bwMode="auto">
                <a:xfrm>
                  <a:off x="4320" y="3592"/>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88" name="Line 13"/>
                <p:cNvSpPr>
                  <a:spLocks noChangeShapeType="1"/>
                </p:cNvSpPr>
                <p:nvPr/>
              </p:nvSpPr>
              <p:spPr bwMode="auto">
                <a:xfrm>
                  <a:off x="4416" y="3592"/>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89" name="Line 14"/>
                <p:cNvSpPr>
                  <a:spLocks noChangeShapeType="1"/>
                </p:cNvSpPr>
                <p:nvPr/>
              </p:nvSpPr>
              <p:spPr bwMode="auto">
                <a:xfrm>
                  <a:off x="4608" y="3592"/>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90" name="Line 15"/>
                <p:cNvSpPr>
                  <a:spLocks noChangeShapeType="1"/>
                </p:cNvSpPr>
                <p:nvPr/>
              </p:nvSpPr>
              <p:spPr bwMode="auto">
                <a:xfrm>
                  <a:off x="4512" y="3592"/>
                  <a:ext cx="0" cy="144"/>
                </a:xfrm>
                <a:prstGeom prst="line">
                  <a:avLst/>
                </a:prstGeom>
                <a:noFill/>
                <a:ln w="9525">
                  <a:solidFill>
                    <a:srgbClr val="FF66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91" name="Line 16"/>
                <p:cNvSpPr>
                  <a:spLocks noChangeShapeType="1"/>
                </p:cNvSpPr>
                <p:nvPr/>
              </p:nvSpPr>
              <p:spPr bwMode="auto">
                <a:xfrm>
                  <a:off x="4800" y="3592"/>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92" name="Line 17"/>
                <p:cNvSpPr>
                  <a:spLocks noChangeShapeType="1"/>
                </p:cNvSpPr>
                <p:nvPr/>
              </p:nvSpPr>
              <p:spPr bwMode="auto">
                <a:xfrm>
                  <a:off x="4704" y="3592"/>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93" name="Line 20"/>
                <p:cNvSpPr>
                  <a:spLocks noChangeShapeType="1"/>
                </p:cNvSpPr>
                <p:nvPr/>
              </p:nvSpPr>
              <p:spPr bwMode="auto">
                <a:xfrm>
                  <a:off x="4944" y="3592"/>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94" name="Line 51"/>
                <p:cNvSpPr>
                  <a:spLocks noChangeShapeType="1"/>
                </p:cNvSpPr>
                <p:nvPr/>
              </p:nvSpPr>
              <p:spPr bwMode="auto">
                <a:xfrm flipH="1">
                  <a:off x="4128" y="3592"/>
                  <a:ext cx="816"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55383" name="Line 52"/>
              <p:cNvSpPr>
                <a:spLocks noChangeShapeType="1"/>
              </p:cNvSpPr>
              <p:nvPr/>
            </p:nvSpPr>
            <p:spPr bwMode="auto">
              <a:xfrm>
                <a:off x="4512" y="3120"/>
                <a:ext cx="0" cy="576"/>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84" name="Text Box 55"/>
              <p:cNvSpPr txBox="1">
                <a:spLocks noChangeArrowheads="1"/>
              </p:cNvSpPr>
              <p:nvPr/>
            </p:nvSpPr>
            <p:spPr bwMode="auto">
              <a:xfrm>
                <a:off x="4697" y="3239"/>
                <a:ext cx="3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2000"/>
                  <a:t>L/2</a:t>
                </a:r>
              </a:p>
            </p:txBody>
          </p:sp>
        </p:grpSp>
      </p:grpSp>
      <p:pic>
        <p:nvPicPr>
          <p:cNvPr id="54280" name="Picture 10" descr="http://3.bp.blogspot.com/-c80DbgMzEJQ/TWgJqYi0NVI/AAAAAAAAAFg/LhM6wuRB39Y/s1600/Screen+shot+2011-02-25+at+1.54.04+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3962400"/>
            <a:ext cx="40767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281" name="Straight Arrow Connector 59"/>
          <p:cNvCxnSpPr>
            <a:cxnSpLocks noChangeShapeType="1"/>
          </p:cNvCxnSpPr>
          <p:nvPr/>
        </p:nvCxnSpPr>
        <p:spPr bwMode="auto">
          <a:xfrm>
            <a:off x="5856288" y="5399088"/>
            <a:ext cx="1322387" cy="0"/>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55304" name="Rectangle 7"/>
          <p:cNvSpPr>
            <a:spLocks noChangeArrowheads="1"/>
          </p:cNvSpPr>
          <p:nvPr/>
        </p:nvSpPr>
        <p:spPr bwMode="auto">
          <a:xfrm>
            <a:off x="685800" y="1066800"/>
            <a:ext cx="53562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lnSpc>
                <a:spcPct val="115000"/>
              </a:lnSpc>
              <a:buFont typeface="Calibri Light" panose="020F0302020204030204" pitchFamily="34" charset="0"/>
              <a:buAutoNum type="arabicPeriod"/>
            </a:pPr>
            <a:r>
              <a:rPr lang="en-US" altLang="en-US" sz="2800">
                <a:cs typeface="Times New Roman" panose="02020603050405020304" pitchFamily="18" charset="0"/>
              </a:rPr>
              <a:t>Concentrated or Point Load</a:t>
            </a:r>
          </a:p>
        </p:txBody>
      </p:sp>
      <p:grpSp>
        <p:nvGrpSpPr>
          <p:cNvPr id="55305" name="Group 76"/>
          <p:cNvGrpSpPr>
            <a:grpSpLocks/>
          </p:cNvGrpSpPr>
          <p:nvPr/>
        </p:nvGrpSpPr>
        <p:grpSpPr bwMode="auto">
          <a:xfrm>
            <a:off x="1455738" y="2527300"/>
            <a:ext cx="3573462" cy="823913"/>
            <a:chOff x="168" y="2784"/>
            <a:chExt cx="2197" cy="679"/>
          </a:xfrm>
        </p:grpSpPr>
        <p:sp>
          <p:nvSpPr>
            <p:cNvPr id="55360" name="AutoShape 11"/>
            <p:cNvSpPr>
              <a:spLocks noChangeArrowheads="1"/>
            </p:cNvSpPr>
            <p:nvPr/>
          </p:nvSpPr>
          <p:spPr bwMode="auto">
            <a:xfrm>
              <a:off x="384" y="2935"/>
              <a:ext cx="231" cy="248"/>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61" name="AutoShape 12"/>
            <p:cNvSpPr>
              <a:spLocks noChangeArrowheads="1"/>
            </p:cNvSpPr>
            <p:nvPr/>
          </p:nvSpPr>
          <p:spPr bwMode="auto">
            <a:xfrm>
              <a:off x="1924" y="2935"/>
              <a:ext cx="231" cy="248"/>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62" name="Line 13"/>
            <p:cNvSpPr>
              <a:spLocks noChangeShapeType="1"/>
            </p:cNvSpPr>
            <p:nvPr/>
          </p:nvSpPr>
          <p:spPr bwMode="auto">
            <a:xfrm>
              <a:off x="512" y="2935"/>
              <a:ext cx="1527"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63" name="Oval 16"/>
            <p:cNvSpPr>
              <a:spLocks noChangeArrowheads="1"/>
            </p:cNvSpPr>
            <p:nvPr/>
          </p:nvSpPr>
          <p:spPr bwMode="auto">
            <a:xfrm>
              <a:off x="1869" y="3183"/>
              <a:ext cx="116"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64" name="Oval 17"/>
            <p:cNvSpPr>
              <a:spLocks noChangeArrowheads="1"/>
            </p:cNvSpPr>
            <p:nvPr/>
          </p:nvSpPr>
          <p:spPr bwMode="auto">
            <a:xfrm>
              <a:off x="1995" y="3183"/>
              <a:ext cx="115"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65" name="Line 21"/>
            <p:cNvSpPr>
              <a:spLocks noChangeShapeType="1"/>
            </p:cNvSpPr>
            <p:nvPr/>
          </p:nvSpPr>
          <p:spPr bwMode="auto">
            <a:xfrm>
              <a:off x="1854" y="3301"/>
              <a:ext cx="297" cy="1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nvGrpSpPr>
            <p:cNvPr id="55366" name="Group 41"/>
            <p:cNvGrpSpPr>
              <a:grpSpLocks/>
            </p:cNvGrpSpPr>
            <p:nvPr/>
          </p:nvGrpSpPr>
          <p:grpSpPr bwMode="auto">
            <a:xfrm>
              <a:off x="240" y="3187"/>
              <a:ext cx="528" cy="180"/>
              <a:chOff x="1200" y="3408"/>
              <a:chExt cx="528" cy="144"/>
            </a:xfrm>
          </p:grpSpPr>
          <p:sp>
            <p:nvSpPr>
              <p:cNvPr id="55376" name="Line 42"/>
              <p:cNvSpPr>
                <a:spLocks noChangeShapeType="1"/>
              </p:cNvSpPr>
              <p:nvPr/>
            </p:nvSpPr>
            <p:spPr bwMode="auto">
              <a:xfrm flipH="1">
                <a:off x="1200"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77" name="Line 43"/>
              <p:cNvSpPr>
                <a:spLocks noChangeShapeType="1"/>
              </p:cNvSpPr>
              <p:nvPr/>
            </p:nvSpPr>
            <p:spPr bwMode="auto">
              <a:xfrm flipH="1">
                <a:off x="1344"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78" name="Line 44"/>
              <p:cNvSpPr>
                <a:spLocks noChangeShapeType="1"/>
              </p:cNvSpPr>
              <p:nvPr/>
            </p:nvSpPr>
            <p:spPr bwMode="auto">
              <a:xfrm flipH="1">
                <a:off x="1488"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79" name="Line 46"/>
              <p:cNvSpPr>
                <a:spLocks noChangeShapeType="1"/>
              </p:cNvSpPr>
              <p:nvPr/>
            </p:nvSpPr>
            <p:spPr bwMode="auto">
              <a:xfrm flipH="1">
                <a:off x="1632"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55367" name="Line 47"/>
            <p:cNvSpPr>
              <a:spLocks noChangeShapeType="1"/>
            </p:cNvSpPr>
            <p:nvPr/>
          </p:nvSpPr>
          <p:spPr bwMode="auto">
            <a:xfrm flipH="1">
              <a:off x="1728"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68" name="Line 48"/>
            <p:cNvSpPr>
              <a:spLocks noChangeShapeType="1"/>
            </p:cNvSpPr>
            <p:nvPr/>
          </p:nvSpPr>
          <p:spPr bwMode="auto">
            <a:xfrm flipH="1">
              <a:off x="1872"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69" name="Line 49"/>
            <p:cNvSpPr>
              <a:spLocks noChangeShapeType="1"/>
            </p:cNvSpPr>
            <p:nvPr/>
          </p:nvSpPr>
          <p:spPr bwMode="auto">
            <a:xfrm flipH="1">
              <a:off x="2016"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70" name="Line 51"/>
            <p:cNvSpPr>
              <a:spLocks noChangeShapeType="1"/>
            </p:cNvSpPr>
            <p:nvPr/>
          </p:nvSpPr>
          <p:spPr bwMode="auto">
            <a:xfrm flipH="1">
              <a:off x="2160"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71" name="Line 52"/>
            <p:cNvSpPr>
              <a:spLocks noChangeShapeType="1"/>
            </p:cNvSpPr>
            <p:nvPr/>
          </p:nvSpPr>
          <p:spPr bwMode="auto">
            <a:xfrm>
              <a:off x="240" y="3189"/>
              <a:ext cx="62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72" name="Line 53"/>
            <p:cNvSpPr>
              <a:spLocks noChangeShapeType="1"/>
            </p:cNvSpPr>
            <p:nvPr/>
          </p:nvSpPr>
          <p:spPr bwMode="auto">
            <a:xfrm flipH="1">
              <a:off x="1776" y="3319"/>
              <a:ext cx="528"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9" name="Text Box 96">
              <a:extLst/>
            </p:cNvPr>
            <p:cNvSpPr txBox="1">
              <a:spLocks noChangeArrowheads="1"/>
            </p:cNvSpPr>
            <p:nvPr/>
          </p:nvSpPr>
          <p:spPr bwMode="auto">
            <a:xfrm>
              <a:off x="168" y="2784"/>
              <a:ext cx="253" cy="199"/>
            </a:xfrm>
            <a:prstGeom prst="rect">
              <a:avLst/>
            </a:prstGeom>
            <a:noFill/>
            <a:ln w="28575">
              <a:noFill/>
              <a:miter lim="800000"/>
              <a:headEnd/>
              <a:tailEnd/>
            </a:ln>
          </p:spPr>
          <p:txBody>
            <a:bodyPr/>
            <a:lstStyle/>
            <a:p>
              <a:pPr algn="ctr">
                <a:defRPr/>
              </a:pPr>
              <a:r>
                <a:rPr lang="en-US" dirty="0">
                  <a:solidFill>
                    <a:schemeClr val="tx1"/>
                  </a:solidFill>
                  <a:latin typeface="+mn-lt"/>
                </a:rPr>
                <a:t>A</a:t>
              </a:r>
            </a:p>
          </p:txBody>
        </p:sp>
        <p:sp>
          <p:nvSpPr>
            <p:cNvPr id="80" name="Text Box 98">
              <a:extLst/>
            </p:cNvPr>
            <p:cNvSpPr txBox="1">
              <a:spLocks noChangeArrowheads="1"/>
            </p:cNvSpPr>
            <p:nvPr/>
          </p:nvSpPr>
          <p:spPr bwMode="auto">
            <a:xfrm>
              <a:off x="2112" y="2784"/>
              <a:ext cx="253" cy="199"/>
            </a:xfrm>
            <a:prstGeom prst="rect">
              <a:avLst/>
            </a:prstGeom>
            <a:noFill/>
            <a:ln w="28575">
              <a:noFill/>
              <a:miter lim="800000"/>
              <a:headEnd/>
              <a:tailEnd/>
            </a:ln>
          </p:spPr>
          <p:txBody>
            <a:bodyPr/>
            <a:lstStyle/>
            <a:p>
              <a:pPr algn="ctr">
                <a:defRPr/>
              </a:pPr>
              <a:r>
                <a:rPr lang="en-US" dirty="0">
                  <a:solidFill>
                    <a:schemeClr val="tx1"/>
                  </a:solidFill>
                  <a:latin typeface="+mn-lt"/>
                </a:rPr>
                <a:t>B</a:t>
              </a:r>
            </a:p>
          </p:txBody>
        </p:sp>
        <p:sp>
          <p:nvSpPr>
            <p:cNvPr id="55375" name="Oval 17"/>
            <p:cNvSpPr>
              <a:spLocks noChangeArrowheads="1"/>
            </p:cNvSpPr>
            <p:nvPr/>
          </p:nvSpPr>
          <p:spPr bwMode="auto">
            <a:xfrm>
              <a:off x="2115" y="3183"/>
              <a:ext cx="115"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grpSp>
      <p:sp>
        <p:nvSpPr>
          <p:cNvPr id="87" name="Rectangle 7"/>
          <p:cNvSpPr>
            <a:spLocks noChangeArrowheads="1"/>
          </p:cNvSpPr>
          <p:nvPr/>
        </p:nvSpPr>
        <p:spPr bwMode="auto">
          <a:xfrm>
            <a:off x="685800" y="3902075"/>
            <a:ext cx="61722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lnSpc>
                <a:spcPct val="115000"/>
              </a:lnSpc>
              <a:buFont typeface="Calibri Light" panose="020F0302020204030204" pitchFamily="34" charset="0"/>
              <a:buAutoNum type="arabicPeriod" startAt="2"/>
            </a:pPr>
            <a:r>
              <a:rPr lang="en-US" altLang="en-US" sz="2800">
                <a:cs typeface="Times New Roman" panose="02020603050405020304" pitchFamily="18" charset="0"/>
              </a:rPr>
              <a:t>Uniformly Distributed Load (UDL)</a:t>
            </a:r>
          </a:p>
        </p:txBody>
      </p:sp>
      <p:sp>
        <p:nvSpPr>
          <p:cNvPr id="55307" name="Line 23"/>
          <p:cNvSpPr>
            <a:spLocks noChangeShapeType="1"/>
          </p:cNvSpPr>
          <p:nvPr/>
        </p:nvSpPr>
        <p:spPr bwMode="auto">
          <a:xfrm flipV="1">
            <a:off x="1963738" y="3359150"/>
            <a:ext cx="2557462"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5308" name="Text Box 24"/>
          <p:cNvSpPr txBox="1">
            <a:spLocks noChangeArrowheads="1"/>
          </p:cNvSpPr>
          <p:nvPr/>
        </p:nvSpPr>
        <p:spPr bwMode="auto">
          <a:xfrm>
            <a:off x="2986088" y="3114675"/>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600">
                <a:cs typeface="Times New Roman" panose="02020603050405020304" pitchFamily="18" charset="0"/>
              </a:rPr>
              <a:t>L</a:t>
            </a:r>
          </a:p>
        </p:txBody>
      </p:sp>
      <p:sp>
        <p:nvSpPr>
          <p:cNvPr id="55309" name="Line 22"/>
          <p:cNvSpPr>
            <a:spLocks noChangeShapeType="1"/>
          </p:cNvSpPr>
          <p:nvPr/>
        </p:nvSpPr>
        <p:spPr bwMode="auto">
          <a:xfrm>
            <a:off x="4518025" y="3276600"/>
            <a:ext cx="0" cy="1524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5310" name="Line 22"/>
          <p:cNvSpPr>
            <a:spLocks noChangeShapeType="1"/>
          </p:cNvSpPr>
          <p:nvPr/>
        </p:nvSpPr>
        <p:spPr bwMode="auto">
          <a:xfrm>
            <a:off x="1990725" y="3282950"/>
            <a:ext cx="0" cy="1524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92" name="Group 76"/>
          <p:cNvGrpSpPr>
            <a:grpSpLocks/>
          </p:cNvGrpSpPr>
          <p:nvPr/>
        </p:nvGrpSpPr>
        <p:grpSpPr bwMode="auto">
          <a:xfrm>
            <a:off x="228600" y="5749925"/>
            <a:ext cx="3622675" cy="822325"/>
            <a:chOff x="168" y="2784"/>
            <a:chExt cx="2197" cy="679"/>
          </a:xfrm>
        </p:grpSpPr>
        <p:sp>
          <p:nvSpPr>
            <p:cNvPr id="55340" name="AutoShape 11"/>
            <p:cNvSpPr>
              <a:spLocks noChangeArrowheads="1"/>
            </p:cNvSpPr>
            <p:nvPr/>
          </p:nvSpPr>
          <p:spPr bwMode="auto">
            <a:xfrm>
              <a:off x="384" y="2935"/>
              <a:ext cx="231" cy="248"/>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41" name="AutoShape 12"/>
            <p:cNvSpPr>
              <a:spLocks noChangeArrowheads="1"/>
            </p:cNvSpPr>
            <p:nvPr/>
          </p:nvSpPr>
          <p:spPr bwMode="auto">
            <a:xfrm>
              <a:off x="1924" y="2935"/>
              <a:ext cx="231" cy="248"/>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42" name="Line 13"/>
            <p:cNvSpPr>
              <a:spLocks noChangeShapeType="1"/>
            </p:cNvSpPr>
            <p:nvPr/>
          </p:nvSpPr>
          <p:spPr bwMode="auto">
            <a:xfrm>
              <a:off x="512" y="2935"/>
              <a:ext cx="1527"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3" name="Oval 16"/>
            <p:cNvSpPr>
              <a:spLocks noChangeArrowheads="1"/>
            </p:cNvSpPr>
            <p:nvPr/>
          </p:nvSpPr>
          <p:spPr bwMode="auto">
            <a:xfrm>
              <a:off x="1869" y="3183"/>
              <a:ext cx="116"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44" name="Oval 17"/>
            <p:cNvSpPr>
              <a:spLocks noChangeArrowheads="1"/>
            </p:cNvSpPr>
            <p:nvPr/>
          </p:nvSpPr>
          <p:spPr bwMode="auto">
            <a:xfrm>
              <a:off x="1995" y="3183"/>
              <a:ext cx="115"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45" name="Line 21"/>
            <p:cNvSpPr>
              <a:spLocks noChangeShapeType="1"/>
            </p:cNvSpPr>
            <p:nvPr/>
          </p:nvSpPr>
          <p:spPr bwMode="auto">
            <a:xfrm>
              <a:off x="1854" y="3301"/>
              <a:ext cx="297" cy="1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nvGrpSpPr>
            <p:cNvPr id="55346" name="Group 41"/>
            <p:cNvGrpSpPr>
              <a:grpSpLocks/>
            </p:cNvGrpSpPr>
            <p:nvPr/>
          </p:nvGrpSpPr>
          <p:grpSpPr bwMode="auto">
            <a:xfrm>
              <a:off x="240" y="3187"/>
              <a:ext cx="528" cy="180"/>
              <a:chOff x="1200" y="3408"/>
              <a:chExt cx="528" cy="144"/>
            </a:xfrm>
          </p:grpSpPr>
          <p:sp>
            <p:nvSpPr>
              <p:cNvPr id="55356" name="Line 42"/>
              <p:cNvSpPr>
                <a:spLocks noChangeShapeType="1"/>
              </p:cNvSpPr>
              <p:nvPr/>
            </p:nvSpPr>
            <p:spPr bwMode="auto">
              <a:xfrm flipH="1">
                <a:off x="1200"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57" name="Line 43"/>
              <p:cNvSpPr>
                <a:spLocks noChangeShapeType="1"/>
              </p:cNvSpPr>
              <p:nvPr/>
            </p:nvSpPr>
            <p:spPr bwMode="auto">
              <a:xfrm flipH="1">
                <a:off x="1344"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58" name="Line 44"/>
              <p:cNvSpPr>
                <a:spLocks noChangeShapeType="1"/>
              </p:cNvSpPr>
              <p:nvPr/>
            </p:nvSpPr>
            <p:spPr bwMode="auto">
              <a:xfrm flipH="1">
                <a:off x="1488"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59" name="Line 46"/>
              <p:cNvSpPr>
                <a:spLocks noChangeShapeType="1"/>
              </p:cNvSpPr>
              <p:nvPr/>
            </p:nvSpPr>
            <p:spPr bwMode="auto">
              <a:xfrm flipH="1">
                <a:off x="1632"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55347" name="Line 47"/>
            <p:cNvSpPr>
              <a:spLocks noChangeShapeType="1"/>
            </p:cNvSpPr>
            <p:nvPr/>
          </p:nvSpPr>
          <p:spPr bwMode="auto">
            <a:xfrm flipH="1">
              <a:off x="1728"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48" name="Line 48"/>
            <p:cNvSpPr>
              <a:spLocks noChangeShapeType="1"/>
            </p:cNvSpPr>
            <p:nvPr/>
          </p:nvSpPr>
          <p:spPr bwMode="auto">
            <a:xfrm flipH="1">
              <a:off x="1872"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49" name="Line 49"/>
            <p:cNvSpPr>
              <a:spLocks noChangeShapeType="1"/>
            </p:cNvSpPr>
            <p:nvPr/>
          </p:nvSpPr>
          <p:spPr bwMode="auto">
            <a:xfrm flipH="1">
              <a:off x="2016"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50" name="Line 51"/>
            <p:cNvSpPr>
              <a:spLocks noChangeShapeType="1"/>
            </p:cNvSpPr>
            <p:nvPr/>
          </p:nvSpPr>
          <p:spPr bwMode="auto">
            <a:xfrm flipH="1">
              <a:off x="2160"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51" name="Line 52"/>
            <p:cNvSpPr>
              <a:spLocks noChangeShapeType="1"/>
            </p:cNvSpPr>
            <p:nvPr/>
          </p:nvSpPr>
          <p:spPr bwMode="auto">
            <a:xfrm>
              <a:off x="240" y="3189"/>
              <a:ext cx="62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52" name="Line 53"/>
            <p:cNvSpPr>
              <a:spLocks noChangeShapeType="1"/>
            </p:cNvSpPr>
            <p:nvPr/>
          </p:nvSpPr>
          <p:spPr bwMode="auto">
            <a:xfrm flipH="1">
              <a:off x="1776" y="3319"/>
              <a:ext cx="528"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6" name="Text Box 96">
              <a:extLst/>
            </p:cNvPr>
            <p:cNvSpPr txBox="1">
              <a:spLocks noChangeArrowheads="1"/>
            </p:cNvSpPr>
            <p:nvPr/>
          </p:nvSpPr>
          <p:spPr bwMode="auto">
            <a:xfrm>
              <a:off x="168" y="2784"/>
              <a:ext cx="253" cy="199"/>
            </a:xfrm>
            <a:prstGeom prst="rect">
              <a:avLst/>
            </a:prstGeom>
            <a:noFill/>
            <a:ln w="28575">
              <a:noFill/>
              <a:miter lim="800000"/>
              <a:headEnd/>
              <a:tailEnd/>
            </a:ln>
          </p:spPr>
          <p:txBody>
            <a:bodyPr/>
            <a:lstStyle/>
            <a:p>
              <a:pPr algn="ctr">
                <a:defRPr/>
              </a:pPr>
              <a:r>
                <a:rPr lang="en-US" dirty="0">
                  <a:solidFill>
                    <a:schemeClr val="tx1"/>
                  </a:solidFill>
                  <a:latin typeface="+mn-lt"/>
                </a:rPr>
                <a:t>A</a:t>
              </a:r>
            </a:p>
          </p:txBody>
        </p:sp>
        <p:sp>
          <p:nvSpPr>
            <p:cNvPr id="107" name="Text Box 98">
              <a:extLst/>
            </p:cNvPr>
            <p:cNvSpPr txBox="1">
              <a:spLocks noChangeArrowheads="1"/>
            </p:cNvSpPr>
            <p:nvPr/>
          </p:nvSpPr>
          <p:spPr bwMode="auto">
            <a:xfrm>
              <a:off x="2112" y="2784"/>
              <a:ext cx="253" cy="199"/>
            </a:xfrm>
            <a:prstGeom prst="rect">
              <a:avLst/>
            </a:prstGeom>
            <a:noFill/>
            <a:ln w="28575">
              <a:noFill/>
              <a:miter lim="800000"/>
              <a:headEnd/>
              <a:tailEnd/>
            </a:ln>
          </p:spPr>
          <p:txBody>
            <a:bodyPr/>
            <a:lstStyle/>
            <a:p>
              <a:pPr algn="ctr">
                <a:defRPr/>
              </a:pPr>
              <a:r>
                <a:rPr lang="en-US" dirty="0">
                  <a:solidFill>
                    <a:schemeClr val="tx1"/>
                  </a:solidFill>
                  <a:latin typeface="+mn-lt"/>
                </a:rPr>
                <a:t>B</a:t>
              </a:r>
            </a:p>
          </p:txBody>
        </p:sp>
        <p:sp>
          <p:nvSpPr>
            <p:cNvPr id="55355" name="Oval 17"/>
            <p:cNvSpPr>
              <a:spLocks noChangeArrowheads="1"/>
            </p:cNvSpPr>
            <p:nvPr/>
          </p:nvSpPr>
          <p:spPr bwMode="auto">
            <a:xfrm>
              <a:off x="2115" y="3183"/>
              <a:ext cx="115"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grpSp>
      <p:sp>
        <p:nvSpPr>
          <p:cNvPr id="113" name="Line 23"/>
          <p:cNvSpPr>
            <a:spLocks noChangeShapeType="1"/>
          </p:cNvSpPr>
          <p:nvPr/>
        </p:nvSpPr>
        <p:spPr bwMode="auto">
          <a:xfrm flipV="1">
            <a:off x="744538" y="6629400"/>
            <a:ext cx="2557462"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5" name="Line 22"/>
          <p:cNvSpPr>
            <a:spLocks noChangeShapeType="1"/>
          </p:cNvSpPr>
          <p:nvPr/>
        </p:nvSpPr>
        <p:spPr bwMode="auto">
          <a:xfrm>
            <a:off x="3298825" y="6546850"/>
            <a:ext cx="0" cy="1524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6" name="Line 22"/>
          <p:cNvSpPr>
            <a:spLocks noChangeShapeType="1"/>
          </p:cNvSpPr>
          <p:nvPr/>
        </p:nvSpPr>
        <p:spPr bwMode="auto">
          <a:xfrm>
            <a:off x="771525" y="6553200"/>
            <a:ext cx="0" cy="1524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152" name="Group 76"/>
          <p:cNvGrpSpPr>
            <a:grpSpLocks/>
          </p:cNvGrpSpPr>
          <p:nvPr/>
        </p:nvGrpSpPr>
        <p:grpSpPr bwMode="auto">
          <a:xfrm>
            <a:off x="4094163" y="5722938"/>
            <a:ext cx="3621087" cy="823912"/>
            <a:chOff x="168" y="2784"/>
            <a:chExt cx="2197" cy="679"/>
          </a:xfrm>
        </p:grpSpPr>
        <p:sp>
          <p:nvSpPr>
            <p:cNvPr id="55320" name="AutoShape 11"/>
            <p:cNvSpPr>
              <a:spLocks noChangeArrowheads="1"/>
            </p:cNvSpPr>
            <p:nvPr/>
          </p:nvSpPr>
          <p:spPr bwMode="auto">
            <a:xfrm>
              <a:off x="384" y="2935"/>
              <a:ext cx="231" cy="248"/>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21" name="AutoShape 12"/>
            <p:cNvSpPr>
              <a:spLocks noChangeArrowheads="1"/>
            </p:cNvSpPr>
            <p:nvPr/>
          </p:nvSpPr>
          <p:spPr bwMode="auto">
            <a:xfrm>
              <a:off x="1924" y="2935"/>
              <a:ext cx="231" cy="248"/>
            </a:xfrm>
            <a:prstGeom prst="triangle">
              <a:avLst>
                <a:gd name="adj" fmla="val 50000"/>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22" name="Line 13"/>
            <p:cNvSpPr>
              <a:spLocks noChangeShapeType="1"/>
            </p:cNvSpPr>
            <p:nvPr/>
          </p:nvSpPr>
          <p:spPr bwMode="auto">
            <a:xfrm>
              <a:off x="512" y="2935"/>
              <a:ext cx="1527"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3" name="Oval 16"/>
            <p:cNvSpPr>
              <a:spLocks noChangeArrowheads="1"/>
            </p:cNvSpPr>
            <p:nvPr/>
          </p:nvSpPr>
          <p:spPr bwMode="auto">
            <a:xfrm>
              <a:off x="1869" y="3183"/>
              <a:ext cx="116"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24" name="Oval 17"/>
            <p:cNvSpPr>
              <a:spLocks noChangeArrowheads="1"/>
            </p:cNvSpPr>
            <p:nvPr/>
          </p:nvSpPr>
          <p:spPr bwMode="auto">
            <a:xfrm>
              <a:off x="1995" y="3183"/>
              <a:ext cx="115"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sp>
          <p:nvSpPr>
            <p:cNvPr id="55325" name="Line 21"/>
            <p:cNvSpPr>
              <a:spLocks noChangeShapeType="1"/>
            </p:cNvSpPr>
            <p:nvPr/>
          </p:nvSpPr>
          <p:spPr bwMode="auto">
            <a:xfrm>
              <a:off x="1854" y="3301"/>
              <a:ext cx="297" cy="1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nvGrpSpPr>
            <p:cNvPr id="55326" name="Group 41"/>
            <p:cNvGrpSpPr>
              <a:grpSpLocks/>
            </p:cNvGrpSpPr>
            <p:nvPr/>
          </p:nvGrpSpPr>
          <p:grpSpPr bwMode="auto">
            <a:xfrm>
              <a:off x="240" y="3187"/>
              <a:ext cx="528" cy="180"/>
              <a:chOff x="1200" y="3408"/>
              <a:chExt cx="528" cy="144"/>
            </a:xfrm>
          </p:grpSpPr>
          <p:sp>
            <p:nvSpPr>
              <p:cNvPr id="55336" name="Line 42"/>
              <p:cNvSpPr>
                <a:spLocks noChangeShapeType="1"/>
              </p:cNvSpPr>
              <p:nvPr/>
            </p:nvSpPr>
            <p:spPr bwMode="auto">
              <a:xfrm flipH="1">
                <a:off x="1200"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37" name="Line 43"/>
              <p:cNvSpPr>
                <a:spLocks noChangeShapeType="1"/>
              </p:cNvSpPr>
              <p:nvPr/>
            </p:nvSpPr>
            <p:spPr bwMode="auto">
              <a:xfrm flipH="1">
                <a:off x="1344"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38" name="Line 44"/>
              <p:cNvSpPr>
                <a:spLocks noChangeShapeType="1"/>
              </p:cNvSpPr>
              <p:nvPr/>
            </p:nvSpPr>
            <p:spPr bwMode="auto">
              <a:xfrm flipH="1">
                <a:off x="1488"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39" name="Line 46"/>
              <p:cNvSpPr>
                <a:spLocks noChangeShapeType="1"/>
              </p:cNvSpPr>
              <p:nvPr/>
            </p:nvSpPr>
            <p:spPr bwMode="auto">
              <a:xfrm flipH="1">
                <a:off x="1632" y="3408"/>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55327" name="Line 47"/>
            <p:cNvSpPr>
              <a:spLocks noChangeShapeType="1"/>
            </p:cNvSpPr>
            <p:nvPr/>
          </p:nvSpPr>
          <p:spPr bwMode="auto">
            <a:xfrm flipH="1">
              <a:off x="1728"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28" name="Line 48"/>
            <p:cNvSpPr>
              <a:spLocks noChangeShapeType="1"/>
            </p:cNvSpPr>
            <p:nvPr/>
          </p:nvSpPr>
          <p:spPr bwMode="auto">
            <a:xfrm flipH="1">
              <a:off x="1872"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29" name="Line 49"/>
            <p:cNvSpPr>
              <a:spLocks noChangeShapeType="1"/>
            </p:cNvSpPr>
            <p:nvPr/>
          </p:nvSpPr>
          <p:spPr bwMode="auto">
            <a:xfrm flipH="1">
              <a:off x="2016"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30" name="Line 51"/>
            <p:cNvSpPr>
              <a:spLocks noChangeShapeType="1"/>
            </p:cNvSpPr>
            <p:nvPr/>
          </p:nvSpPr>
          <p:spPr bwMode="auto">
            <a:xfrm flipH="1">
              <a:off x="2160" y="3319"/>
              <a:ext cx="96" cy="14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31" name="Line 52"/>
            <p:cNvSpPr>
              <a:spLocks noChangeShapeType="1"/>
            </p:cNvSpPr>
            <p:nvPr/>
          </p:nvSpPr>
          <p:spPr bwMode="auto">
            <a:xfrm>
              <a:off x="240" y="3189"/>
              <a:ext cx="62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332" name="Line 53"/>
            <p:cNvSpPr>
              <a:spLocks noChangeShapeType="1"/>
            </p:cNvSpPr>
            <p:nvPr/>
          </p:nvSpPr>
          <p:spPr bwMode="auto">
            <a:xfrm flipH="1">
              <a:off x="1776" y="3319"/>
              <a:ext cx="528"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66" name="Text Box 96">
              <a:extLst/>
            </p:cNvPr>
            <p:cNvSpPr txBox="1">
              <a:spLocks noChangeArrowheads="1"/>
            </p:cNvSpPr>
            <p:nvPr/>
          </p:nvSpPr>
          <p:spPr bwMode="auto">
            <a:xfrm>
              <a:off x="168" y="2784"/>
              <a:ext cx="253" cy="199"/>
            </a:xfrm>
            <a:prstGeom prst="rect">
              <a:avLst/>
            </a:prstGeom>
            <a:noFill/>
            <a:ln w="28575">
              <a:noFill/>
              <a:miter lim="800000"/>
              <a:headEnd/>
              <a:tailEnd/>
            </a:ln>
          </p:spPr>
          <p:txBody>
            <a:bodyPr/>
            <a:lstStyle/>
            <a:p>
              <a:pPr algn="ctr">
                <a:defRPr/>
              </a:pPr>
              <a:r>
                <a:rPr lang="en-US" dirty="0">
                  <a:solidFill>
                    <a:schemeClr val="tx1"/>
                  </a:solidFill>
                  <a:latin typeface="+mn-lt"/>
                </a:rPr>
                <a:t>A</a:t>
              </a:r>
            </a:p>
          </p:txBody>
        </p:sp>
        <p:sp>
          <p:nvSpPr>
            <p:cNvPr id="167" name="Text Box 98">
              <a:extLst/>
            </p:cNvPr>
            <p:cNvSpPr txBox="1">
              <a:spLocks noChangeArrowheads="1"/>
            </p:cNvSpPr>
            <p:nvPr/>
          </p:nvSpPr>
          <p:spPr bwMode="auto">
            <a:xfrm>
              <a:off x="2112" y="2784"/>
              <a:ext cx="253" cy="199"/>
            </a:xfrm>
            <a:prstGeom prst="rect">
              <a:avLst/>
            </a:prstGeom>
            <a:noFill/>
            <a:ln w="28575">
              <a:noFill/>
              <a:miter lim="800000"/>
              <a:headEnd/>
              <a:tailEnd/>
            </a:ln>
          </p:spPr>
          <p:txBody>
            <a:bodyPr/>
            <a:lstStyle/>
            <a:p>
              <a:pPr algn="ctr">
                <a:defRPr/>
              </a:pPr>
              <a:r>
                <a:rPr lang="en-US" dirty="0">
                  <a:solidFill>
                    <a:schemeClr val="tx1"/>
                  </a:solidFill>
                  <a:latin typeface="+mn-lt"/>
                </a:rPr>
                <a:t>B</a:t>
              </a:r>
            </a:p>
          </p:txBody>
        </p:sp>
        <p:sp>
          <p:nvSpPr>
            <p:cNvPr id="55335" name="Oval 17"/>
            <p:cNvSpPr>
              <a:spLocks noChangeArrowheads="1"/>
            </p:cNvSpPr>
            <p:nvPr/>
          </p:nvSpPr>
          <p:spPr bwMode="auto">
            <a:xfrm>
              <a:off x="2115" y="3183"/>
              <a:ext cx="115" cy="124"/>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solidFill>
                  <a:schemeClr val="tx1"/>
                </a:solidFill>
              </a:endParaRPr>
            </a:p>
          </p:txBody>
        </p:sp>
      </p:grpSp>
      <p:sp>
        <p:nvSpPr>
          <p:cNvPr id="175" name="Line 23"/>
          <p:cNvSpPr>
            <a:spLocks noChangeShapeType="1"/>
          </p:cNvSpPr>
          <p:nvPr/>
        </p:nvSpPr>
        <p:spPr bwMode="auto">
          <a:xfrm flipV="1">
            <a:off x="4681538" y="6623050"/>
            <a:ext cx="2557462"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6" name="Line 22"/>
          <p:cNvSpPr>
            <a:spLocks noChangeShapeType="1"/>
          </p:cNvSpPr>
          <p:nvPr/>
        </p:nvSpPr>
        <p:spPr bwMode="auto">
          <a:xfrm>
            <a:off x="7235825" y="6540500"/>
            <a:ext cx="0" cy="1524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7" name="Line 22"/>
          <p:cNvSpPr>
            <a:spLocks noChangeShapeType="1"/>
          </p:cNvSpPr>
          <p:nvPr/>
        </p:nvSpPr>
        <p:spPr bwMode="auto">
          <a:xfrm>
            <a:off x="4708525" y="6546850"/>
            <a:ext cx="0" cy="1524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8" name="Text Box 24"/>
          <p:cNvSpPr txBox="1">
            <a:spLocks noChangeArrowheads="1"/>
          </p:cNvSpPr>
          <p:nvPr/>
        </p:nvSpPr>
        <p:spPr bwMode="auto">
          <a:xfrm>
            <a:off x="5668963" y="6343650"/>
            <a:ext cx="5984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600">
                <a:cs typeface="Times New Roman" panose="02020603050405020304" pitchFamily="18" charset="0"/>
              </a:rPr>
              <a:t>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4278"/>
                                        </p:tgtEl>
                                        <p:attrNameLst>
                                          <p:attrName>style.visibility</p:attrName>
                                        </p:attrNameLst>
                                      </p:cBhvr>
                                      <p:to>
                                        <p:strVal val="visible"/>
                                      </p:to>
                                    </p:set>
                                    <p:animEffect transition="in" filter="barn(inVertical)">
                                      <p:cBhvr>
                                        <p:cTn id="7" dur="500"/>
                                        <p:tgtEl>
                                          <p:spTgt spid="54278"/>
                                        </p:tgtEl>
                                      </p:cBhvr>
                                    </p:animEffect>
                                  </p:childTnLst>
                                </p:cTn>
                              </p:par>
                              <p:par>
                                <p:cTn id="8" presetID="16" presetClass="entr" presetSubtype="21" fill="hold" nodeType="withEffect">
                                  <p:stCondLst>
                                    <p:cond delay="0"/>
                                  </p:stCondLst>
                                  <p:childTnLst>
                                    <p:set>
                                      <p:cBhvr>
                                        <p:cTn id="9" dur="1" fill="hold">
                                          <p:stCondLst>
                                            <p:cond delay="0"/>
                                          </p:stCondLst>
                                        </p:cTn>
                                        <p:tgtEl>
                                          <p:spTgt spid="54279"/>
                                        </p:tgtEl>
                                        <p:attrNameLst>
                                          <p:attrName>style.visibility</p:attrName>
                                        </p:attrNameLst>
                                      </p:cBhvr>
                                      <p:to>
                                        <p:strVal val="visible"/>
                                      </p:to>
                                    </p:set>
                                    <p:animEffect transition="in" filter="barn(inVertical)">
                                      <p:cBhvr>
                                        <p:cTn id="10" dur="500"/>
                                        <p:tgtEl>
                                          <p:spTgt spid="54279"/>
                                        </p:tgtEl>
                                      </p:cBhvr>
                                    </p:animEffect>
                                  </p:childTnLst>
                                </p:cTn>
                              </p:par>
                              <p:par>
                                <p:cTn id="11" presetID="16" presetClass="entr" presetSubtype="21" fill="hold" nodeType="withEffect">
                                  <p:stCondLst>
                                    <p:cond delay="0"/>
                                  </p:stCondLst>
                                  <p:childTnLst>
                                    <p:set>
                                      <p:cBhvr>
                                        <p:cTn id="12" dur="1" fill="hold">
                                          <p:stCondLst>
                                            <p:cond delay="0"/>
                                          </p:stCondLst>
                                        </p:cTn>
                                        <p:tgtEl>
                                          <p:spTgt spid="54281"/>
                                        </p:tgtEl>
                                        <p:attrNameLst>
                                          <p:attrName>style.visibility</p:attrName>
                                        </p:attrNameLst>
                                      </p:cBhvr>
                                      <p:to>
                                        <p:strVal val="visible"/>
                                      </p:to>
                                    </p:set>
                                    <p:animEffect transition="in" filter="barn(inVertical)">
                                      <p:cBhvr>
                                        <p:cTn id="13" dur="500"/>
                                        <p:tgtEl>
                                          <p:spTgt spid="5428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barn(inVertical)">
                                      <p:cBhvr>
                                        <p:cTn id="16" dur="500"/>
                                        <p:tgtEl>
                                          <p:spTgt spid="87"/>
                                        </p:tgtEl>
                                      </p:cBhvr>
                                    </p:animEffect>
                                  </p:childTnLst>
                                </p:cTn>
                              </p:par>
                              <p:par>
                                <p:cTn id="17" presetID="16" presetClass="entr" presetSubtype="21"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barn(inVertical)">
                                      <p:cBhvr>
                                        <p:cTn id="19" dur="500"/>
                                        <p:tgtEl>
                                          <p:spTgt spid="9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barn(inVertical)">
                                      <p:cBhvr>
                                        <p:cTn id="22" dur="500"/>
                                        <p:tgtEl>
                                          <p:spTgt spid="11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barn(inVertical)">
                                      <p:cBhvr>
                                        <p:cTn id="25" dur="500"/>
                                        <p:tgtEl>
                                          <p:spTgt spid="11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barn(inVertical)">
                                      <p:cBhvr>
                                        <p:cTn id="28" dur="500"/>
                                        <p:tgtEl>
                                          <p:spTgt spid="116"/>
                                        </p:tgtEl>
                                      </p:cBhvr>
                                    </p:animEffect>
                                  </p:childTnLst>
                                </p:cTn>
                              </p:par>
                              <p:par>
                                <p:cTn id="29" presetID="16" presetClass="entr" presetSubtype="21"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barn(inVertical)">
                                      <p:cBhvr>
                                        <p:cTn id="31" dur="500"/>
                                        <p:tgtEl>
                                          <p:spTgt spid="15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barn(inVertical)">
                                      <p:cBhvr>
                                        <p:cTn id="34" dur="500"/>
                                        <p:tgtEl>
                                          <p:spTgt spid="17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76"/>
                                        </p:tgtEl>
                                        <p:attrNameLst>
                                          <p:attrName>style.visibility</p:attrName>
                                        </p:attrNameLst>
                                      </p:cBhvr>
                                      <p:to>
                                        <p:strVal val="visible"/>
                                      </p:to>
                                    </p:set>
                                    <p:animEffect transition="in" filter="barn(inVertical)">
                                      <p:cBhvr>
                                        <p:cTn id="37" dur="500"/>
                                        <p:tgtEl>
                                          <p:spTgt spid="17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77"/>
                                        </p:tgtEl>
                                        <p:attrNameLst>
                                          <p:attrName>style.visibility</p:attrName>
                                        </p:attrNameLst>
                                      </p:cBhvr>
                                      <p:to>
                                        <p:strVal val="visible"/>
                                      </p:to>
                                    </p:set>
                                    <p:animEffect transition="in" filter="barn(inVertical)">
                                      <p:cBhvr>
                                        <p:cTn id="40" dur="500"/>
                                        <p:tgtEl>
                                          <p:spTgt spid="17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barn(inVertical)">
                                      <p:cBhvr>
                                        <p:cTn id="43" dur="500"/>
                                        <p:tgtEl>
                                          <p:spTgt spid="178"/>
                                        </p:tgtEl>
                                      </p:cBhvr>
                                    </p:animEffect>
                                  </p:childTnLst>
                                </p:cTn>
                              </p:par>
                              <p:par>
                                <p:cTn id="44" presetID="53" presetClass="entr" presetSubtype="16" fill="hold" nodeType="withEffect">
                                  <p:stCondLst>
                                    <p:cond delay="0"/>
                                  </p:stCondLst>
                                  <p:childTnLst>
                                    <p:set>
                                      <p:cBhvr>
                                        <p:cTn id="45" dur="1" fill="hold">
                                          <p:stCondLst>
                                            <p:cond delay="0"/>
                                          </p:stCondLst>
                                        </p:cTn>
                                        <p:tgtEl>
                                          <p:spTgt spid="54280"/>
                                        </p:tgtEl>
                                        <p:attrNameLst>
                                          <p:attrName>style.visibility</p:attrName>
                                        </p:attrNameLst>
                                      </p:cBhvr>
                                      <p:to>
                                        <p:strVal val="visible"/>
                                      </p:to>
                                    </p:set>
                                    <p:anim calcmode="lin" valueType="num">
                                      <p:cBhvr>
                                        <p:cTn id="46" dur="500" fill="hold"/>
                                        <p:tgtEl>
                                          <p:spTgt spid="54280"/>
                                        </p:tgtEl>
                                        <p:attrNameLst>
                                          <p:attrName>ppt_w</p:attrName>
                                        </p:attrNameLst>
                                      </p:cBhvr>
                                      <p:tavLst>
                                        <p:tav tm="0">
                                          <p:val>
                                            <p:fltVal val="0"/>
                                          </p:val>
                                        </p:tav>
                                        <p:tav tm="100000">
                                          <p:val>
                                            <p:strVal val="#ppt_w"/>
                                          </p:val>
                                        </p:tav>
                                      </p:tavLst>
                                    </p:anim>
                                    <p:anim calcmode="lin" valueType="num">
                                      <p:cBhvr>
                                        <p:cTn id="47" dur="500" fill="hold"/>
                                        <p:tgtEl>
                                          <p:spTgt spid="54280"/>
                                        </p:tgtEl>
                                        <p:attrNameLst>
                                          <p:attrName>ppt_h</p:attrName>
                                        </p:attrNameLst>
                                      </p:cBhvr>
                                      <p:tavLst>
                                        <p:tav tm="0">
                                          <p:val>
                                            <p:fltVal val="0"/>
                                          </p:val>
                                        </p:tav>
                                        <p:tav tm="100000">
                                          <p:val>
                                            <p:strVal val="#ppt_h"/>
                                          </p:val>
                                        </p:tav>
                                      </p:tavLst>
                                    </p:anim>
                                    <p:animEffect transition="in" filter="fade">
                                      <p:cBhvr>
                                        <p:cTn id="48" dur="500"/>
                                        <p:tgtEl>
                                          <p:spTgt spid="54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13" grpId="0" animBg="1"/>
      <p:bldP spid="115" grpId="0" animBg="1"/>
      <p:bldP spid="116" grpId="0" animBg="1"/>
      <p:bldP spid="175" grpId="0" animBg="1"/>
      <p:bldP spid="176" grpId="0" animBg="1"/>
      <p:bldP spid="177" grpId="0" animBg="1"/>
      <p:bldP spid="17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ChangeArrowheads="1"/>
          </p:cNvSpPr>
          <p:nvPr/>
        </p:nvSpPr>
        <p:spPr bwMode="auto">
          <a:xfrm>
            <a:off x="685800" y="1066800"/>
            <a:ext cx="54102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lnSpc>
                <a:spcPct val="115000"/>
              </a:lnSpc>
              <a:buFont typeface="Calibri Light" panose="020F0302020204030204" pitchFamily="34" charset="0"/>
              <a:buAutoNum type="arabicPeriod" startAt="3"/>
            </a:pPr>
            <a:r>
              <a:rPr lang="en-US" altLang="en-US" sz="2800">
                <a:cs typeface="Times New Roman" panose="02020603050405020304" pitchFamily="18" charset="0"/>
              </a:rPr>
              <a:t>Uniformly Varying Load (UVL)</a:t>
            </a:r>
          </a:p>
        </p:txBody>
      </p:sp>
      <p:grpSp>
        <p:nvGrpSpPr>
          <p:cNvPr id="57347" name="Group 25"/>
          <p:cNvGrpSpPr>
            <a:grpSpLocks/>
          </p:cNvGrpSpPr>
          <p:nvPr/>
        </p:nvGrpSpPr>
        <p:grpSpPr bwMode="auto">
          <a:xfrm>
            <a:off x="1143000" y="2408238"/>
            <a:ext cx="9491663" cy="4144962"/>
            <a:chOff x="201411" y="2282825"/>
            <a:chExt cx="8956800" cy="3778250"/>
          </a:xfrm>
        </p:grpSpPr>
        <p:sp>
          <p:nvSpPr>
            <p:cNvPr id="57353" name="Text Box 40"/>
            <p:cNvSpPr txBox="1">
              <a:spLocks noChangeArrowheads="1"/>
            </p:cNvSpPr>
            <p:nvPr/>
          </p:nvSpPr>
          <p:spPr bwMode="auto">
            <a:xfrm>
              <a:off x="6796011" y="3944644"/>
              <a:ext cx="2362200" cy="28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2000" b="1">
                  <a:solidFill>
                    <a:srgbClr val="FFFF00"/>
                  </a:solidFill>
                </a:rPr>
                <a:t>W</a:t>
              </a:r>
              <a:r>
                <a:rPr lang="en-US" altLang="en-US" sz="2000" b="1" baseline="-25000">
                  <a:solidFill>
                    <a:srgbClr val="FFFF00"/>
                  </a:solidFill>
                </a:rPr>
                <a:t>1</a:t>
              </a:r>
              <a:r>
                <a:rPr lang="en-US" altLang="en-US" sz="2000" b="1">
                  <a:solidFill>
                    <a:srgbClr val="FFFF00"/>
                  </a:solidFill>
                </a:rPr>
                <a:t> = ½ × (w</a:t>
              </a:r>
              <a:r>
                <a:rPr lang="en-US" altLang="en-US" sz="2000" b="1" baseline="-25000">
                  <a:solidFill>
                    <a:srgbClr val="FFFF00"/>
                  </a:solidFill>
                </a:rPr>
                <a:t>2</a:t>
              </a:r>
              <a:r>
                <a:rPr lang="en-US" altLang="en-US" sz="2000" b="1">
                  <a:solidFill>
                    <a:srgbClr val="FFFF00"/>
                  </a:solidFill>
                </a:rPr>
                <a:t>-w</a:t>
              </a:r>
              <a:r>
                <a:rPr lang="en-US" altLang="en-US" sz="2000" b="1" baseline="-25000">
                  <a:solidFill>
                    <a:srgbClr val="FFFF00"/>
                  </a:solidFill>
                </a:rPr>
                <a:t>1</a:t>
              </a:r>
              <a:r>
                <a:rPr lang="en-US" altLang="en-US" sz="2000" b="1">
                  <a:solidFill>
                    <a:srgbClr val="FFFF00"/>
                  </a:solidFill>
                </a:rPr>
                <a:t>) × L </a:t>
              </a:r>
            </a:p>
          </p:txBody>
        </p:sp>
        <p:grpSp>
          <p:nvGrpSpPr>
            <p:cNvPr id="57354" name="Group 27"/>
            <p:cNvGrpSpPr>
              <a:grpSpLocks/>
            </p:cNvGrpSpPr>
            <p:nvPr/>
          </p:nvGrpSpPr>
          <p:grpSpPr bwMode="auto">
            <a:xfrm>
              <a:off x="201411" y="2282825"/>
              <a:ext cx="8143871" cy="3778250"/>
              <a:chOff x="201411" y="2282825"/>
              <a:chExt cx="8143871" cy="3778250"/>
            </a:xfrm>
          </p:grpSpPr>
          <p:sp>
            <p:nvSpPr>
              <p:cNvPr id="57355" name="Rectangle 26"/>
              <p:cNvSpPr>
                <a:spLocks noChangeArrowheads="1"/>
              </p:cNvSpPr>
              <p:nvPr/>
            </p:nvSpPr>
            <p:spPr bwMode="auto">
              <a:xfrm>
                <a:off x="990601" y="5630430"/>
                <a:ext cx="2362077" cy="430645"/>
              </a:xfrm>
              <a:prstGeom prst="rect">
                <a:avLst/>
              </a:prstGeom>
              <a:solidFill>
                <a:srgbClr val="E07000"/>
              </a:solidFill>
              <a:ln w="9525" algn="ctr">
                <a:solidFill>
                  <a:srgbClr val="FFFFFF"/>
                </a:solidFill>
                <a:miter lim="800000"/>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57356" name="AutoShape 25"/>
              <p:cNvCxnSpPr>
                <a:cxnSpLocks noChangeShapeType="1"/>
              </p:cNvCxnSpPr>
              <p:nvPr/>
            </p:nvCxnSpPr>
            <p:spPr bwMode="auto">
              <a:xfrm>
                <a:off x="1533535" y="5630430"/>
                <a:ext cx="1526665" cy="0"/>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57357" name="Line 26"/>
              <p:cNvSpPr>
                <a:spLocks noChangeShapeType="1"/>
              </p:cNvSpPr>
              <p:nvPr/>
            </p:nvSpPr>
            <p:spPr bwMode="auto">
              <a:xfrm flipV="1">
                <a:off x="1533535" y="4954588"/>
                <a:ext cx="1526665" cy="67584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58" name="Line 27"/>
              <p:cNvSpPr>
                <a:spLocks noChangeShapeType="1"/>
              </p:cNvSpPr>
              <p:nvPr/>
            </p:nvSpPr>
            <p:spPr bwMode="auto">
              <a:xfrm>
                <a:off x="3060200" y="4954588"/>
                <a:ext cx="0" cy="675842"/>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59" name="Line 28"/>
              <p:cNvSpPr>
                <a:spLocks noChangeShapeType="1"/>
              </p:cNvSpPr>
              <p:nvPr/>
            </p:nvSpPr>
            <p:spPr bwMode="auto">
              <a:xfrm>
                <a:off x="2773951" y="5147686"/>
                <a:ext cx="0" cy="4827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60" name="Line 29"/>
              <p:cNvSpPr>
                <a:spLocks noChangeShapeType="1"/>
              </p:cNvSpPr>
              <p:nvPr/>
            </p:nvSpPr>
            <p:spPr bwMode="auto">
              <a:xfrm>
                <a:off x="2487701" y="5244234"/>
                <a:ext cx="0" cy="386195"/>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61" name="Line 30"/>
              <p:cNvSpPr>
                <a:spLocks noChangeShapeType="1"/>
              </p:cNvSpPr>
              <p:nvPr/>
            </p:nvSpPr>
            <p:spPr bwMode="auto">
              <a:xfrm>
                <a:off x="2201451" y="5340783"/>
                <a:ext cx="0" cy="289646"/>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62" name="Line 31"/>
              <p:cNvSpPr>
                <a:spLocks noChangeShapeType="1"/>
              </p:cNvSpPr>
              <p:nvPr/>
            </p:nvSpPr>
            <p:spPr bwMode="auto">
              <a:xfrm>
                <a:off x="1915201" y="5437332"/>
                <a:ext cx="0" cy="193098"/>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63" name="Line 33"/>
              <p:cNvSpPr>
                <a:spLocks noChangeShapeType="1"/>
              </p:cNvSpPr>
              <p:nvPr/>
            </p:nvSpPr>
            <p:spPr bwMode="auto">
              <a:xfrm>
                <a:off x="1533535" y="5726979"/>
                <a:ext cx="1526665"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64" name="Line 34"/>
              <p:cNvSpPr>
                <a:spLocks noChangeShapeType="1"/>
              </p:cNvSpPr>
              <p:nvPr/>
            </p:nvSpPr>
            <p:spPr bwMode="auto">
              <a:xfrm>
                <a:off x="1533535" y="5563044"/>
                <a:ext cx="0" cy="28964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65" name="Line 35"/>
              <p:cNvSpPr>
                <a:spLocks noChangeShapeType="1"/>
              </p:cNvSpPr>
              <p:nvPr/>
            </p:nvSpPr>
            <p:spPr bwMode="auto">
              <a:xfrm>
                <a:off x="3060200" y="5644305"/>
                <a:ext cx="0" cy="19309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66" name="Text Box 36"/>
              <p:cNvSpPr txBox="1">
                <a:spLocks noChangeArrowheads="1"/>
              </p:cNvSpPr>
              <p:nvPr/>
            </p:nvSpPr>
            <p:spPr bwMode="auto">
              <a:xfrm>
                <a:off x="2183146" y="5730593"/>
                <a:ext cx="250468" cy="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latin typeface="Arial" panose="020B0604020202020204" pitchFamily="34" charset="0"/>
                  </a:rPr>
                  <a:t>L</a:t>
                </a:r>
              </a:p>
            </p:txBody>
          </p:sp>
          <p:grpSp>
            <p:nvGrpSpPr>
              <p:cNvPr id="57367" name="Group 40"/>
              <p:cNvGrpSpPr>
                <a:grpSpLocks/>
              </p:cNvGrpSpPr>
              <p:nvPr/>
            </p:nvGrpSpPr>
            <p:grpSpPr bwMode="auto">
              <a:xfrm>
                <a:off x="201411" y="2282825"/>
                <a:ext cx="8143871" cy="3778250"/>
                <a:chOff x="201411" y="2282825"/>
                <a:chExt cx="8143871" cy="3778250"/>
              </a:xfrm>
            </p:grpSpPr>
            <p:grpSp>
              <p:nvGrpSpPr>
                <p:cNvPr id="57368" name="Group 102"/>
                <p:cNvGrpSpPr>
                  <a:grpSpLocks/>
                </p:cNvGrpSpPr>
                <p:nvPr/>
              </p:nvGrpSpPr>
              <p:grpSpPr bwMode="auto">
                <a:xfrm>
                  <a:off x="5257800" y="4691063"/>
                  <a:ext cx="2974105" cy="1370012"/>
                  <a:chOff x="5181600" y="4687888"/>
                  <a:chExt cx="2974105" cy="1370012"/>
                </a:xfrm>
              </p:grpSpPr>
              <p:sp>
                <p:nvSpPr>
                  <p:cNvPr id="57423" name="Rectangle 9"/>
                  <p:cNvSpPr>
                    <a:spLocks noChangeArrowheads="1"/>
                  </p:cNvSpPr>
                  <p:nvPr/>
                </p:nvSpPr>
                <p:spPr bwMode="auto">
                  <a:xfrm>
                    <a:off x="5181600" y="5559425"/>
                    <a:ext cx="2370138" cy="498475"/>
                  </a:xfrm>
                  <a:prstGeom prst="rect">
                    <a:avLst/>
                  </a:prstGeom>
                  <a:solidFill>
                    <a:srgbClr val="E07000"/>
                  </a:solidFill>
                  <a:ln w="9525" algn="ctr">
                    <a:solidFill>
                      <a:srgbClr val="FFFFFF"/>
                    </a:solidFill>
                    <a:miter lim="800000"/>
                    <a:headEnd/>
                    <a:tailEnd/>
                  </a:ln>
                </p:spPr>
                <p:txBody>
                  <a:bodyPr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57424" name="Line 26"/>
                  <p:cNvSpPr>
                    <a:spLocks noChangeShapeType="1"/>
                  </p:cNvSpPr>
                  <p:nvPr/>
                </p:nvSpPr>
                <p:spPr bwMode="auto">
                  <a:xfrm flipV="1">
                    <a:off x="5791200" y="4687888"/>
                    <a:ext cx="1603375" cy="37941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425" name="Line 27"/>
                  <p:cNvSpPr>
                    <a:spLocks noChangeShapeType="1"/>
                  </p:cNvSpPr>
                  <p:nvPr/>
                </p:nvSpPr>
                <p:spPr bwMode="auto">
                  <a:xfrm>
                    <a:off x="7394575" y="4687888"/>
                    <a:ext cx="0" cy="871537"/>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cxnSp>
                <p:nvCxnSpPr>
                  <p:cNvPr id="57426" name="Straight Arrow Connector 128"/>
                  <p:cNvCxnSpPr>
                    <a:cxnSpLocks noChangeShapeType="1"/>
                    <a:endCxn id="57397" idx="1"/>
                  </p:cNvCxnSpPr>
                  <p:nvPr/>
                </p:nvCxnSpPr>
                <p:spPr bwMode="auto">
                  <a:xfrm rot="5400000">
                    <a:off x="6688137" y="5160963"/>
                    <a:ext cx="796925" cy="0"/>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427" name="Straight Arrow Connector 129"/>
                  <p:cNvCxnSpPr>
                    <a:cxnSpLocks noChangeShapeType="1"/>
                  </p:cNvCxnSpPr>
                  <p:nvPr/>
                </p:nvCxnSpPr>
                <p:spPr bwMode="auto">
                  <a:xfrm rot="5400000">
                    <a:off x="5524501" y="5332412"/>
                    <a:ext cx="533400" cy="3175"/>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428" name="Straight Arrow Connector 130"/>
                  <p:cNvCxnSpPr>
                    <a:cxnSpLocks noChangeShapeType="1"/>
                  </p:cNvCxnSpPr>
                  <p:nvPr/>
                </p:nvCxnSpPr>
                <p:spPr bwMode="auto">
                  <a:xfrm rot="5400000">
                    <a:off x="5791201" y="5294312"/>
                    <a:ext cx="609600" cy="3175"/>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429" name="Straight Arrow Connector 131"/>
                  <p:cNvCxnSpPr>
                    <a:cxnSpLocks noChangeShapeType="1"/>
                  </p:cNvCxnSpPr>
                  <p:nvPr/>
                </p:nvCxnSpPr>
                <p:spPr bwMode="auto">
                  <a:xfrm rot="5400000">
                    <a:off x="6057901" y="5256212"/>
                    <a:ext cx="685800" cy="3175"/>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430" name="Straight Arrow Connector 132"/>
                  <p:cNvCxnSpPr>
                    <a:cxnSpLocks noChangeShapeType="1"/>
                  </p:cNvCxnSpPr>
                  <p:nvPr/>
                </p:nvCxnSpPr>
                <p:spPr bwMode="auto">
                  <a:xfrm rot="5400000">
                    <a:off x="6324601" y="5218112"/>
                    <a:ext cx="762000" cy="3175"/>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431" name="Straight Arrow Connector 155"/>
                  <p:cNvCxnSpPr>
                    <a:cxnSpLocks noChangeShapeType="1"/>
                  </p:cNvCxnSpPr>
                  <p:nvPr/>
                </p:nvCxnSpPr>
                <p:spPr bwMode="auto">
                  <a:xfrm rot="5400000">
                    <a:off x="5445919" y="5329237"/>
                    <a:ext cx="457200" cy="3175"/>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57432" name="Straight Arrow Connector 157"/>
                  <p:cNvCxnSpPr>
                    <a:cxnSpLocks noChangeShapeType="1"/>
                  </p:cNvCxnSpPr>
                  <p:nvPr/>
                </p:nvCxnSpPr>
                <p:spPr bwMode="auto">
                  <a:xfrm rot="5400000">
                    <a:off x="7254046" y="5140325"/>
                    <a:ext cx="838200" cy="3175"/>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57433" name="Rectangle 158"/>
                  <p:cNvSpPr>
                    <a:spLocks noChangeArrowheads="1"/>
                  </p:cNvSpPr>
                  <p:nvPr/>
                </p:nvSpPr>
                <p:spPr bwMode="auto">
                  <a:xfrm>
                    <a:off x="5233194" y="5053347"/>
                    <a:ext cx="509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w</a:t>
                    </a:r>
                    <a:r>
                      <a:rPr lang="en-US" altLang="en-US" baseline="-25000"/>
                      <a:t>1</a:t>
                    </a:r>
                  </a:p>
                </p:txBody>
              </p:sp>
              <p:sp>
                <p:nvSpPr>
                  <p:cNvPr id="57434" name="Rectangle 159"/>
                  <p:cNvSpPr>
                    <a:spLocks noChangeArrowheads="1"/>
                  </p:cNvSpPr>
                  <p:nvPr/>
                </p:nvSpPr>
                <p:spPr bwMode="auto">
                  <a:xfrm>
                    <a:off x="7646117" y="4951413"/>
                    <a:ext cx="509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w</a:t>
                    </a:r>
                    <a:r>
                      <a:rPr lang="en-US" altLang="en-US" baseline="-25000"/>
                      <a:t>2</a:t>
                    </a:r>
                  </a:p>
                </p:txBody>
              </p:sp>
            </p:grpSp>
            <p:grpSp>
              <p:nvGrpSpPr>
                <p:cNvPr id="57369" name="Group 8"/>
                <p:cNvGrpSpPr>
                  <a:grpSpLocks/>
                </p:cNvGrpSpPr>
                <p:nvPr/>
              </p:nvGrpSpPr>
              <p:grpSpPr bwMode="auto">
                <a:xfrm>
                  <a:off x="990602" y="2304653"/>
                  <a:ext cx="3238194" cy="1376200"/>
                  <a:chOff x="4176" y="2898"/>
                  <a:chExt cx="1508" cy="531"/>
                </a:xfrm>
              </p:grpSpPr>
              <p:sp>
                <p:nvSpPr>
                  <p:cNvPr id="57412" name="Rectangle 9"/>
                  <p:cNvSpPr>
                    <a:spLocks noChangeArrowheads="1"/>
                  </p:cNvSpPr>
                  <p:nvPr/>
                </p:nvSpPr>
                <p:spPr bwMode="auto">
                  <a:xfrm>
                    <a:off x="4176" y="3237"/>
                    <a:ext cx="1104" cy="192"/>
                  </a:xfrm>
                  <a:prstGeom prst="rect">
                    <a:avLst/>
                  </a:prstGeom>
                  <a:solidFill>
                    <a:srgbClr val="E07000"/>
                  </a:solidFill>
                  <a:ln w="9525" algn="ctr">
                    <a:solidFill>
                      <a:srgbClr val="FFFFFF"/>
                    </a:solidFill>
                    <a:miter lim="800000"/>
                    <a:headEnd/>
                    <a:tailEnd/>
                  </a:ln>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57413" name="Line 26"/>
                  <p:cNvSpPr>
                    <a:spLocks noChangeShapeType="1"/>
                  </p:cNvSpPr>
                  <p:nvPr/>
                </p:nvSpPr>
                <p:spPr bwMode="auto">
                  <a:xfrm flipV="1">
                    <a:off x="4368" y="2898"/>
                    <a:ext cx="768" cy="33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414" name="Line 27"/>
                  <p:cNvSpPr>
                    <a:spLocks noChangeShapeType="1"/>
                  </p:cNvSpPr>
                  <p:nvPr/>
                </p:nvSpPr>
                <p:spPr bwMode="auto">
                  <a:xfrm>
                    <a:off x="5136" y="2898"/>
                    <a:ext cx="0" cy="336"/>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415" name="Line 28"/>
                  <p:cNvSpPr>
                    <a:spLocks noChangeShapeType="1"/>
                  </p:cNvSpPr>
                  <p:nvPr/>
                </p:nvSpPr>
                <p:spPr bwMode="auto">
                  <a:xfrm>
                    <a:off x="4992" y="2994"/>
                    <a:ext cx="0" cy="240"/>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416" name="Line 29"/>
                  <p:cNvSpPr>
                    <a:spLocks noChangeShapeType="1"/>
                  </p:cNvSpPr>
                  <p:nvPr/>
                </p:nvSpPr>
                <p:spPr bwMode="auto">
                  <a:xfrm>
                    <a:off x="4848" y="3042"/>
                    <a:ext cx="0" cy="192"/>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417" name="Line 30"/>
                  <p:cNvSpPr>
                    <a:spLocks noChangeShapeType="1"/>
                  </p:cNvSpPr>
                  <p:nvPr/>
                </p:nvSpPr>
                <p:spPr bwMode="auto">
                  <a:xfrm>
                    <a:off x="4704" y="3090"/>
                    <a:ext cx="0" cy="144"/>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418" name="Line 31"/>
                  <p:cNvSpPr>
                    <a:spLocks noChangeShapeType="1"/>
                  </p:cNvSpPr>
                  <p:nvPr/>
                </p:nvSpPr>
                <p:spPr bwMode="auto">
                  <a:xfrm>
                    <a:off x="4560" y="3138"/>
                    <a:ext cx="0" cy="96"/>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419" name="Text Box 32"/>
                  <p:cNvSpPr txBox="1">
                    <a:spLocks noChangeArrowheads="1"/>
                  </p:cNvSpPr>
                  <p:nvPr/>
                </p:nvSpPr>
                <p:spPr bwMode="auto">
                  <a:xfrm>
                    <a:off x="5324" y="2939"/>
                    <a:ext cx="36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i="1">
                        <a:cs typeface="Times New Roman" panose="02020603050405020304" pitchFamily="18" charset="0"/>
                      </a:rPr>
                      <a:t>w</a:t>
                    </a:r>
                    <a:r>
                      <a:rPr lang="en-US" altLang="en-US" sz="2000">
                        <a:cs typeface="Times New Roman" panose="02020603050405020304" pitchFamily="18" charset="0"/>
                      </a:rPr>
                      <a:t> kN/m</a:t>
                    </a:r>
                  </a:p>
                </p:txBody>
              </p:sp>
              <p:sp>
                <p:nvSpPr>
                  <p:cNvPr id="57420" name="Line 33"/>
                  <p:cNvSpPr>
                    <a:spLocks noChangeShapeType="1"/>
                  </p:cNvSpPr>
                  <p:nvPr/>
                </p:nvSpPr>
                <p:spPr bwMode="auto">
                  <a:xfrm>
                    <a:off x="4368" y="3263"/>
                    <a:ext cx="768"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421" name="Text Box 36"/>
                  <p:cNvSpPr txBox="1">
                    <a:spLocks noChangeArrowheads="1"/>
                  </p:cNvSpPr>
                  <p:nvPr/>
                </p:nvSpPr>
                <p:spPr bwMode="auto">
                  <a:xfrm>
                    <a:off x="4691" y="3266"/>
                    <a:ext cx="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latin typeface="Arial" panose="020B0604020202020204" pitchFamily="34" charset="0"/>
                      </a:rPr>
                      <a:t>L</a:t>
                    </a:r>
                  </a:p>
                </p:txBody>
              </p:sp>
              <p:sp>
                <p:nvSpPr>
                  <p:cNvPr id="57422" name="Line 38"/>
                  <p:cNvSpPr>
                    <a:spLocks noChangeShapeType="1"/>
                  </p:cNvSpPr>
                  <p:nvPr/>
                </p:nvSpPr>
                <p:spPr bwMode="auto">
                  <a:xfrm flipH="1">
                    <a:off x="5136" y="3024"/>
                    <a:ext cx="144" cy="38"/>
                  </a:xfrm>
                  <a:prstGeom prst="line">
                    <a:avLst/>
                  </a:prstGeom>
                  <a:noFill/>
                  <a:ln w="952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57370" name="Line 39"/>
                <p:cNvSpPr>
                  <a:spLocks noChangeShapeType="1"/>
                </p:cNvSpPr>
                <p:nvPr/>
              </p:nvSpPr>
              <p:spPr bwMode="auto">
                <a:xfrm>
                  <a:off x="2617788" y="4291756"/>
                  <a:ext cx="0" cy="1352550"/>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7371" name="Text Box 40"/>
                <p:cNvSpPr txBox="1">
                  <a:spLocks noChangeArrowheads="1"/>
                </p:cNvSpPr>
                <p:nvPr/>
              </p:nvSpPr>
              <p:spPr bwMode="auto">
                <a:xfrm>
                  <a:off x="1694819" y="4076630"/>
                  <a:ext cx="29749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a:t>W = ½ × L × w </a:t>
                  </a:r>
                </a:p>
              </p:txBody>
            </p:sp>
            <p:sp>
              <p:nvSpPr>
                <p:cNvPr id="57372" name="Line 41"/>
                <p:cNvSpPr>
                  <a:spLocks noChangeShapeType="1"/>
                </p:cNvSpPr>
                <p:nvPr/>
              </p:nvSpPr>
              <p:spPr bwMode="auto">
                <a:xfrm>
                  <a:off x="2603500" y="4662488"/>
                  <a:ext cx="463550"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7373" name="Line 42"/>
                <p:cNvSpPr>
                  <a:spLocks noChangeShapeType="1"/>
                </p:cNvSpPr>
                <p:nvPr/>
              </p:nvSpPr>
              <p:spPr bwMode="auto">
                <a:xfrm flipH="1">
                  <a:off x="1581150" y="4856163"/>
                  <a:ext cx="1022350"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7374" name="Freeform 43"/>
                <p:cNvSpPr>
                  <a:spLocks/>
                </p:cNvSpPr>
                <p:nvPr/>
              </p:nvSpPr>
              <p:spPr bwMode="auto">
                <a:xfrm>
                  <a:off x="2773363" y="4662488"/>
                  <a:ext cx="666750" cy="225425"/>
                </a:xfrm>
                <a:custGeom>
                  <a:avLst/>
                  <a:gdLst>
                    <a:gd name="T0" fmla="*/ 2147483646 w 344"/>
                    <a:gd name="T1" fmla="*/ 0 h 112"/>
                    <a:gd name="T2" fmla="*/ 2147483646 w 344"/>
                    <a:gd name="T3" fmla="*/ 2147483646 h 112"/>
                    <a:gd name="T4" fmla="*/ 2147483646 w 344"/>
                    <a:gd name="T5" fmla="*/ 2147483646 h 112"/>
                    <a:gd name="T6" fmla="*/ 0 60000 65536"/>
                    <a:gd name="T7" fmla="*/ 0 60000 65536"/>
                    <a:gd name="T8" fmla="*/ 0 60000 65536"/>
                    <a:gd name="T9" fmla="*/ 0 w 344"/>
                    <a:gd name="T10" fmla="*/ 0 h 112"/>
                    <a:gd name="T11" fmla="*/ 344 w 344"/>
                    <a:gd name="T12" fmla="*/ 112 h 112"/>
                  </a:gdLst>
                  <a:ahLst/>
                  <a:cxnLst>
                    <a:cxn ang="T6">
                      <a:pos x="T0" y="T1"/>
                    </a:cxn>
                    <a:cxn ang="T7">
                      <a:pos x="T2" y="T3"/>
                    </a:cxn>
                    <a:cxn ang="T8">
                      <a:pos x="T4" y="T5"/>
                    </a:cxn>
                  </a:cxnLst>
                  <a:rect l="T9" t="T10" r="T11" b="T12"/>
                  <a:pathLst>
                    <a:path w="344" h="112">
                      <a:moveTo>
                        <a:pt x="8" y="0"/>
                      </a:moveTo>
                      <a:cubicBezTo>
                        <a:pt x="4" y="40"/>
                        <a:pt x="0" y="80"/>
                        <a:pt x="56" y="96"/>
                      </a:cubicBezTo>
                      <a:cubicBezTo>
                        <a:pt x="112" y="112"/>
                        <a:pt x="296" y="96"/>
                        <a:pt x="344" y="96"/>
                      </a:cubicBezTo>
                    </a:path>
                  </a:pathLst>
                </a:custGeom>
                <a:noFill/>
                <a:ln w="9525">
                  <a:solidFill>
                    <a:srgbClr val="FFFF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en-US"/>
                </a:p>
              </p:txBody>
            </p:sp>
            <p:sp>
              <p:nvSpPr>
                <p:cNvPr id="57375" name="Freeform 44"/>
                <p:cNvSpPr>
                  <a:spLocks/>
                </p:cNvSpPr>
                <p:nvPr/>
              </p:nvSpPr>
              <p:spPr bwMode="auto">
                <a:xfrm>
                  <a:off x="930275" y="4856163"/>
                  <a:ext cx="1192213" cy="336550"/>
                </a:xfrm>
                <a:custGeom>
                  <a:avLst/>
                  <a:gdLst>
                    <a:gd name="T0" fmla="*/ 2147483646 w 616"/>
                    <a:gd name="T1" fmla="*/ 0 h 168"/>
                    <a:gd name="T2" fmla="*/ 2147483646 w 616"/>
                    <a:gd name="T3" fmla="*/ 2147483646 h 168"/>
                    <a:gd name="T4" fmla="*/ 0 w 616"/>
                    <a:gd name="T5" fmla="*/ 2147483646 h 168"/>
                    <a:gd name="T6" fmla="*/ 0 60000 65536"/>
                    <a:gd name="T7" fmla="*/ 0 60000 65536"/>
                    <a:gd name="T8" fmla="*/ 0 60000 65536"/>
                    <a:gd name="T9" fmla="*/ 0 w 616"/>
                    <a:gd name="T10" fmla="*/ 0 h 168"/>
                    <a:gd name="T11" fmla="*/ 616 w 616"/>
                    <a:gd name="T12" fmla="*/ 168 h 168"/>
                  </a:gdLst>
                  <a:ahLst/>
                  <a:cxnLst>
                    <a:cxn ang="T6">
                      <a:pos x="T0" y="T1"/>
                    </a:cxn>
                    <a:cxn ang="T7">
                      <a:pos x="T2" y="T3"/>
                    </a:cxn>
                    <a:cxn ang="T8">
                      <a:pos x="T4" y="T5"/>
                    </a:cxn>
                  </a:cxnLst>
                  <a:rect l="T9" t="T10" r="T11" b="T12"/>
                  <a:pathLst>
                    <a:path w="616" h="168">
                      <a:moveTo>
                        <a:pt x="528" y="0"/>
                      </a:moveTo>
                      <a:cubicBezTo>
                        <a:pt x="572" y="60"/>
                        <a:pt x="616" y="120"/>
                        <a:pt x="528" y="144"/>
                      </a:cubicBezTo>
                      <a:cubicBezTo>
                        <a:pt x="440" y="168"/>
                        <a:pt x="220" y="156"/>
                        <a:pt x="0" y="144"/>
                      </a:cubicBezTo>
                    </a:path>
                  </a:pathLst>
                </a:custGeom>
                <a:noFill/>
                <a:ln w="9525">
                  <a:solidFill>
                    <a:srgbClr val="FFFF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en-US"/>
                </a:p>
              </p:txBody>
            </p:sp>
            <p:sp>
              <p:nvSpPr>
                <p:cNvPr id="57376" name="Text Box 45"/>
                <p:cNvSpPr txBox="1">
                  <a:spLocks noChangeArrowheads="1"/>
                </p:cNvSpPr>
                <p:nvPr/>
              </p:nvSpPr>
              <p:spPr bwMode="auto">
                <a:xfrm>
                  <a:off x="201411" y="4889516"/>
                  <a:ext cx="1116013"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2000"/>
                    <a:t>2/3 ×L</a:t>
                  </a:r>
                </a:p>
              </p:txBody>
            </p:sp>
            <p:sp>
              <p:nvSpPr>
                <p:cNvPr id="57377" name="Text Box 46"/>
                <p:cNvSpPr txBox="1">
                  <a:spLocks noChangeArrowheads="1"/>
                </p:cNvSpPr>
                <p:nvPr/>
              </p:nvSpPr>
              <p:spPr bwMode="auto">
                <a:xfrm>
                  <a:off x="3532188" y="4662488"/>
                  <a:ext cx="1116012"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2000"/>
                    <a:t>1/3 ×L</a:t>
                  </a:r>
                </a:p>
              </p:txBody>
            </p:sp>
            <p:sp>
              <p:nvSpPr>
                <p:cNvPr id="57378" name="Rectangle 9"/>
                <p:cNvSpPr>
                  <a:spLocks noChangeArrowheads="1"/>
                </p:cNvSpPr>
                <p:nvPr/>
              </p:nvSpPr>
              <p:spPr bwMode="auto">
                <a:xfrm>
                  <a:off x="5266531" y="3200399"/>
                  <a:ext cx="2370138" cy="498475"/>
                </a:xfrm>
                <a:prstGeom prst="rect">
                  <a:avLst/>
                </a:prstGeom>
                <a:solidFill>
                  <a:srgbClr val="E07000"/>
                </a:solidFill>
                <a:ln w="9525" algn="ctr">
                  <a:solidFill>
                    <a:srgbClr val="FFFFFF"/>
                  </a:solidFill>
                  <a:miter lim="800000"/>
                  <a:headEnd/>
                  <a:tailEnd/>
                </a:ln>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57379" name="Line 26"/>
                <p:cNvSpPr>
                  <a:spLocks noChangeShapeType="1"/>
                </p:cNvSpPr>
                <p:nvPr/>
              </p:nvSpPr>
              <p:spPr bwMode="auto">
                <a:xfrm flipV="1">
                  <a:off x="5715000" y="2286000"/>
                  <a:ext cx="1603375" cy="377825"/>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80" name="Line 27"/>
                <p:cNvSpPr>
                  <a:spLocks noChangeShapeType="1"/>
                </p:cNvSpPr>
                <p:nvPr/>
              </p:nvSpPr>
              <p:spPr bwMode="auto">
                <a:xfrm>
                  <a:off x="7318375" y="2286000"/>
                  <a:ext cx="7939" cy="909638"/>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81" name="Line 28"/>
                <p:cNvSpPr>
                  <a:spLocks noChangeShapeType="1"/>
                </p:cNvSpPr>
                <p:nvPr/>
              </p:nvSpPr>
              <p:spPr bwMode="auto">
                <a:xfrm>
                  <a:off x="7010400" y="2533650"/>
                  <a:ext cx="0" cy="622300"/>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82" name="Text Box 32"/>
                <p:cNvSpPr txBox="1">
                  <a:spLocks noChangeArrowheads="1"/>
                </p:cNvSpPr>
                <p:nvPr/>
              </p:nvSpPr>
              <p:spPr bwMode="auto">
                <a:xfrm>
                  <a:off x="7528505" y="2282825"/>
                  <a:ext cx="816777" cy="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i="1">
                      <a:cs typeface="Times New Roman" panose="02020603050405020304" pitchFamily="18" charset="0"/>
                    </a:rPr>
                    <a:t>w2</a:t>
                  </a:r>
                  <a:r>
                    <a:rPr lang="en-US" altLang="en-US" sz="1800">
                      <a:cs typeface="Times New Roman" panose="02020603050405020304" pitchFamily="18" charset="0"/>
                    </a:rPr>
                    <a:t> kN/m</a:t>
                  </a:r>
                </a:p>
              </p:txBody>
            </p:sp>
            <p:sp>
              <p:nvSpPr>
                <p:cNvPr id="57383" name="Line 34"/>
                <p:cNvSpPr>
                  <a:spLocks noChangeShapeType="1"/>
                </p:cNvSpPr>
                <p:nvPr/>
              </p:nvSpPr>
              <p:spPr bwMode="auto">
                <a:xfrm>
                  <a:off x="5715000" y="3044825"/>
                  <a:ext cx="0" cy="37306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84" name="Line 35"/>
                <p:cNvSpPr>
                  <a:spLocks noChangeShapeType="1"/>
                </p:cNvSpPr>
                <p:nvPr/>
              </p:nvSpPr>
              <p:spPr bwMode="auto">
                <a:xfrm>
                  <a:off x="7315200" y="3184323"/>
                  <a:ext cx="0" cy="24923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85" name="Text Box 36"/>
                <p:cNvSpPr txBox="1">
                  <a:spLocks noChangeArrowheads="1"/>
                </p:cNvSpPr>
                <p:nvPr/>
              </p:nvSpPr>
              <p:spPr bwMode="auto">
                <a:xfrm>
                  <a:off x="6469376" y="3312859"/>
                  <a:ext cx="171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latin typeface="Arial" panose="020B0604020202020204" pitchFamily="34" charset="0"/>
                    </a:rPr>
                    <a:t>L</a:t>
                  </a:r>
                </a:p>
              </p:txBody>
            </p:sp>
            <p:sp>
              <p:nvSpPr>
                <p:cNvPr id="57386" name="Line 38"/>
                <p:cNvSpPr>
                  <a:spLocks noChangeShapeType="1"/>
                </p:cNvSpPr>
                <p:nvPr/>
              </p:nvSpPr>
              <p:spPr bwMode="auto">
                <a:xfrm flipH="1">
                  <a:off x="7318375" y="2782888"/>
                  <a:ext cx="309563" cy="98425"/>
                </a:xfrm>
                <a:prstGeom prst="line">
                  <a:avLst/>
                </a:prstGeom>
                <a:noFill/>
                <a:ln w="9525">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7387" name="Text Box 45"/>
                <p:cNvSpPr txBox="1">
                  <a:spLocks noChangeArrowheads="1"/>
                </p:cNvSpPr>
                <p:nvPr/>
              </p:nvSpPr>
              <p:spPr bwMode="auto">
                <a:xfrm>
                  <a:off x="6018214" y="4634442"/>
                  <a:ext cx="762000" cy="22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1600">
                      <a:solidFill>
                        <a:srgbClr val="FFFF00"/>
                      </a:solidFill>
                    </a:rPr>
                    <a:t>2/3 × L</a:t>
                  </a:r>
                </a:p>
              </p:txBody>
            </p:sp>
            <p:sp>
              <p:nvSpPr>
                <p:cNvPr id="57388" name="Text Box 46"/>
                <p:cNvSpPr txBox="1">
                  <a:spLocks noChangeArrowheads="1"/>
                </p:cNvSpPr>
                <p:nvPr/>
              </p:nvSpPr>
              <p:spPr bwMode="auto">
                <a:xfrm>
                  <a:off x="7010399" y="4304964"/>
                  <a:ext cx="762000" cy="19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1400">
                      <a:solidFill>
                        <a:srgbClr val="FFFF00"/>
                      </a:solidFill>
                    </a:rPr>
                    <a:t>1/3 × L</a:t>
                  </a:r>
                </a:p>
              </p:txBody>
            </p:sp>
            <p:cxnSp>
              <p:nvCxnSpPr>
                <p:cNvPr id="57389" name="Straight Arrow Connector 88"/>
                <p:cNvCxnSpPr>
                  <a:cxnSpLocks noChangeShapeType="1"/>
                </p:cNvCxnSpPr>
                <p:nvPr/>
              </p:nvCxnSpPr>
              <p:spPr bwMode="auto">
                <a:xfrm>
                  <a:off x="7010399" y="2359026"/>
                  <a:ext cx="0" cy="838200"/>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390" name="Straight Arrow Connector 90"/>
                <p:cNvCxnSpPr>
                  <a:cxnSpLocks noChangeShapeType="1"/>
                </p:cNvCxnSpPr>
                <p:nvPr/>
              </p:nvCxnSpPr>
              <p:spPr bwMode="auto">
                <a:xfrm rot="5400000">
                  <a:off x="5448301" y="2930525"/>
                  <a:ext cx="533400" cy="3175"/>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391" name="Straight Arrow Connector 92"/>
                <p:cNvCxnSpPr>
                  <a:cxnSpLocks noChangeShapeType="1"/>
                </p:cNvCxnSpPr>
                <p:nvPr/>
              </p:nvCxnSpPr>
              <p:spPr bwMode="auto">
                <a:xfrm rot="5400000">
                  <a:off x="5715001" y="2892425"/>
                  <a:ext cx="609600" cy="3175"/>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392" name="Straight Arrow Connector 94"/>
                <p:cNvCxnSpPr>
                  <a:cxnSpLocks noChangeShapeType="1"/>
                </p:cNvCxnSpPr>
                <p:nvPr/>
              </p:nvCxnSpPr>
              <p:spPr bwMode="auto">
                <a:xfrm rot="5400000">
                  <a:off x="5981701" y="2854325"/>
                  <a:ext cx="685800" cy="3175"/>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393" name="Straight Arrow Connector 96"/>
                <p:cNvCxnSpPr>
                  <a:cxnSpLocks noChangeShapeType="1"/>
                </p:cNvCxnSpPr>
                <p:nvPr/>
              </p:nvCxnSpPr>
              <p:spPr bwMode="auto">
                <a:xfrm rot="5400000">
                  <a:off x="6248401" y="2816225"/>
                  <a:ext cx="762000" cy="3175"/>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57394" name="Straight Arrow Connector 105"/>
                <p:cNvCxnSpPr>
                  <a:cxnSpLocks noChangeShapeType="1"/>
                </p:cNvCxnSpPr>
                <p:nvPr/>
              </p:nvCxnSpPr>
              <p:spPr bwMode="auto">
                <a:xfrm>
                  <a:off x="5719333" y="3312859"/>
                  <a:ext cx="16002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57395" name="Straight Connector 107"/>
                <p:cNvCxnSpPr>
                  <a:cxnSpLocks noChangeShapeType="1"/>
                </p:cNvCxnSpPr>
                <p:nvPr/>
              </p:nvCxnSpPr>
              <p:spPr bwMode="auto">
                <a:xfrm rot="5400000">
                  <a:off x="1335277" y="3260826"/>
                  <a:ext cx="152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57396" name="Straight Connector 109"/>
                <p:cNvCxnSpPr>
                  <a:cxnSpLocks noChangeShapeType="1"/>
                </p:cNvCxnSpPr>
                <p:nvPr/>
              </p:nvCxnSpPr>
              <p:spPr bwMode="auto">
                <a:xfrm rot="5400000">
                  <a:off x="2985587" y="3266672"/>
                  <a:ext cx="152400" cy="3175"/>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57397" name="Line 28"/>
                <p:cNvSpPr>
                  <a:spLocks noChangeShapeType="1"/>
                </p:cNvSpPr>
                <p:nvPr/>
              </p:nvSpPr>
              <p:spPr bwMode="auto">
                <a:xfrm>
                  <a:off x="7086600" y="4937125"/>
                  <a:ext cx="0" cy="622300"/>
                </a:xfrm>
                <a:prstGeom prst="line">
                  <a:avLst/>
                </a:prstGeom>
                <a:noFill/>
                <a:ln w="9525">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98" name="Text Box 36"/>
                <p:cNvSpPr txBox="1">
                  <a:spLocks noChangeArrowheads="1"/>
                </p:cNvSpPr>
                <p:nvPr/>
              </p:nvSpPr>
              <p:spPr bwMode="auto">
                <a:xfrm>
                  <a:off x="6584525" y="5740854"/>
                  <a:ext cx="171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latin typeface="Arial" panose="020B0604020202020204" pitchFamily="34" charset="0"/>
                    </a:rPr>
                    <a:t>L</a:t>
                  </a:r>
                </a:p>
              </p:txBody>
            </p:sp>
            <p:cxnSp>
              <p:nvCxnSpPr>
                <p:cNvPr id="57399" name="Straight Arrow Connector 137"/>
                <p:cNvCxnSpPr>
                  <a:cxnSpLocks noChangeShapeType="1"/>
                </p:cNvCxnSpPr>
                <p:nvPr/>
              </p:nvCxnSpPr>
              <p:spPr bwMode="auto">
                <a:xfrm>
                  <a:off x="5791200" y="4572000"/>
                  <a:ext cx="1143000" cy="1588"/>
                </a:xfrm>
                <a:prstGeom prst="straightConnector1">
                  <a:avLst/>
                </a:prstGeom>
                <a:noFill/>
                <a:ln w="222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57400" name="Straight Arrow Connector 139"/>
                <p:cNvCxnSpPr>
                  <a:cxnSpLocks noChangeShapeType="1"/>
                </p:cNvCxnSpPr>
                <p:nvPr/>
              </p:nvCxnSpPr>
              <p:spPr bwMode="auto">
                <a:xfrm>
                  <a:off x="6934200" y="4572000"/>
                  <a:ext cx="457200" cy="1588"/>
                </a:xfrm>
                <a:prstGeom prst="straightConnector1">
                  <a:avLst/>
                </a:prstGeom>
                <a:noFill/>
                <a:ln w="222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57401" name="Rectangle 153"/>
                <p:cNvSpPr>
                  <a:spLocks noChangeArrowheads="1"/>
                </p:cNvSpPr>
                <p:nvPr/>
              </p:nvSpPr>
              <p:spPr bwMode="auto">
                <a:xfrm>
                  <a:off x="4613631" y="2346275"/>
                  <a:ext cx="1128663" cy="36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i="1"/>
                    <a:t>w1</a:t>
                  </a:r>
                  <a:r>
                    <a:rPr lang="en-US" altLang="en-US" sz="2000"/>
                    <a:t> kN/m </a:t>
                  </a:r>
                </a:p>
              </p:txBody>
            </p:sp>
            <p:sp>
              <p:nvSpPr>
                <p:cNvPr id="57402" name="Rectangle 160"/>
                <p:cNvSpPr>
                  <a:spLocks noChangeArrowheads="1"/>
                </p:cNvSpPr>
                <p:nvPr/>
              </p:nvSpPr>
              <p:spPr bwMode="auto">
                <a:xfrm>
                  <a:off x="5372381" y="4051915"/>
                  <a:ext cx="1391969" cy="36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2000">
                      <a:solidFill>
                        <a:srgbClr val="FF0000"/>
                      </a:solidFill>
                    </a:rPr>
                    <a:t>W</a:t>
                  </a:r>
                  <a:r>
                    <a:rPr lang="en-US" altLang="en-US" sz="2000" baseline="-25000">
                      <a:solidFill>
                        <a:srgbClr val="FF0000"/>
                      </a:solidFill>
                    </a:rPr>
                    <a:t>2</a:t>
                  </a:r>
                  <a:r>
                    <a:rPr lang="en-US" altLang="en-US" sz="2000">
                      <a:solidFill>
                        <a:srgbClr val="FF0000"/>
                      </a:solidFill>
                    </a:rPr>
                    <a:t> = w</a:t>
                  </a:r>
                  <a:r>
                    <a:rPr lang="en-US" altLang="en-US" sz="2000" baseline="-25000">
                      <a:solidFill>
                        <a:srgbClr val="FF0000"/>
                      </a:solidFill>
                    </a:rPr>
                    <a:t>1</a:t>
                  </a:r>
                  <a:r>
                    <a:rPr lang="en-US" altLang="en-US" sz="2000">
                      <a:solidFill>
                        <a:srgbClr val="FF0000"/>
                      </a:solidFill>
                    </a:rPr>
                    <a:t>× L </a:t>
                  </a:r>
                </a:p>
              </p:txBody>
            </p:sp>
            <p:cxnSp>
              <p:nvCxnSpPr>
                <p:cNvPr id="57403" name="Straight Arrow Connector 97"/>
                <p:cNvCxnSpPr>
                  <a:cxnSpLocks noChangeShapeType="1"/>
                </p:cNvCxnSpPr>
                <p:nvPr/>
              </p:nvCxnSpPr>
              <p:spPr bwMode="auto">
                <a:xfrm>
                  <a:off x="5410200" y="2740025"/>
                  <a:ext cx="304800" cy="152400"/>
                </a:xfrm>
                <a:prstGeom prst="straightConnector1">
                  <a:avLst/>
                </a:prstGeom>
                <a:noFill/>
                <a:ln w="952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57404" name="Rectangle 80"/>
                <p:cNvSpPr>
                  <a:spLocks noChangeArrowheads="1"/>
                </p:cNvSpPr>
                <p:nvPr/>
              </p:nvSpPr>
              <p:spPr bwMode="auto">
                <a:xfrm>
                  <a:off x="5867400" y="5105400"/>
                  <a:ext cx="1600200" cy="457200"/>
                </a:xfrm>
                <a:prstGeom prst="rect">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60" name="Right Triangle 59"/>
                <p:cNvSpPr/>
                <p:nvPr/>
              </p:nvSpPr>
              <p:spPr bwMode="auto">
                <a:xfrm>
                  <a:off x="5867400" y="4724400"/>
                  <a:ext cx="1600200" cy="381000"/>
                </a:xfrm>
                <a:prstGeom prst="rtTriangle">
                  <a:avLst/>
                </a:prstGeom>
                <a:solidFill>
                  <a:schemeClr val="accent1"/>
                </a:solidFill>
                <a:ln w="9525" cap="flat" cmpd="sng" algn="ctr">
                  <a:solidFill>
                    <a:srgbClr val="FFFFFF"/>
                  </a:solidFill>
                  <a:prstDash val="solid"/>
                  <a:round/>
                  <a:headEnd type="none" w="med" len="med"/>
                  <a:tailEnd type="none" w="med" len="med"/>
                </a:ln>
                <a:effectLst/>
                <a:scene3d>
                  <a:camera prst="orthographicFront">
                    <a:rot lat="0" lon="10799999" rev="0"/>
                  </a:camera>
                  <a:lightRig rig="threePt" dir="t"/>
                </a:scene3d>
              </p:spPr>
              <p:txBody>
                <a:bodyPr lIns="0" tIns="0" rIns="0" bIns="0">
                  <a:spAutoFit/>
                </a:bodyPr>
                <a:lstStyle/>
                <a:p>
                  <a:pPr algn="ctr" eaLnBrk="1" hangingPunct="1">
                    <a:spcBef>
                      <a:spcPct val="50000"/>
                    </a:spcBef>
                    <a:defRPr/>
                  </a:pPr>
                  <a:endParaRPr lang="en-US"/>
                </a:p>
              </p:txBody>
            </p:sp>
            <p:sp>
              <p:nvSpPr>
                <p:cNvPr id="57406" name="Line 39"/>
                <p:cNvSpPr>
                  <a:spLocks noChangeShapeType="1"/>
                </p:cNvSpPr>
                <p:nvPr/>
              </p:nvSpPr>
              <p:spPr bwMode="auto">
                <a:xfrm>
                  <a:off x="6629400" y="4222294"/>
                  <a:ext cx="0" cy="135255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cxnSp>
              <p:nvCxnSpPr>
                <p:cNvPr id="57407" name="Straight Arrow Connector 145"/>
                <p:cNvCxnSpPr>
                  <a:cxnSpLocks noChangeShapeType="1"/>
                </p:cNvCxnSpPr>
                <p:nvPr/>
              </p:nvCxnSpPr>
              <p:spPr bwMode="auto">
                <a:xfrm>
                  <a:off x="5791200" y="5257800"/>
                  <a:ext cx="838200" cy="1588"/>
                </a:xfrm>
                <a:prstGeom prst="straightConnector1">
                  <a:avLst/>
                </a:prstGeom>
                <a:noFill/>
                <a:ln w="9525" algn="ctr">
                  <a:solidFill>
                    <a:srgbClr val="C00000"/>
                  </a:solidFill>
                  <a:round/>
                  <a:headEnd type="arrow" w="med" len="med"/>
                  <a:tailEnd type="arrow" w="med" len="med"/>
                </a:ln>
                <a:extLst>
                  <a:ext uri="{909E8E84-426E-40DD-AFC4-6F175D3DCCD1}">
                    <a14:hiddenFill xmlns:a14="http://schemas.microsoft.com/office/drawing/2010/main">
                      <a:noFill/>
                    </a14:hiddenFill>
                  </a:ext>
                </a:extLst>
              </p:spPr>
            </p:cxnSp>
            <p:cxnSp>
              <p:nvCxnSpPr>
                <p:cNvPr id="57408" name="Straight Arrow Connector 147"/>
                <p:cNvCxnSpPr>
                  <a:cxnSpLocks noChangeShapeType="1"/>
                </p:cNvCxnSpPr>
                <p:nvPr/>
              </p:nvCxnSpPr>
              <p:spPr bwMode="auto">
                <a:xfrm>
                  <a:off x="6629400" y="5257800"/>
                  <a:ext cx="762000" cy="1588"/>
                </a:xfrm>
                <a:prstGeom prst="straightConnector1">
                  <a:avLst/>
                </a:prstGeom>
                <a:noFill/>
                <a:ln w="9525" algn="ctr">
                  <a:solidFill>
                    <a:srgbClr val="C00000"/>
                  </a:solidFill>
                  <a:round/>
                  <a:headEnd type="arrow" w="med" len="med"/>
                  <a:tailEnd type="arrow" w="med" len="med"/>
                </a:ln>
                <a:extLst>
                  <a:ext uri="{909E8E84-426E-40DD-AFC4-6F175D3DCCD1}">
                    <a14:hiddenFill xmlns:a14="http://schemas.microsoft.com/office/drawing/2010/main">
                      <a:noFill/>
                    </a14:hiddenFill>
                  </a:ext>
                </a:extLst>
              </p:spPr>
            </p:cxnSp>
            <p:sp>
              <p:nvSpPr>
                <p:cNvPr id="57409" name="Rectangle 152"/>
                <p:cNvSpPr>
                  <a:spLocks noChangeArrowheads="1"/>
                </p:cNvSpPr>
                <p:nvPr/>
              </p:nvSpPr>
              <p:spPr bwMode="auto">
                <a:xfrm>
                  <a:off x="6931023" y="5181600"/>
                  <a:ext cx="414742" cy="30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1100" b="1">
                      <a:solidFill>
                        <a:srgbClr val="FF3300"/>
                      </a:solidFill>
                    </a:rPr>
                    <a:t>L/2</a:t>
                  </a:r>
                  <a:r>
                    <a:rPr lang="en-US" altLang="en-US" sz="1600" b="1">
                      <a:solidFill>
                        <a:srgbClr val="FF3300"/>
                      </a:solidFill>
                    </a:rPr>
                    <a:t> </a:t>
                  </a:r>
                </a:p>
              </p:txBody>
            </p:sp>
            <p:sp>
              <p:nvSpPr>
                <p:cNvPr id="57410" name="Rectangle 152"/>
                <p:cNvSpPr>
                  <a:spLocks noChangeArrowheads="1"/>
                </p:cNvSpPr>
                <p:nvPr/>
              </p:nvSpPr>
              <p:spPr bwMode="auto">
                <a:xfrm>
                  <a:off x="6019800" y="5181600"/>
                  <a:ext cx="414742" cy="30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pPr>
                  <a:r>
                    <a:rPr lang="en-US" altLang="en-US" sz="1100" b="1">
                      <a:solidFill>
                        <a:srgbClr val="FF3300"/>
                      </a:solidFill>
                    </a:rPr>
                    <a:t>L/2</a:t>
                  </a:r>
                  <a:r>
                    <a:rPr lang="en-US" altLang="en-US" sz="1600" b="1">
                      <a:solidFill>
                        <a:srgbClr val="FF3300"/>
                      </a:solidFill>
                    </a:rPr>
                    <a:t> </a:t>
                  </a:r>
                </a:p>
              </p:txBody>
            </p:sp>
            <p:sp>
              <p:nvSpPr>
                <p:cNvPr id="57411" name="Line 39"/>
                <p:cNvSpPr>
                  <a:spLocks noChangeShapeType="1"/>
                </p:cNvSpPr>
                <p:nvPr/>
              </p:nvSpPr>
              <p:spPr bwMode="auto">
                <a:xfrm>
                  <a:off x="6934200" y="4191000"/>
                  <a:ext cx="0" cy="1352550"/>
                </a:xfrm>
                <a:prstGeom prst="line">
                  <a:avLst/>
                </a:prstGeom>
                <a:noFill/>
                <a:ln w="38100">
                  <a:solidFill>
                    <a:srgbClr val="FFFF00"/>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grpSp>
        </p:grpSp>
      </p:grpSp>
      <p:sp>
        <p:nvSpPr>
          <p:cNvPr id="57348" name="Line 33"/>
          <p:cNvSpPr>
            <a:spLocks noChangeShapeType="1"/>
          </p:cNvSpPr>
          <p:nvPr/>
        </p:nvSpPr>
        <p:spPr bwMode="auto">
          <a:xfrm>
            <a:off x="7145338" y="6202363"/>
            <a:ext cx="1698625" cy="476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49" name="Line 34"/>
          <p:cNvSpPr>
            <a:spLocks noChangeShapeType="1"/>
          </p:cNvSpPr>
          <p:nvPr/>
        </p:nvSpPr>
        <p:spPr bwMode="auto">
          <a:xfrm>
            <a:off x="7145338" y="6021388"/>
            <a:ext cx="0" cy="3190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50" name="Line 35"/>
          <p:cNvSpPr>
            <a:spLocks noChangeShapeType="1"/>
          </p:cNvSpPr>
          <p:nvPr/>
        </p:nvSpPr>
        <p:spPr bwMode="auto">
          <a:xfrm>
            <a:off x="8856663" y="6113463"/>
            <a:ext cx="0" cy="2111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7351" name="Rectangle 7"/>
          <p:cNvSpPr>
            <a:spLocks noChangeArrowheads="1"/>
          </p:cNvSpPr>
          <p:nvPr/>
        </p:nvSpPr>
        <p:spPr bwMode="auto">
          <a:xfrm>
            <a:off x="1570038" y="1793875"/>
            <a:ext cx="31543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lnSpc>
                <a:spcPct val="115000"/>
              </a:lnSpc>
              <a:buFont typeface="Wingdings" panose="05000000000000000000" pitchFamily="2" charset="2"/>
              <a:buChar char="§"/>
            </a:pPr>
            <a:r>
              <a:rPr lang="en-US" altLang="en-US" sz="2800">
                <a:cs typeface="Times New Roman" panose="02020603050405020304" pitchFamily="18" charset="0"/>
              </a:rPr>
              <a:t>Triangular Load</a:t>
            </a:r>
          </a:p>
        </p:txBody>
      </p:sp>
      <p:sp>
        <p:nvSpPr>
          <p:cNvPr id="57352" name="Rectangle 7"/>
          <p:cNvSpPr>
            <a:spLocks noChangeArrowheads="1"/>
          </p:cNvSpPr>
          <p:nvPr/>
        </p:nvSpPr>
        <p:spPr bwMode="auto">
          <a:xfrm>
            <a:off x="6218238" y="1817688"/>
            <a:ext cx="3154362"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lnSpc>
                <a:spcPct val="115000"/>
              </a:lnSpc>
              <a:buFont typeface="Wingdings" panose="05000000000000000000" pitchFamily="2" charset="2"/>
              <a:buChar char="§"/>
            </a:pPr>
            <a:r>
              <a:rPr lang="en-US" altLang="en-US" sz="2800">
                <a:cs typeface="Times New Roman" panose="02020603050405020304" pitchFamily="18" charset="0"/>
              </a:rPr>
              <a:t>Trapezoidal Load</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LECTURE 7</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838200" y="1066800"/>
            <a:ext cx="9753600" cy="4525963"/>
          </a:xfrm>
        </p:spPr>
        <p:txBody>
          <a:bodyPr/>
          <a:lstStyle/>
          <a:p>
            <a:pPr eaLnBrk="1" hangingPunct="1">
              <a:lnSpc>
                <a:spcPct val="150000"/>
              </a:lnSpc>
              <a:buFont typeface="Wingdings" panose="05000000000000000000" pitchFamily="2" charset="2"/>
              <a:buChar char="Ø"/>
              <a:defRPr/>
            </a:pPr>
            <a:r>
              <a:rPr lang="en-US" altLang="en-US" sz="2800" dirty="0" smtClean="0">
                <a:solidFill>
                  <a:srgbClr val="FFFFFF"/>
                </a:solidFill>
                <a:latin typeface="Times New Roman" panose="02020603050405020304" pitchFamily="18" charset="0"/>
                <a:cs typeface="Times New Roman" panose="02020603050405020304" pitchFamily="18" charset="0"/>
              </a:rPr>
              <a:t> Application Problems Continued…</a:t>
            </a:r>
          </a:p>
          <a:p>
            <a:pPr marL="0" indent="0" eaLnBrk="1" hangingPunct="1">
              <a:lnSpc>
                <a:spcPct val="150000"/>
              </a:lnSpc>
              <a:buFont typeface="Arial" panose="020B0604020202020204" pitchFamily="34" charset="0"/>
              <a:buNone/>
              <a:defRPr/>
            </a:pPr>
            <a:r>
              <a:rPr lang="en-US" altLang="en-US" sz="2800" dirty="0" smtClean="0">
                <a:solidFill>
                  <a:srgbClr val="FFFFFF"/>
                </a:solidFill>
                <a:latin typeface="Times New Roman" panose="02020603050405020304" pitchFamily="18" charset="0"/>
                <a:cs typeface="Times New Roman" panose="02020603050405020304" pitchFamily="18" charset="0"/>
              </a:rPr>
              <a:t/>
            </a:r>
            <a:br>
              <a:rPr lang="en-US" altLang="en-US" sz="2800" dirty="0" smtClean="0">
                <a:solidFill>
                  <a:srgbClr val="FFFFFF"/>
                </a:solidFill>
                <a:latin typeface="Times New Roman" panose="02020603050405020304" pitchFamily="18" charset="0"/>
                <a:cs typeface="Times New Roman" panose="02020603050405020304" pitchFamily="18" charset="0"/>
              </a:rPr>
            </a:br>
            <a:endParaRPr lang="en-US" altLang="en-US" sz="2800" dirty="0" smtClean="0">
              <a:solidFill>
                <a:srgbClr val="FFFFFF"/>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defRPr/>
            </a:pPr>
            <a:endParaRPr lang="en-US" altLang="en-US" sz="2800"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defRPr/>
            </a:pPr>
            <a:endParaRPr lang="en-US" altLang="en-US" sz="2800" dirty="0" smtClean="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defRPr/>
            </a:pPr>
            <a:endParaRPr lang="en-US" altLang="en-US" sz="28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p:cNvSpPr>
            <a:spLocks noGrp="1"/>
          </p:cNvSpPr>
          <p:nvPr>
            <p:ph idx="1"/>
          </p:nvPr>
        </p:nvSpPr>
        <p:spPr>
          <a:xfrm>
            <a:off x="533400" y="1066800"/>
            <a:ext cx="11430000" cy="990600"/>
          </a:xfrm>
        </p:spPr>
        <p:txBody>
          <a:bodyPr/>
          <a:lstStyle/>
          <a:p>
            <a:pPr marL="514350" indent="-514350" algn="just" eaLnBrk="1" hangingPunct="1">
              <a:buFont typeface="Calibri Light" panose="020F0302020204030204" pitchFamily="34" charset="0"/>
              <a:buAutoNum type="arabicPeriod" startAt="3"/>
            </a:pPr>
            <a:r>
              <a:rPr lang="en-US" altLang="en-US" sz="2800" dirty="0" smtClean="0">
                <a:solidFill>
                  <a:srgbClr val="FFFFFF"/>
                </a:solidFill>
                <a:latin typeface="Times New Roman" panose="02020603050405020304" pitchFamily="18" charset="0"/>
                <a:cs typeface="Times New Roman" panose="02020603050405020304" pitchFamily="18" charset="0"/>
              </a:rPr>
              <a:t>Find the support reactions for the beam loaded shown in figure.</a:t>
            </a:r>
          </a:p>
        </p:txBody>
      </p:sp>
      <p:pic>
        <p:nvPicPr>
          <p:cNvPr id="2" name="Picture 1"/>
          <p:cNvPicPr>
            <a:picLocks noChangeAspect="1"/>
          </p:cNvPicPr>
          <p:nvPr/>
        </p:nvPicPr>
        <p:blipFill>
          <a:blip r:embed="rId2"/>
          <a:stretch>
            <a:fillRect/>
          </a:stretch>
        </p:blipFill>
        <p:spPr>
          <a:xfrm>
            <a:off x="533400" y="2086155"/>
            <a:ext cx="11022635" cy="2257245"/>
          </a:xfrm>
          <a:prstGeom prst="rect">
            <a:avLst/>
          </a:prstGeom>
        </p:spPr>
      </p:pic>
      <p:cxnSp>
        <p:nvCxnSpPr>
          <p:cNvPr id="4" name="Straight Connector 3"/>
          <p:cNvCxnSpPr/>
          <p:nvPr/>
        </p:nvCxnSpPr>
        <p:spPr>
          <a:xfrm>
            <a:off x="1371600" y="5562600"/>
            <a:ext cx="944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371600" y="5562600"/>
            <a:ext cx="0" cy="91440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0820400" y="5562600"/>
            <a:ext cx="0" cy="91440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3400" y="5562600"/>
            <a:ext cx="83820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404575" y="4623515"/>
            <a:ext cx="15025" cy="939085"/>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519375" y="4611173"/>
            <a:ext cx="15025" cy="939085"/>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324600" y="5550259"/>
            <a:ext cx="76200" cy="7040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371600" y="6248400"/>
            <a:ext cx="3032975"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19600" y="6248400"/>
            <a:ext cx="19812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00800" y="6248400"/>
            <a:ext cx="21336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534400" y="6248400"/>
            <a:ext cx="22860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19600" y="60198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400800" y="60198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534400" y="60198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90800" y="6167735"/>
            <a:ext cx="762000" cy="461665"/>
          </a:xfrm>
          <a:prstGeom prst="rect">
            <a:avLst/>
          </a:prstGeom>
          <a:noFill/>
        </p:spPr>
        <p:txBody>
          <a:bodyPr wrap="square" rtlCol="0">
            <a:spAutoFit/>
          </a:bodyPr>
          <a:lstStyle/>
          <a:p>
            <a:r>
              <a:rPr lang="en-US" dirty="0" smtClean="0"/>
              <a:t>3m</a:t>
            </a:r>
            <a:endParaRPr lang="en-US" dirty="0"/>
          </a:p>
        </p:txBody>
      </p:sp>
      <p:sp>
        <p:nvSpPr>
          <p:cNvPr id="32" name="TextBox 31"/>
          <p:cNvSpPr txBox="1"/>
          <p:nvPr/>
        </p:nvSpPr>
        <p:spPr>
          <a:xfrm>
            <a:off x="5181600" y="6172200"/>
            <a:ext cx="761999" cy="457200"/>
          </a:xfrm>
          <a:prstGeom prst="rect">
            <a:avLst/>
          </a:prstGeom>
          <a:noFill/>
        </p:spPr>
        <p:txBody>
          <a:bodyPr wrap="square" rtlCol="0">
            <a:spAutoFit/>
          </a:bodyPr>
          <a:lstStyle/>
          <a:p>
            <a:r>
              <a:rPr lang="en-US" dirty="0" smtClean="0"/>
              <a:t>1m</a:t>
            </a:r>
            <a:endParaRPr lang="en-US" dirty="0"/>
          </a:p>
        </p:txBody>
      </p:sp>
      <p:sp>
        <p:nvSpPr>
          <p:cNvPr id="33" name="TextBox 32"/>
          <p:cNvSpPr txBox="1"/>
          <p:nvPr/>
        </p:nvSpPr>
        <p:spPr>
          <a:xfrm>
            <a:off x="7086600" y="6172200"/>
            <a:ext cx="990598" cy="461665"/>
          </a:xfrm>
          <a:prstGeom prst="rect">
            <a:avLst/>
          </a:prstGeom>
          <a:noFill/>
        </p:spPr>
        <p:txBody>
          <a:bodyPr wrap="square" rtlCol="0">
            <a:spAutoFit/>
          </a:bodyPr>
          <a:lstStyle/>
          <a:p>
            <a:r>
              <a:rPr lang="en-US" dirty="0" smtClean="0"/>
              <a:t>1.5m</a:t>
            </a:r>
            <a:endParaRPr lang="en-US" dirty="0"/>
          </a:p>
        </p:txBody>
      </p:sp>
      <p:sp>
        <p:nvSpPr>
          <p:cNvPr id="35" name="TextBox 34"/>
          <p:cNvSpPr txBox="1"/>
          <p:nvPr/>
        </p:nvSpPr>
        <p:spPr>
          <a:xfrm>
            <a:off x="9296400" y="6172200"/>
            <a:ext cx="838200" cy="461665"/>
          </a:xfrm>
          <a:prstGeom prst="rect">
            <a:avLst/>
          </a:prstGeom>
          <a:noFill/>
        </p:spPr>
        <p:txBody>
          <a:bodyPr wrap="square" rtlCol="0">
            <a:spAutoFit/>
          </a:bodyPr>
          <a:lstStyle/>
          <a:p>
            <a:r>
              <a:rPr lang="en-US" dirty="0" smtClean="0"/>
              <a:t>1.5m</a:t>
            </a:r>
            <a:endParaRPr lang="en-US" dirty="0"/>
          </a:p>
        </p:txBody>
      </p:sp>
      <p:sp>
        <p:nvSpPr>
          <p:cNvPr id="34" name="TextBox 33"/>
          <p:cNvSpPr txBox="1"/>
          <p:nvPr/>
        </p:nvSpPr>
        <p:spPr>
          <a:xfrm>
            <a:off x="983625" y="5552373"/>
            <a:ext cx="609600" cy="469543"/>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10500575" y="5555903"/>
            <a:ext cx="533399" cy="461665"/>
          </a:xfrm>
          <a:prstGeom prst="rect">
            <a:avLst/>
          </a:prstGeom>
          <a:noFill/>
        </p:spPr>
        <p:txBody>
          <a:bodyPr wrap="square" rtlCol="0">
            <a:spAutoFit/>
          </a:bodyPr>
          <a:lstStyle/>
          <a:p>
            <a:r>
              <a:rPr lang="en-US" dirty="0" smtClean="0"/>
              <a:t>B</a:t>
            </a:r>
            <a:endParaRPr lang="en-US" dirty="0"/>
          </a:p>
        </p:txBody>
      </p:sp>
      <p:sp>
        <p:nvSpPr>
          <p:cNvPr id="37" name="TextBox 36"/>
          <p:cNvSpPr txBox="1"/>
          <p:nvPr/>
        </p:nvSpPr>
        <p:spPr>
          <a:xfrm>
            <a:off x="10934700" y="6123283"/>
            <a:ext cx="685800" cy="461665"/>
          </a:xfrm>
          <a:prstGeom prst="rect">
            <a:avLst/>
          </a:prstGeom>
          <a:noFill/>
        </p:spPr>
        <p:txBody>
          <a:bodyPr wrap="square" rtlCol="0">
            <a:spAutoFit/>
          </a:bodyPr>
          <a:lstStyle/>
          <a:p>
            <a:r>
              <a:rPr lang="en-US" dirty="0" smtClean="0"/>
              <a:t>RB</a:t>
            </a:r>
            <a:endParaRPr lang="en-US" dirty="0"/>
          </a:p>
        </p:txBody>
      </p:sp>
      <p:sp>
        <p:nvSpPr>
          <p:cNvPr id="38" name="TextBox 37"/>
          <p:cNvSpPr txBox="1"/>
          <p:nvPr/>
        </p:nvSpPr>
        <p:spPr>
          <a:xfrm>
            <a:off x="419101" y="6167735"/>
            <a:ext cx="967525" cy="461665"/>
          </a:xfrm>
          <a:prstGeom prst="rect">
            <a:avLst/>
          </a:prstGeom>
          <a:noFill/>
        </p:spPr>
        <p:txBody>
          <a:bodyPr wrap="square" rtlCol="0">
            <a:spAutoFit/>
          </a:bodyPr>
          <a:lstStyle/>
          <a:p>
            <a:r>
              <a:rPr lang="en-US" dirty="0" smtClean="0"/>
              <a:t>RAV</a:t>
            </a:r>
            <a:endParaRPr lang="en-US" dirty="0"/>
          </a:p>
        </p:txBody>
      </p:sp>
      <p:sp>
        <p:nvSpPr>
          <p:cNvPr id="39" name="TextBox 38"/>
          <p:cNvSpPr txBox="1"/>
          <p:nvPr/>
        </p:nvSpPr>
        <p:spPr>
          <a:xfrm>
            <a:off x="99545" y="5444807"/>
            <a:ext cx="769782" cy="461665"/>
          </a:xfrm>
          <a:prstGeom prst="rect">
            <a:avLst/>
          </a:prstGeom>
          <a:noFill/>
        </p:spPr>
        <p:txBody>
          <a:bodyPr wrap="square" rtlCol="0">
            <a:spAutoFit/>
          </a:bodyPr>
          <a:lstStyle/>
          <a:p>
            <a:r>
              <a:rPr lang="en-US" dirty="0" smtClean="0"/>
              <a:t>R</a:t>
            </a:r>
            <a:r>
              <a:rPr lang="en-US" baseline="-25000" dirty="0" smtClean="0"/>
              <a:t>AH</a:t>
            </a:r>
            <a:endParaRPr lang="en-US" baseline="-25000" dirty="0"/>
          </a:p>
        </p:txBody>
      </p:sp>
      <p:sp>
        <p:nvSpPr>
          <p:cNvPr id="40" name="TextBox 39"/>
          <p:cNvSpPr txBox="1"/>
          <p:nvPr/>
        </p:nvSpPr>
        <p:spPr>
          <a:xfrm>
            <a:off x="4400819" y="4755802"/>
            <a:ext cx="1066799" cy="461665"/>
          </a:xfrm>
          <a:prstGeom prst="rect">
            <a:avLst/>
          </a:prstGeom>
          <a:noFill/>
        </p:spPr>
        <p:txBody>
          <a:bodyPr wrap="square" rtlCol="0">
            <a:spAutoFit/>
          </a:bodyPr>
          <a:lstStyle/>
          <a:p>
            <a:r>
              <a:rPr lang="en-US" dirty="0" smtClean="0"/>
              <a:t>20kN</a:t>
            </a:r>
            <a:endParaRPr lang="en-US" dirty="0"/>
          </a:p>
        </p:txBody>
      </p:sp>
      <p:sp>
        <p:nvSpPr>
          <p:cNvPr id="41" name="TextBox 40"/>
          <p:cNvSpPr txBox="1"/>
          <p:nvPr/>
        </p:nvSpPr>
        <p:spPr>
          <a:xfrm>
            <a:off x="8501130" y="4755803"/>
            <a:ext cx="1066800" cy="461665"/>
          </a:xfrm>
          <a:prstGeom prst="rect">
            <a:avLst/>
          </a:prstGeom>
          <a:noFill/>
        </p:spPr>
        <p:txBody>
          <a:bodyPr wrap="square" rtlCol="0">
            <a:spAutoFit/>
          </a:bodyPr>
          <a:lstStyle/>
          <a:p>
            <a:r>
              <a:rPr lang="en-US" dirty="0" smtClean="0"/>
              <a:t>30kN</a:t>
            </a:r>
            <a:endParaRPr lang="en-US"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71840" y="4518720"/>
              <a:ext cx="2617200" cy="502200"/>
            </p14:xfrm>
          </p:contentPart>
        </mc:Choice>
        <mc:Fallback xmlns="">
          <p:pic>
            <p:nvPicPr>
              <p:cNvPr id="3" name="Ink 2"/>
              <p:cNvPicPr/>
              <p:nvPr/>
            </p:nvPicPr>
            <p:blipFill>
              <a:blip r:embed="rId4"/>
              <a:stretch>
                <a:fillRect/>
              </a:stretch>
            </p:blipFill>
            <p:spPr>
              <a:xfrm>
                <a:off x="767520" y="4514760"/>
                <a:ext cx="2627640" cy="511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9" grpId="0"/>
      <p:bldP spid="32" grpId="0"/>
      <p:bldP spid="33" grpId="0"/>
      <p:bldP spid="35" grpId="0"/>
      <p:bldP spid="34" grpId="0"/>
      <p:bldP spid="36" grpId="0"/>
      <p:bldP spid="37" grpId="0"/>
      <p:bldP spid="38" grpId="0"/>
      <p:bldP spid="39" grpId="0"/>
      <p:bldP spid="40" grpId="0"/>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62100" y="2106317"/>
            <a:ext cx="944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562100" y="2106317"/>
            <a:ext cx="0" cy="91440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1010900" y="2106317"/>
            <a:ext cx="0" cy="91440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23900" y="2106317"/>
            <a:ext cx="83820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595075" y="1167232"/>
            <a:ext cx="15025" cy="939085"/>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709875" y="1154890"/>
            <a:ext cx="15025" cy="939085"/>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515100" y="2093976"/>
            <a:ext cx="76200" cy="7040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562100" y="2792117"/>
            <a:ext cx="3032975"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10100" y="2792117"/>
            <a:ext cx="19812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591300" y="2792117"/>
            <a:ext cx="21336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724900" y="2792117"/>
            <a:ext cx="22860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0100" y="2563517"/>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1300" y="2563517"/>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724900" y="2563517"/>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781300" y="2711452"/>
            <a:ext cx="762000" cy="461665"/>
          </a:xfrm>
          <a:prstGeom prst="rect">
            <a:avLst/>
          </a:prstGeom>
          <a:noFill/>
        </p:spPr>
        <p:txBody>
          <a:bodyPr wrap="square" rtlCol="0">
            <a:spAutoFit/>
          </a:bodyPr>
          <a:lstStyle/>
          <a:p>
            <a:r>
              <a:rPr lang="en-US" dirty="0" smtClean="0"/>
              <a:t>3m</a:t>
            </a:r>
            <a:endParaRPr lang="en-US" dirty="0"/>
          </a:p>
        </p:txBody>
      </p:sp>
      <p:sp>
        <p:nvSpPr>
          <p:cNvPr id="32" name="TextBox 31"/>
          <p:cNvSpPr txBox="1"/>
          <p:nvPr/>
        </p:nvSpPr>
        <p:spPr>
          <a:xfrm>
            <a:off x="5372100" y="2715917"/>
            <a:ext cx="761999" cy="457200"/>
          </a:xfrm>
          <a:prstGeom prst="rect">
            <a:avLst/>
          </a:prstGeom>
          <a:noFill/>
        </p:spPr>
        <p:txBody>
          <a:bodyPr wrap="square" rtlCol="0">
            <a:spAutoFit/>
          </a:bodyPr>
          <a:lstStyle/>
          <a:p>
            <a:r>
              <a:rPr lang="en-US" dirty="0" smtClean="0"/>
              <a:t>1m</a:t>
            </a:r>
            <a:endParaRPr lang="en-US" dirty="0"/>
          </a:p>
        </p:txBody>
      </p:sp>
      <p:sp>
        <p:nvSpPr>
          <p:cNvPr id="33" name="TextBox 32"/>
          <p:cNvSpPr txBox="1"/>
          <p:nvPr/>
        </p:nvSpPr>
        <p:spPr>
          <a:xfrm>
            <a:off x="7277100" y="2715917"/>
            <a:ext cx="990598" cy="461665"/>
          </a:xfrm>
          <a:prstGeom prst="rect">
            <a:avLst/>
          </a:prstGeom>
          <a:noFill/>
        </p:spPr>
        <p:txBody>
          <a:bodyPr wrap="square" rtlCol="0">
            <a:spAutoFit/>
          </a:bodyPr>
          <a:lstStyle/>
          <a:p>
            <a:r>
              <a:rPr lang="en-US" dirty="0" smtClean="0"/>
              <a:t>1.5m</a:t>
            </a:r>
            <a:endParaRPr lang="en-US" dirty="0"/>
          </a:p>
        </p:txBody>
      </p:sp>
      <p:sp>
        <p:nvSpPr>
          <p:cNvPr id="35" name="TextBox 34"/>
          <p:cNvSpPr txBox="1"/>
          <p:nvPr/>
        </p:nvSpPr>
        <p:spPr>
          <a:xfrm>
            <a:off x="9486900" y="2715917"/>
            <a:ext cx="838200" cy="461665"/>
          </a:xfrm>
          <a:prstGeom prst="rect">
            <a:avLst/>
          </a:prstGeom>
          <a:noFill/>
        </p:spPr>
        <p:txBody>
          <a:bodyPr wrap="square" rtlCol="0">
            <a:spAutoFit/>
          </a:bodyPr>
          <a:lstStyle/>
          <a:p>
            <a:r>
              <a:rPr lang="en-US" dirty="0" smtClean="0"/>
              <a:t>1.5m</a:t>
            </a:r>
            <a:endParaRPr lang="en-US" dirty="0"/>
          </a:p>
        </p:txBody>
      </p:sp>
      <p:sp>
        <p:nvSpPr>
          <p:cNvPr id="34" name="TextBox 33"/>
          <p:cNvSpPr txBox="1"/>
          <p:nvPr/>
        </p:nvSpPr>
        <p:spPr>
          <a:xfrm>
            <a:off x="1174125" y="2096090"/>
            <a:ext cx="609600" cy="469543"/>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10691075" y="2099620"/>
            <a:ext cx="533399" cy="461665"/>
          </a:xfrm>
          <a:prstGeom prst="rect">
            <a:avLst/>
          </a:prstGeom>
          <a:noFill/>
        </p:spPr>
        <p:txBody>
          <a:bodyPr wrap="square" rtlCol="0">
            <a:spAutoFit/>
          </a:bodyPr>
          <a:lstStyle/>
          <a:p>
            <a:r>
              <a:rPr lang="en-US" dirty="0" smtClean="0"/>
              <a:t>B</a:t>
            </a:r>
            <a:endParaRPr lang="en-US" dirty="0"/>
          </a:p>
        </p:txBody>
      </p:sp>
      <p:sp>
        <p:nvSpPr>
          <p:cNvPr id="37" name="TextBox 36"/>
          <p:cNvSpPr txBox="1"/>
          <p:nvPr/>
        </p:nvSpPr>
        <p:spPr>
          <a:xfrm>
            <a:off x="11125200" y="2667000"/>
            <a:ext cx="685800" cy="461665"/>
          </a:xfrm>
          <a:prstGeom prst="rect">
            <a:avLst/>
          </a:prstGeom>
          <a:noFill/>
        </p:spPr>
        <p:txBody>
          <a:bodyPr wrap="square" rtlCol="0">
            <a:spAutoFit/>
          </a:bodyPr>
          <a:lstStyle/>
          <a:p>
            <a:r>
              <a:rPr lang="en-US" dirty="0" smtClean="0"/>
              <a:t>RB</a:t>
            </a:r>
            <a:endParaRPr lang="en-US" dirty="0"/>
          </a:p>
        </p:txBody>
      </p:sp>
      <p:sp>
        <p:nvSpPr>
          <p:cNvPr id="38" name="TextBox 37"/>
          <p:cNvSpPr txBox="1"/>
          <p:nvPr/>
        </p:nvSpPr>
        <p:spPr>
          <a:xfrm>
            <a:off x="609601" y="2711452"/>
            <a:ext cx="967525" cy="461665"/>
          </a:xfrm>
          <a:prstGeom prst="rect">
            <a:avLst/>
          </a:prstGeom>
          <a:noFill/>
        </p:spPr>
        <p:txBody>
          <a:bodyPr wrap="square" rtlCol="0">
            <a:spAutoFit/>
          </a:bodyPr>
          <a:lstStyle/>
          <a:p>
            <a:r>
              <a:rPr lang="en-US" dirty="0" smtClean="0"/>
              <a:t>RAV</a:t>
            </a:r>
            <a:endParaRPr lang="en-US" dirty="0"/>
          </a:p>
        </p:txBody>
      </p:sp>
      <p:sp>
        <p:nvSpPr>
          <p:cNvPr id="39" name="TextBox 38"/>
          <p:cNvSpPr txBox="1"/>
          <p:nvPr/>
        </p:nvSpPr>
        <p:spPr>
          <a:xfrm>
            <a:off x="290045" y="1988524"/>
            <a:ext cx="769782" cy="461665"/>
          </a:xfrm>
          <a:prstGeom prst="rect">
            <a:avLst/>
          </a:prstGeom>
          <a:noFill/>
        </p:spPr>
        <p:txBody>
          <a:bodyPr wrap="square" rtlCol="0">
            <a:spAutoFit/>
          </a:bodyPr>
          <a:lstStyle/>
          <a:p>
            <a:r>
              <a:rPr lang="en-US" dirty="0" smtClean="0"/>
              <a:t>R</a:t>
            </a:r>
            <a:r>
              <a:rPr lang="en-US" baseline="-25000" dirty="0" smtClean="0"/>
              <a:t>AH</a:t>
            </a:r>
            <a:endParaRPr lang="en-US" baseline="-25000" dirty="0"/>
          </a:p>
        </p:txBody>
      </p:sp>
      <p:sp>
        <p:nvSpPr>
          <p:cNvPr id="40" name="TextBox 39"/>
          <p:cNvSpPr txBox="1"/>
          <p:nvPr/>
        </p:nvSpPr>
        <p:spPr>
          <a:xfrm>
            <a:off x="4591319" y="1299519"/>
            <a:ext cx="1066799" cy="461665"/>
          </a:xfrm>
          <a:prstGeom prst="rect">
            <a:avLst/>
          </a:prstGeom>
          <a:noFill/>
        </p:spPr>
        <p:txBody>
          <a:bodyPr wrap="square" rtlCol="0">
            <a:spAutoFit/>
          </a:bodyPr>
          <a:lstStyle/>
          <a:p>
            <a:r>
              <a:rPr lang="en-US" dirty="0" smtClean="0"/>
              <a:t>20kN</a:t>
            </a:r>
            <a:endParaRPr lang="en-US" dirty="0"/>
          </a:p>
        </p:txBody>
      </p:sp>
      <p:sp>
        <p:nvSpPr>
          <p:cNvPr id="41" name="TextBox 40"/>
          <p:cNvSpPr txBox="1"/>
          <p:nvPr/>
        </p:nvSpPr>
        <p:spPr>
          <a:xfrm>
            <a:off x="8691630" y="1299520"/>
            <a:ext cx="1066800" cy="461665"/>
          </a:xfrm>
          <a:prstGeom prst="rect">
            <a:avLst/>
          </a:prstGeom>
          <a:noFill/>
        </p:spPr>
        <p:txBody>
          <a:bodyPr wrap="square" rtlCol="0">
            <a:spAutoFit/>
          </a:bodyPr>
          <a:lstStyle/>
          <a:p>
            <a:r>
              <a:rPr lang="en-US" dirty="0" smtClean="0"/>
              <a:t>30kN</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14080" y="2455200"/>
              <a:ext cx="10213920" cy="4397400"/>
            </p14:xfrm>
          </p:contentPart>
        </mc:Choice>
        <mc:Fallback xmlns="">
          <p:pic>
            <p:nvPicPr>
              <p:cNvPr id="2" name="Ink 1"/>
              <p:cNvPicPr/>
              <p:nvPr/>
            </p:nvPicPr>
            <p:blipFill>
              <a:blip r:embed="rId3"/>
              <a:stretch>
                <a:fillRect/>
              </a:stretch>
            </p:blipFill>
            <p:spPr>
              <a:xfrm>
                <a:off x="509040" y="2449440"/>
                <a:ext cx="10222560" cy="4408920"/>
              </a:xfrm>
              <a:prstGeom prst="rect">
                <a:avLst/>
              </a:prstGeom>
            </p:spPr>
          </p:pic>
        </mc:Fallback>
      </mc:AlternateContent>
    </p:spTree>
    <p:extLst>
      <p:ext uri="{BB962C8B-B14F-4D97-AF65-F5344CB8AC3E}">
        <p14:creationId xmlns:p14="http://schemas.microsoft.com/office/powerpoint/2010/main" val="82000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9" grpId="0"/>
      <p:bldP spid="32" grpId="0"/>
      <p:bldP spid="33" grpId="0"/>
      <p:bldP spid="35" grpId="0"/>
      <p:bldP spid="34" grpId="0"/>
      <p:bldP spid="36" grpId="0"/>
      <p:bldP spid="37" grpId="0"/>
      <p:bldP spid="38" grpId="0"/>
      <p:bldP spid="39" grpId="0"/>
      <p:bldP spid="40" grpId="0"/>
      <p:bldP spid="4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p:cNvSpPr>
            <a:spLocks noGrp="1"/>
          </p:cNvSpPr>
          <p:nvPr>
            <p:ph idx="1"/>
          </p:nvPr>
        </p:nvSpPr>
        <p:spPr>
          <a:xfrm>
            <a:off x="1371600" y="228600"/>
            <a:ext cx="11201400" cy="1066800"/>
          </a:xfrm>
        </p:spPr>
        <p:txBody>
          <a:bodyPr/>
          <a:lstStyle/>
          <a:p>
            <a:pPr marL="514350" indent="-514350" algn="just" eaLnBrk="1" hangingPunct="1">
              <a:buFont typeface="Calibri Light" panose="020F0302020204030204" pitchFamily="34" charset="0"/>
              <a:buAutoNum type="arabicPeriod" startAt="4"/>
            </a:pPr>
            <a:r>
              <a:rPr lang="en-US" altLang="en-US" sz="2800" dirty="0" smtClean="0">
                <a:solidFill>
                  <a:srgbClr val="FFFFFF"/>
                </a:solidFill>
                <a:latin typeface="Times New Roman" panose="02020603050405020304" pitchFamily="18" charset="0"/>
                <a:cs typeface="Times New Roman" panose="02020603050405020304" pitchFamily="18" charset="0"/>
              </a:rPr>
              <a:t>Determine </a:t>
            </a:r>
            <a:r>
              <a:rPr lang="en-US" altLang="en-US" sz="2800" dirty="0">
                <a:solidFill>
                  <a:srgbClr val="FFFFFF"/>
                </a:solidFill>
                <a:latin typeface="Times New Roman" panose="02020603050405020304" pitchFamily="18" charset="0"/>
                <a:cs typeface="Times New Roman" panose="02020603050405020304" pitchFamily="18" charset="0"/>
              </a:rPr>
              <a:t>the support </a:t>
            </a:r>
            <a:r>
              <a:rPr lang="en-US" altLang="en-US" sz="2800" dirty="0" smtClean="0">
                <a:solidFill>
                  <a:srgbClr val="FFFFFF"/>
                </a:solidFill>
                <a:latin typeface="Times New Roman" panose="02020603050405020304" pitchFamily="18" charset="0"/>
                <a:cs typeface="Times New Roman" panose="02020603050405020304" pitchFamily="18" charset="0"/>
              </a:rPr>
              <a:t>reactions </a:t>
            </a:r>
            <a:r>
              <a:rPr lang="en-US" altLang="en-US" sz="2800" dirty="0">
                <a:solidFill>
                  <a:srgbClr val="FFFFFF"/>
                </a:solidFill>
                <a:latin typeface="Times New Roman" panose="02020603050405020304" pitchFamily="18" charset="0"/>
                <a:cs typeface="Times New Roman" panose="02020603050405020304" pitchFamily="18" charset="0"/>
              </a:rPr>
              <a:t>for the beam shown in the Figure.</a:t>
            </a:r>
            <a:endParaRPr lang="en-US" altLang="en-US" sz="2800" dirty="0" smtClean="0">
              <a:solidFill>
                <a:srgbClr val="FFFFFF"/>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biLevel thresh="50000"/>
          </a:blip>
          <a:stretch>
            <a:fillRect/>
          </a:stretch>
        </p:blipFill>
        <p:spPr>
          <a:xfrm>
            <a:off x="0" y="914400"/>
            <a:ext cx="12192000" cy="2002766"/>
          </a:xfrm>
          <a:prstGeom prst="rect">
            <a:avLst/>
          </a:prstGeom>
        </p:spPr>
      </p:pic>
      <p:cxnSp>
        <p:nvCxnSpPr>
          <p:cNvPr id="4" name="Straight Connector 3"/>
          <p:cNvCxnSpPr/>
          <p:nvPr/>
        </p:nvCxnSpPr>
        <p:spPr>
          <a:xfrm>
            <a:off x="1440693" y="5016741"/>
            <a:ext cx="944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440693" y="5016741"/>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0889493" y="5016741"/>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02493" y="5016741"/>
            <a:ext cx="838200"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927132" y="4128372"/>
            <a:ext cx="15025" cy="9390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6897449" y="4143934"/>
            <a:ext cx="15025" cy="939085"/>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858001" y="5006514"/>
            <a:ext cx="152399" cy="6829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440693" y="5702541"/>
            <a:ext cx="3032975"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88693" y="5702541"/>
            <a:ext cx="2483607"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04961" y="5702541"/>
            <a:ext cx="3984532"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472377" y="5401809"/>
            <a:ext cx="1454755" cy="1266"/>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88693" y="5473941"/>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34200" y="5473941"/>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942157" y="5257801"/>
            <a:ext cx="0" cy="282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59893" y="5621876"/>
            <a:ext cx="762000" cy="461665"/>
          </a:xfrm>
          <a:prstGeom prst="rect">
            <a:avLst/>
          </a:prstGeom>
          <a:noFill/>
        </p:spPr>
        <p:txBody>
          <a:bodyPr wrap="square" rtlCol="0">
            <a:spAutoFit/>
          </a:bodyPr>
          <a:lstStyle/>
          <a:p>
            <a:r>
              <a:rPr lang="en-US" dirty="0" smtClean="0"/>
              <a:t>4m</a:t>
            </a:r>
            <a:endParaRPr lang="en-US" dirty="0"/>
          </a:p>
        </p:txBody>
      </p:sp>
      <p:sp>
        <p:nvSpPr>
          <p:cNvPr id="19" name="TextBox 18"/>
          <p:cNvSpPr txBox="1"/>
          <p:nvPr/>
        </p:nvSpPr>
        <p:spPr>
          <a:xfrm>
            <a:off x="5250693" y="5626341"/>
            <a:ext cx="761999" cy="457200"/>
          </a:xfrm>
          <a:prstGeom prst="rect">
            <a:avLst/>
          </a:prstGeom>
          <a:noFill/>
        </p:spPr>
        <p:txBody>
          <a:bodyPr wrap="square" rtlCol="0">
            <a:spAutoFit/>
          </a:bodyPr>
          <a:lstStyle/>
          <a:p>
            <a:r>
              <a:rPr lang="en-US" dirty="0" smtClean="0"/>
              <a:t>3m</a:t>
            </a:r>
            <a:endParaRPr lang="en-US" dirty="0"/>
          </a:p>
        </p:txBody>
      </p:sp>
      <p:sp>
        <p:nvSpPr>
          <p:cNvPr id="20" name="TextBox 19"/>
          <p:cNvSpPr txBox="1"/>
          <p:nvPr/>
        </p:nvSpPr>
        <p:spPr>
          <a:xfrm>
            <a:off x="8481813" y="5685616"/>
            <a:ext cx="990598" cy="461665"/>
          </a:xfrm>
          <a:prstGeom prst="rect">
            <a:avLst/>
          </a:prstGeom>
          <a:noFill/>
        </p:spPr>
        <p:txBody>
          <a:bodyPr wrap="square" rtlCol="0">
            <a:spAutoFit/>
          </a:bodyPr>
          <a:lstStyle/>
          <a:p>
            <a:r>
              <a:rPr lang="en-US" dirty="0" smtClean="0"/>
              <a:t>5m</a:t>
            </a:r>
            <a:endParaRPr lang="en-US" dirty="0"/>
          </a:p>
        </p:txBody>
      </p:sp>
      <p:sp>
        <p:nvSpPr>
          <p:cNvPr id="22" name="TextBox 21"/>
          <p:cNvSpPr txBox="1"/>
          <p:nvPr/>
        </p:nvSpPr>
        <p:spPr>
          <a:xfrm>
            <a:off x="1052718" y="5006514"/>
            <a:ext cx="609600" cy="469543"/>
          </a:xfrm>
          <a:prstGeom prst="rect">
            <a:avLst/>
          </a:prstGeom>
          <a:noFill/>
        </p:spPr>
        <p:txBody>
          <a:bodyPr wrap="square" rtlCol="0">
            <a:spAutoFit/>
          </a:bodyPr>
          <a:lstStyle/>
          <a:p>
            <a:r>
              <a:rPr lang="en-US" dirty="0" smtClean="0"/>
              <a:t>A</a:t>
            </a:r>
            <a:endParaRPr lang="en-US" dirty="0"/>
          </a:p>
        </p:txBody>
      </p:sp>
      <p:sp>
        <p:nvSpPr>
          <p:cNvPr id="23" name="TextBox 22"/>
          <p:cNvSpPr txBox="1"/>
          <p:nvPr/>
        </p:nvSpPr>
        <p:spPr>
          <a:xfrm>
            <a:off x="10569668" y="5010044"/>
            <a:ext cx="533399" cy="461665"/>
          </a:xfrm>
          <a:prstGeom prst="rect">
            <a:avLst/>
          </a:prstGeom>
          <a:noFill/>
        </p:spPr>
        <p:txBody>
          <a:bodyPr wrap="square" rtlCol="0">
            <a:spAutoFit/>
          </a:bodyPr>
          <a:lstStyle/>
          <a:p>
            <a:r>
              <a:rPr lang="en-US" dirty="0" smtClean="0"/>
              <a:t>B</a:t>
            </a:r>
            <a:endParaRPr lang="en-US" dirty="0"/>
          </a:p>
        </p:txBody>
      </p:sp>
      <p:sp>
        <p:nvSpPr>
          <p:cNvPr id="24" name="TextBox 23"/>
          <p:cNvSpPr txBox="1"/>
          <p:nvPr/>
        </p:nvSpPr>
        <p:spPr>
          <a:xfrm>
            <a:off x="11003793" y="5577424"/>
            <a:ext cx="685800" cy="461665"/>
          </a:xfrm>
          <a:prstGeom prst="rect">
            <a:avLst/>
          </a:prstGeom>
          <a:noFill/>
        </p:spPr>
        <p:txBody>
          <a:bodyPr wrap="square" rtlCol="0">
            <a:spAutoFit/>
          </a:bodyPr>
          <a:lstStyle/>
          <a:p>
            <a:r>
              <a:rPr lang="en-US" dirty="0" smtClean="0"/>
              <a:t>R</a:t>
            </a:r>
            <a:r>
              <a:rPr lang="en-US" baseline="-25000" dirty="0" smtClean="0"/>
              <a:t>B</a:t>
            </a:r>
            <a:endParaRPr lang="en-US" baseline="-25000" dirty="0"/>
          </a:p>
        </p:txBody>
      </p:sp>
      <p:sp>
        <p:nvSpPr>
          <p:cNvPr id="25" name="TextBox 24"/>
          <p:cNvSpPr txBox="1"/>
          <p:nvPr/>
        </p:nvSpPr>
        <p:spPr>
          <a:xfrm>
            <a:off x="938963" y="5710535"/>
            <a:ext cx="1866900" cy="461665"/>
          </a:xfrm>
          <a:prstGeom prst="rect">
            <a:avLst/>
          </a:prstGeom>
          <a:noFill/>
        </p:spPr>
        <p:txBody>
          <a:bodyPr wrap="square" rtlCol="0">
            <a:spAutoFit/>
          </a:bodyPr>
          <a:lstStyle/>
          <a:p>
            <a:r>
              <a:rPr lang="en-US" dirty="0" smtClean="0"/>
              <a:t>R</a:t>
            </a:r>
            <a:r>
              <a:rPr lang="en-US" baseline="-25000" dirty="0" smtClean="0"/>
              <a:t>AV</a:t>
            </a:r>
            <a:endParaRPr lang="en-US" baseline="-25000" dirty="0"/>
          </a:p>
        </p:txBody>
      </p:sp>
      <p:sp>
        <p:nvSpPr>
          <p:cNvPr id="26" name="TextBox 25"/>
          <p:cNvSpPr txBox="1"/>
          <p:nvPr/>
        </p:nvSpPr>
        <p:spPr>
          <a:xfrm>
            <a:off x="435463" y="4501784"/>
            <a:ext cx="1322905" cy="461665"/>
          </a:xfrm>
          <a:prstGeom prst="rect">
            <a:avLst/>
          </a:prstGeom>
          <a:noFill/>
        </p:spPr>
        <p:txBody>
          <a:bodyPr wrap="square" rtlCol="0">
            <a:spAutoFit/>
          </a:bodyPr>
          <a:lstStyle/>
          <a:p>
            <a:r>
              <a:rPr lang="en-US" dirty="0" smtClean="0"/>
              <a:t>R</a:t>
            </a:r>
            <a:r>
              <a:rPr lang="en-US" baseline="-25000" dirty="0" smtClean="0"/>
              <a:t>AH</a:t>
            </a:r>
            <a:endParaRPr lang="en-US" baseline="-25000" dirty="0"/>
          </a:p>
        </p:txBody>
      </p:sp>
      <p:sp>
        <p:nvSpPr>
          <p:cNvPr id="29" name="Oval 28"/>
          <p:cNvSpPr/>
          <p:nvPr/>
        </p:nvSpPr>
        <p:spPr>
          <a:xfrm flipH="1">
            <a:off x="4427518" y="4978915"/>
            <a:ext cx="152400" cy="8854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5693275" y="5006514"/>
            <a:ext cx="1178807" cy="2693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Arc 32"/>
          <p:cNvSpPr/>
          <p:nvPr/>
        </p:nvSpPr>
        <p:spPr>
          <a:xfrm>
            <a:off x="5929924" y="4396728"/>
            <a:ext cx="1295400" cy="971268"/>
          </a:xfrm>
          <a:prstGeom prst="arc">
            <a:avLst>
              <a:gd name="adj1" fmla="val 21475138"/>
              <a:gd name="adj2" fmla="val 4553184"/>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7000073" y="5026969"/>
            <a:ext cx="1751250" cy="461665"/>
          </a:xfrm>
          <a:prstGeom prst="rect">
            <a:avLst/>
          </a:prstGeom>
          <a:noFill/>
        </p:spPr>
        <p:txBody>
          <a:bodyPr wrap="square" rtlCol="0">
            <a:spAutoFit/>
          </a:bodyPr>
          <a:lstStyle/>
          <a:p>
            <a:r>
              <a:rPr lang="en-US" dirty="0" smtClean="0"/>
              <a:t>60 </a:t>
            </a:r>
            <a:r>
              <a:rPr lang="en-US" dirty="0" err="1" smtClean="0"/>
              <a:t>kN</a:t>
            </a:r>
            <a:r>
              <a:rPr lang="en-US" dirty="0" smtClean="0"/>
              <a:t>-m</a:t>
            </a:r>
            <a:endParaRPr lang="en-US" dirty="0"/>
          </a:p>
        </p:txBody>
      </p:sp>
      <p:sp>
        <p:nvSpPr>
          <p:cNvPr id="35" name="TextBox 34"/>
          <p:cNvSpPr txBox="1"/>
          <p:nvPr/>
        </p:nvSpPr>
        <p:spPr>
          <a:xfrm>
            <a:off x="6872082" y="3998623"/>
            <a:ext cx="1990059" cy="461665"/>
          </a:xfrm>
          <a:prstGeom prst="rect">
            <a:avLst/>
          </a:prstGeom>
          <a:noFill/>
        </p:spPr>
        <p:txBody>
          <a:bodyPr wrap="square" rtlCol="0">
            <a:spAutoFit/>
          </a:bodyPr>
          <a:lstStyle/>
          <a:p>
            <a:r>
              <a:rPr lang="en-US" dirty="0" smtClean="0"/>
              <a:t>30 Sine30</a:t>
            </a:r>
            <a:endParaRPr lang="en-US" dirty="0"/>
          </a:p>
        </p:txBody>
      </p:sp>
      <p:sp>
        <p:nvSpPr>
          <p:cNvPr id="36" name="Rectangle 35"/>
          <p:cNvSpPr/>
          <p:nvPr/>
        </p:nvSpPr>
        <p:spPr>
          <a:xfrm>
            <a:off x="5228156" y="4940144"/>
            <a:ext cx="1356462" cy="461665"/>
          </a:xfrm>
          <a:prstGeom prst="rect">
            <a:avLst/>
          </a:prstGeom>
        </p:spPr>
        <p:txBody>
          <a:bodyPr wrap="none">
            <a:spAutoFit/>
          </a:bodyPr>
          <a:lstStyle/>
          <a:p>
            <a:r>
              <a:rPr lang="en-US" dirty="0"/>
              <a:t>30 </a:t>
            </a:r>
            <a:r>
              <a:rPr lang="en-US" dirty="0" smtClean="0"/>
              <a:t>Cos30</a:t>
            </a:r>
            <a:endParaRPr lang="en-US" dirty="0"/>
          </a:p>
        </p:txBody>
      </p:sp>
      <p:sp>
        <p:nvSpPr>
          <p:cNvPr id="37" name="TextBox 36"/>
          <p:cNvSpPr txBox="1"/>
          <p:nvPr/>
        </p:nvSpPr>
        <p:spPr>
          <a:xfrm>
            <a:off x="1912508" y="4229455"/>
            <a:ext cx="1710235" cy="461665"/>
          </a:xfrm>
          <a:prstGeom prst="rect">
            <a:avLst/>
          </a:prstGeom>
          <a:noFill/>
        </p:spPr>
        <p:txBody>
          <a:bodyPr wrap="square" rtlCol="0">
            <a:spAutoFit/>
          </a:bodyPr>
          <a:lstStyle/>
          <a:p>
            <a:r>
              <a:rPr lang="en-US" dirty="0" smtClean="0"/>
              <a:t>160 </a:t>
            </a:r>
            <a:r>
              <a:rPr lang="en-US" dirty="0" err="1" smtClean="0"/>
              <a:t>kN</a:t>
            </a:r>
            <a:endParaRPr lang="en-US" dirty="0"/>
          </a:p>
        </p:txBody>
      </p:sp>
      <p:sp>
        <p:nvSpPr>
          <p:cNvPr id="42" name="TextBox 41"/>
          <p:cNvSpPr txBox="1"/>
          <p:nvPr/>
        </p:nvSpPr>
        <p:spPr>
          <a:xfrm>
            <a:off x="1813641" y="4965034"/>
            <a:ext cx="839407" cy="461665"/>
          </a:xfrm>
          <a:prstGeom prst="rect">
            <a:avLst/>
          </a:prstGeom>
          <a:noFill/>
        </p:spPr>
        <p:txBody>
          <a:bodyPr wrap="square" rtlCol="0">
            <a:spAutoFit/>
          </a:bodyPr>
          <a:lstStyle/>
          <a:p>
            <a:r>
              <a:rPr lang="en-US" dirty="0" smtClean="0"/>
              <a:t>2m</a:t>
            </a:r>
            <a:endParaRPr lang="en-US" dirty="0"/>
          </a:p>
        </p:txBody>
      </p:sp>
    </p:spTree>
    <p:extLst>
      <p:ext uri="{BB962C8B-B14F-4D97-AF65-F5344CB8AC3E}">
        <p14:creationId xmlns:p14="http://schemas.microsoft.com/office/powerpoint/2010/main" val="1311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19" grpId="0"/>
      <p:bldP spid="20" grpId="0"/>
      <p:bldP spid="22" grpId="0"/>
      <p:bldP spid="23" grpId="0"/>
      <p:bldP spid="24" grpId="0"/>
      <p:bldP spid="25" grpId="0"/>
      <p:bldP spid="26" grpId="0"/>
      <p:bldP spid="29" grpId="0" animBg="1"/>
      <p:bldP spid="33" grpId="0" animBg="1"/>
      <p:bldP spid="34" grpId="0"/>
      <p:bldP spid="35" grpId="0"/>
      <p:bldP spid="36" grpId="0"/>
      <p:bldP spid="37"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p:cNvSpPr>
            <a:spLocks noChangeArrowheads="1"/>
          </p:cNvSpPr>
          <p:nvPr/>
        </p:nvSpPr>
        <p:spPr bwMode="auto">
          <a:xfrm>
            <a:off x="685800" y="1066800"/>
            <a:ext cx="112014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r>
              <a:rPr lang="en-US" altLang="en-US" sz="2800" b="1">
                <a:cs typeface="Times New Roman" panose="02020603050405020304" pitchFamily="18" charset="0"/>
              </a:rPr>
              <a:t>Equilibrium conditions:</a:t>
            </a:r>
          </a:p>
          <a:p>
            <a:endParaRPr lang="en-US" altLang="en-US" sz="2800" b="1">
              <a:cs typeface="Times New Roman" panose="02020603050405020304" pitchFamily="18" charset="0"/>
            </a:endParaRPr>
          </a:p>
          <a:p>
            <a:pPr algn="just"/>
            <a:r>
              <a:rPr lang="en-US" altLang="en-US" sz="2800">
                <a:cs typeface="Times New Roman" panose="02020603050405020304" pitchFamily="18" charset="0"/>
              </a:rPr>
              <a:t>The algebraic sum of the components of the forces along each of three mutually perpendicular axes is zero.</a:t>
            </a:r>
          </a:p>
          <a:p>
            <a:pPr algn="just"/>
            <a:endParaRPr lang="en-US" altLang="en-US" sz="2800">
              <a:cs typeface="Times New Roman" panose="02020603050405020304" pitchFamily="18" charset="0"/>
            </a:endParaRPr>
          </a:p>
          <a:p>
            <a:pPr algn="just"/>
            <a:r>
              <a:rPr lang="en-US" altLang="en-US" sz="2800">
                <a:cs typeface="Times New Roman" panose="02020603050405020304" pitchFamily="18" charset="0"/>
              </a:rPr>
              <a:t>In case of coplanar forces, ΣF</a:t>
            </a:r>
            <a:r>
              <a:rPr lang="en-US" altLang="en-US" sz="2800" baseline="-25000">
                <a:cs typeface="Times New Roman" panose="02020603050405020304" pitchFamily="18" charset="0"/>
              </a:rPr>
              <a:t>X</a:t>
            </a:r>
            <a:r>
              <a:rPr lang="en-US" altLang="en-US" sz="2800">
                <a:cs typeface="Times New Roman" panose="02020603050405020304" pitchFamily="18" charset="0"/>
              </a:rPr>
              <a:t> = 0; ΣF</a:t>
            </a:r>
            <a:r>
              <a:rPr lang="en-US" altLang="en-US" sz="2800" baseline="-25000">
                <a:cs typeface="Times New Roman" panose="02020603050405020304" pitchFamily="18" charset="0"/>
              </a:rPr>
              <a:t>Y </a:t>
            </a:r>
            <a:r>
              <a:rPr lang="en-US" altLang="en-US" sz="2800">
                <a:cs typeface="Times New Roman" panose="02020603050405020304" pitchFamily="18" charset="0"/>
              </a:rPr>
              <a:t>= 0</a:t>
            </a:r>
            <a:endParaRPr lang="en-US" altLang="en-US" sz="2800">
              <a:solidFill>
                <a:srgbClr val="FFFF00"/>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500"/>
                                        <p:tgtEl>
                                          <p:spTgt spid="19">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
                                            <p:txEl>
                                              <p:pRg st="2" end="2"/>
                                            </p:txEl>
                                          </p:spTgt>
                                        </p:tgtEl>
                                        <p:attrNameLst>
                                          <p:attrName>style.visibility</p:attrName>
                                        </p:attrNameLst>
                                      </p:cBhvr>
                                      <p:to>
                                        <p:strVal val="visible"/>
                                      </p:to>
                                    </p:set>
                                    <p:animEffect transition="in" filter="barn(inVertical)">
                                      <p:cBhvr>
                                        <p:cTn id="10" dur="500"/>
                                        <p:tgtEl>
                                          <p:spTgt spid="19">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animEffect transition="in" filter="barn(inVertical)">
                                      <p:cBhvr>
                                        <p:cTn id="13"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908756" y="1649117"/>
            <a:ext cx="944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08756" y="1649117"/>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1357556" y="1649117"/>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070556" y="1649117"/>
            <a:ext cx="838200"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395195" y="760748"/>
            <a:ext cx="15025" cy="9390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365512" y="776310"/>
            <a:ext cx="15025" cy="939085"/>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326064" y="1638890"/>
            <a:ext cx="152399" cy="6829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08756" y="2334917"/>
            <a:ext cx="3032975"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56756" y="2334917"/>
            <a:ext cx="2483607"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373024" y="2334917"/>
            <a:ext cx="3984532"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940440" y="2034185"/>
            <a:ext cx="1454755" cy="1266"/>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956756" y="2106317"/>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02263" y="2106317"/>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10220" y="1890177"/>
            <a:ext cx="0" cy="282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7956" y="2254252"/>
            <a:ext cx="762000" cy="461665"/>
          </a:xfrm>
          <a:prstGeom prst="rect">
            <a:avLst/>
          </a:prstGeom>
          <a:noFill/>
        </p:spPr>
        <p:txBody>
          <a:bodyPr wrap="square" rtlCol="0">
            <a:spAutoFit/>
          </a:bodyPr>
          <a:lstStyle/>
          <a:p>
            <a:r>
              <a:rPr lang="en-US" dirty="0" smtClean="0"/>
              <a:t>4m</a:t>
            </a:r>
            <a:endParaRPr lang="en-US" dirty="0"/>
          </a:p>
        </p:txBody>
      </p:sp>
      <p:sp>
        <p:nvSpPr>
          <p:cNvPr id="19" name="TextBox 18"/>
          <p:cNvSpPr txBox="1"/>
          <p:nvPr/>
        </p:nvSpPr>
        <p:spPr>
          <a:xfrm>
            <a:off x="5718756" y="2258717"/>
            <a:ext cx="761999" cy="457200"/>
          </a:xfrm>
          <a:prstGeom prst="rect">
            <a:avLst/>
          </a:prstGeom>
          <a:noFill/>
        </p:spPr>
        <p:txBody>
          <a:bodyPr wrap="square" rtlCol="0">
            <a:spAutoFit/>
          </a:bodyPr>
          <a:lstStyle/>
          <a:p>
            <a:r>
              <a:rPr lang="en-US" dirty="0" smtClean="0"/>
              <a:t>3m</a:t>
            </a:r>
            <a:endParaRPr lang="en-US" dirty="0"/>
          </a:p>
        </p:txBody>
      </p:sp>
      <p:sp>
        <p:nvSpPr>
          <p:cNvPr id="20" name="TextBox 19"/>
          <p:cNvSpPr txBox="1"/>
          <p:nvPr/>
        </p:nvSpPr>
        <p:spPr>
          <a:xfrm>
            <a:off x="8949876" y="2317992"/>
            <a:ext cx="990598" cy="461665"/>
          </a:xfrm>
          <a:prstGeom prst="rect">
            <a:avLst/>
          </a:prstGeom>
          <a:noFill/>
        </p:spPr>
        <p:txBody>
          <a:bodyPr wrap="square" rtlCol="0">
            <a:spAutoFit/>
          </a:bodyPr>
          <a:lstStyle/>
          <a:p>
            <a:r>
              <a:rPr lang="en-US" dirty="0" smtClean="0"/>
              <a:t>5m</a:t>
            </a:r>
            <a:endParaRPr lang="en-US" dirty="0"/>
          </a:p>
        </p:txBody>
      </p:sp>
      <p:sp>
        <p:nvSpPr>
          <p:cNvPr id="22" name="TextBox 21"/>
          <p:cNvSpPr txBox="1"/>
          <p:nvPr/>
        </p:nvSpPr>
        <p:spPr>
          <a:xfrm>
            <a:off x="1520781" y="1638890"/>
            <a:ext cx="609600" cy="469543"/>
          </a:xfrm>
          <a:prstGeom prst="rect">
            <a:avLst/>
          </a:prstGeom>
          <a:noFill/>
        </p:spPr>
        <p:txBody>
          <a:bodyPr wrap="square" rtlCol="0">
            <a:spAutoFit/>
          </a:bodyPr>
          <a:lstStyle/>
          <a:p>
            <a:r>
              <a:rPr lang="en-US" dirty="0" smtClean="0"/>
              <a:t>A</a:t>
            </a:r>
            <a:endParaRPr lang="en-US" dirty="0"/>
          </a:p>
        </p:txBody>
      </p:sp>
      <p:sp>
        <p:nvSpPr>
          <p:cNvPr id="23" name="TextBox 22"/>
          <p:cNvSpPr txBox="1"/>
          <p:nvPr/>
        </p:nvSpPr>
        <p:spPr>
          <a:xfrm>
            <a:off x="11037731" y="1642420"/>
            <a:ext cx="533399" cy="461665"/>
          </a:xfrm>
          <a:prstGeom prst="rect">
            <a:avLst/>
          </a:prstGeom>
          <a:noFill/>
        </p:spPr>
        <p:txBody>
          <a:bodyPr wrap="square" rtlCol="0">
            <a:spAutoFit/>
          </a:bodyPr>
          <a:lstStyle/>
          <a:p>
            <a:r>
              <a:rPr lang="en-US" dirty="0" smtClean="0"/>
              <a:t>B</a:t>
            </a:r>
            <a:endParaRPr lang="en-US" dirty="0"/>
          </a:p>
        </p:txBody>
      </p:sp>
      <p:sp>
        <p:nvSpPr>
          <p:cNvPr id="24" name="TextBox 23"/>
          <p:cNvSpPr txBox="1"/>
          <p:nvPr/>
        </p:nvSpPr>
        <p:spPr>
          <a:xfrm>
            <a:off x="11471856" y="2209800"/>
            <a:ext cx="685800" cy="461665"/>
          </a:xfrm>
          <a:prstGeom prst="rect">
            <a:avLst/>
          </a:prstGeom>
          <a:noFill/>
        </p:spPr>
        <p:txBody>
          <a:bodyPr wrap="square" rtlCol="0">
            <a:spAutoFit/>
          </a:bodyPr>
          <a:lstStyle/>
          <a:p>
            <a:r>
              <a:rPr lang="en-US" dirty="0" smtClean="0"/>
              <a:t>R</a:t>
            </a:r>
            <a:r>
              <a:rPr lang="en-US" baseline="-25000" dirty="0" smtClean="0"/>
              <a:t>B</a:t>
            </a:r>
            <a:endParaRPr lang="en-US" baseline="-25000" dirty="0"/>
          </a:p>
        </p:txBody>
      </p:sp>
      <p:sp>
        <p:nvSpPr>
          <p:cNvPr id="25" name="TextBox 24"/>
          <p:cNvSpPr txBox="1"/>
          <p:nvPr/>
        </p:nvSpPr>
        <p:spPr>
          <a:xfrm>
            <a:off x="1407026" y="2342911"/>
            <a:ext cx="1866900" cy="461665"/>
          </a:xfrm>
          <a:prstGeom prst="rect">
            <a:avLst/>
          </a:prstGeom>
          <a:noFill/>
        </p:spPr>
        <p:txBody>
          <a:bodyPr wrap="square" rtlCol="0">
            <a:spAutoFit/>
          </a:bodyPr>
          <a:lstStyle/>
          <a:p>
            <a:r>
              <a:rPr lang="en-US" dirty="0" smtClean="0"/>
              <a:t>R</a:t>
            </a:r>
            <a:r>
              <a:rPr lang="en-US" baseline="-25000" dirty="0" smtClean="0"/>
              <a:t>AV</a:t>
            </a:r>
            <a:endParaRPr lang="en-US" baseline="-25000" dirty="0"/>
          </a:p>
        </p:txBody>
      </p:sp>
      <p:sp>
        <p:nvSpPr>
          <p:cNvPr id="26" name="TextBox 25"/>
          <p:cNvSpPr txBox="1"/>
          <p:nvPr/>
        </p:nvSpPr>
        <p:spPr>
          <a:xfrm>
            <a:off x="903526" y="1134160"/>
            <a:ext cx="1322905" cy="461665"/>
          </a:xfrm>
          <a:prstGeom prst="rect">
            <a:avLst/>
          </a:prstGeom>
          <a:noFill/>
        </p:spPr>
        <p:txBody>
          <a:bodyPr wrap="square" rtlCol="0">
            <a:spAutoFit/>
          </a:bodyPr>
          <a:lstStyle/>
          <a:p>
            <a:r>
              <a:rPr lang="en-US" dirty="0" smtClean="0"/>
              <a:t>R</a:t>
            </a:r>
            <a:r>
              <a:rPr lang="en-US" baseline="-25000" dirty="0" smtClean="0"/>
              <a:t>AH</a:t>
            </a:r>
            <a:endParaRPr lang="en-US" baseline="-25000" dirty="0"/>
          </a:p>
        </p:txBody>
      </p:sp>
      <p:sp>
        <p:nvSpPr>
          <p:cNvPr id="29" name="Oval 28"/>
          <p:cNvSpPr/>
          <p:nvPr/>
        </p:nvSpPr>
        <p:spPr>
          <a:xfrm flipH="1">
            <a:off x="4895581" y="1611291"/>
            <a:ext cx="152400" cy="8854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6161338" y="1638890"/>
            <a:ext cx="1178807" cy="2693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Arc 32"/>
          <p:cNvSpPr/>
          <p:nvPr/>
        </p:nvSpPr>
        <p:spPr>
          <a:xfrm>
            <a:off x="6397987" y="1029104"/>
            <a:ext cx="1295400" cy="971268"/>
          </a:xfrm>
          <a:prstGeom prst="arc">
            <a:avLst>
              <a:gd name="adj1" fmla="val 21475138"/>
              <a:gd name="adj2" fmla="val 4553184"/>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7468136" y="1659345"/>
            <a:ext cx="1751250" cy="461665"/>
          </a:xfrm>
          <a:prstGeom prst="rect">
            <a:avLst/>
          </a:prstGeom>
          <a:noFill/>
        </p:spPr>
        <p:txBody>
          <a:bodyPr wrap="square" rtlCol="0">
            <a:spAutoFit/>
          </a:bodyPr>
          <a:lstStyle/>
          <a:p>
            <a:r>
              <a:rPr lang="en-US" dirty="0" smtClean="0"/>
              <a:t>60 </a:t>
            </a:r>
            <a:r>
              <a:rPr lang="en-US" dirty="0" err="1" smtClean="0"/>
              <a:t>kN</a:t>
            </a:r>
            <a:r>
              <a:rPr lang="en-US" dirty="0" smtClean="0"/>
              <a:t>-m</a:t>
            </a:r>
            <a:endParaRPr lang="en-US" dirty="0"/>
          </a:p>
        </p:txBody>
      </p:sp>
      <p:sp>
        <p:nvSpPr>
          <p:cNvPr id="35" name="TextBox 34"/>
          <p:cNvSpPr txBox="1"/>
          <p:nvPr/>
        </p:nvSpPr>
        <p:spPr>
          <a:xfrm>
            <a:off x="7340145" y="630999"/>
            <a:ext cx="1990059" cy="461665"/>
          </a:xfrm>
          <a:prstGeom prst="rect">
            <a:avLst/>
          </a:prstGeom>
          <a:noFill/>
        </p:spPr>
        <p:txBody>
          <a:bodyPr wrap="square" rtlCol="0">
            <a:spAutoFit/>
          </a:bodyPr>
          <a:lstStyle/>
          <a:p>
            <a:r>
              <a:rPr lang="en-US" dirty="0" smtClean="0"/>
              <a:t>30 Sine30</a:t>
            </a:r>
            <a:endParaRPr lang="en-US" dirty="0"/>
          </a:p>
        </p:txBody>
      </p:sp>
      <p:sp>
        <p:nvSpPr>
          <p:cNvPr id="36" name="Rectangle 35"/>
          <p:cNvSpPr/>
          <p:nvPr/>
        </p:nvSpPr>
        <p:spPr>
          <a:xfrm>
            <a:off x="5696219" y="1572520"/>
            <a:ext cx="1356462" cy="461665"/>
          </a:xfrm>
          <a:prstGeom prst="rect">
            <a:avLst/>
          </a:prstGeom>
        </p:spPr>
        <p:txBody>
          <a:bodyPr wrap="none">
            <a:spAutoFit/>
          </a:bodyPr>
          <a:lstStyle/>
          <a:p>
            <a:r>
              <a:rPr lang="en-US" dirty="0"/>
              <a:t>30 </a:t>
            </a:r>
            <a:r>
              <a:rPr lang="en-US" dirty="0" smtClean="0"/>
              <a:t>Cos30</a:t>
            </a:r>
            <a:endParaRPr lang="en-US" dirty="0"/>
          </a:p>
        </p:txBody>
      </p:sp>
      <p:sp>
        <p:nvSpPr>
          <p:cNvPr id="37" name="TextBox 36"/>
          <p:cNvSpPr txBox="1"/>
          <p:nvPr/>
        </p:nvSpPr>
        <p:spPr>
          <a:xfrm>
            <a:off x="2380571" y="861831"/>
            <a:ext cx="1710235" cy="461665"/>
          </a:xfrm>
          <a:prstGeom prst="rect">
            <a:avLst/>
          </a:prstGeom>
          <a:noFill/>
        </p:spPr>
        <p:txBody>
          <a:bodyPr wrap="square" rtlCol="0">
            <a:spAutoFit/>
          </a:bodyPr>
          <a:lstStyle/>
          <a:p>
            <a:r>
              <a:rPr lang="en-US" dirty="0" smtClean="0"/>
              <a:t>160 </a:t>
            </a:r>
            <a:r>
              <a:rPr lang="en-US" dirty="0" err="1" smtClean="0"/>
              <a:t>kN</a:t>
            </a:r>
            <a:endParaRPr lang="en-US" dirty="0"/>
          </a:p>
        </p:txBody>
      </p:sp>
      <p:sp>
        <p:nvSpPr>
          <p:cNvPr id="42" name="TextBox 41"/>
          <p:cNvSpPr txBox="1"/>
          <p:nvPr/>
        </p:nvSpPr>
        <p:spPr>
          <a:xfrm>
            <a:off x="2281704" y="1597410"/>
            <a:ext cx="839407" cy="461665"/>
          </a:xfrm>
          <a:prstGeom prst="rect">
            <a:avLst/>
          </a:prstGeom>
          <a:noFill/>
        </p:spPr>
        <p:txBody>
          <a:bodyPr wrap="square" rtlCol="0">
            <a:spAutoFit/>
          </a:bodyPr>
          <a:lstStyle/>
          <a:p>
            <a:r>
              <a:rPr lang="en-US" dirty="0" smtClean="0"/>
              <a:t>2m</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7480" y="1314720"/>
              <a:ext cx="11993040" cy="5447520"/>
            </p14:xfrm>
          </p:contentPart>
        </mc:Choice>
        <mc:Fallback xmlns="">
          <p:pic>
            <p:nvPicPr>
              <p:cNvPr id="2" name="Ink 1"/>
              <p:cNvPicPr/>
              <p:nvPr/>
            </p:nvPicPr>
            <p:blipFill>
              <a:blip r:embed="rId3"/>
              <a:stretch>
                <a:fillRect/>
              </a:stretch>
            </p:blipFill>
            <p:spPr>
              <a:xfrm>
                <a:off x="172440" y="1308240"/>
                <a:ext cx="12000960" cy="5457960"/>
              </a:xfrm>
              <a:prstGeom prst="rect">
                <a:avLst/>
              </a:prstGeom>
            </p:spPr>
          </p:pic>
        </mc:Fallback>
      </mc:AlternateContent>
    </p:spTree>
    <p:extLst>
      <p:ext uri="{BB962C8B-B14F-4D97-AF65-F5344CB8AC3E}">
        <p14:creationId xmlns:p14="http://schemas.microsoft.com/office/powerpoint/2010/main" val="295281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19" grpId="0"/>
      <p:bldP spid="20" grpId="0"/>
      <p:bldP spid="22" grpId="0"/>
      <p:bldP spid="23" grpId="0"/>
      <p:bldP spid="24" grpId="0"/>
      <p:bldP spid="25" grpId="0"/>
      <p:bldP spid="26" grpId="0"/>
      <p:bldP spid="29" grpId="0" animBg="1"/>
      <p:bldP spid="33" grpId="0" animBg="1"/>
      <p:bldP spid="34" grpId="0"/>
      <p:bldP spid="35" grpId="0"/>
      <p:bldP spid="36" grpId="0"/>
      <p:bldP spid="37" grpId="0"/>
      <p:bldP spid="4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9305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p:cNvSpPr>
            <a:spLocks noGrp="1"/>
          </p:cNvSpPr>
          <p:nvPr>
            <p:ph idx="1"/>
          </p:nvPr>
        </p:nvSpPr>
        <p:spPr>
          <a:xfrm>
            <a:off x="533400" y="1066800"/>
            <a:ext cx="11430000" cy="990600"/>
          </a:xfrm>
        </p:spPr>
        <p:txBody>
          <a:bodyPr/>
          <a:lstStyle/>
          <a:p>
            <a:pPr marL="514350" indent="-514350" algn="just" eaLnBrk="1" hangingPunct="1">
              <a:buFont typeface="Calibri Light" panose="020F0302020204030204" pitchFamily="34" charset="0"/>
              <a:buAutoNum type="arabicPeriod" startAt="3"/>
            </a:pPr>
            <a:r>
              <a:rPr lang="en-US" altLang="en-US" sz="2800" dirty="0" smtClean="0">
                <a:solidFill>
                  <a:srgbClr val="FFFFFF"/>
                </a:solidFill>
                <a:latin typeface="Times New Roman" panose="02020603050405020304" pitchFamily="18" charset="0"/>
                <a:cs typeface="Times New Roman" panose="02020603050405020304" pitchFamily="18" charset="0"/>
              </a:rPr>
              <a:t>Find the support reactions for the beam loaded shown in figure.</a:t>
            </a:r>
          </a:p>
        </p:txBody>
      </p:sp>
      <p:pic>
        <p:nvPicPr>
          <p:cNvPr id="2" name="Picture 1"/>
          <p:cNvPicPr>
            <a:picLocks noChangeAspect="1"/>
          </p:cNvPicPr>
          <p:nvPr/>
        </p:nvPicPr>
        <p:blipFill>
          <a:blip r:embed="rId2"/>
          <a:stretch>
            <a:fillRect/>
          </a:stretch>
        </p:blipFill>
        <p:spPr>
          <a:xfrm>
            <a:off x="533400" y="2086155"/>
            <a:ext cx="11022635" cy="2257245"/>
          </a:xfrm>
          <a:prstGeom prst="rect">
            <a:avLst/>
          </a:prstGeom>
        </p:spPr>
      </p:pic>
      <p:cxnSp>
        <p:nvCxnSpPr>
          <p:cNvPr id="4" name="Straight Connector 3"/>
          <p:cNvCxnSpPr/>
          <p:nvPr/>
        </p:nvCxnSpPr>
        <p:spPr>
          <a:xfrm>
            <a:off x="1371600" y="5562600"/>
            <a:ext cx="944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371600" y="5562600"/>
            <a:ext cx="0" cy="91440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0820400" y="5562600"/>
            <a:ext cx="0" cy="91440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3400" y="5562600"/>
            <a:ext cx="83820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404575" y="4623515"/>
            <a:ext cx="15025" cy="939085"/>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519375" y="4611173"/>
            <a:ext cx="15025" cy="939085"/>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324600" y="5550259"/>
            <a:ext cx="76200" cy="7040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371600" y="6248400"/>
            <a:ext cx="3032975"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19600" y="6248400"/>
            <a:ext cx="19812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00800" y="6248400"/>
            <a:ext cx="21336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534400" y="6248400"/>
            <a:ext cx="22860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19600" y="60198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400800" y="60198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534400" y="6019800"/>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90800" y="6167735"/>
            <a:ext cx="762000" cy="461665"/>
          </a:xfrm>
          <a:prstGeom prst="rect">
            <a:avLst/>
          </a:prstGeom>
          <a:noFill/>
        </p:spPr>
        <p:txBody>
          <a:bodyPr wrap="square" rtlCol="0">
            <a:spAutoFit/>
          </a:bodyPr>
          <a:lstStyle/>
          <a:p>
            <a:r>
              <a:rPr lang="en-US" dirty="0" smtClean="0"/>
              <a:t>3m</a:t>
            </a:r>
            <a:endParaRPr lang="en-US" dirty="0"/>
          </a:p>
        </p:txBody>
      </p:sp>
      <p:sp>
        <p:nvSpPr>
          <p:cNvPr id="32" name="TextBox 31"/>
          <p:cNvSpPr txBox="1"/>
          <p:nvPr/>
        </p:nvSpPr>
        <p:spPr>
          <a:xfrm>
            <a:off x="5181600" y="6172200"/>
            <a:ext cx="761999" cy="457200"/>
          </a:xfrm>
          <a:prstGeom prst="rect">
            <a:avLst/>
          </a:prstGeom>
          <a:noFill/>
        </p:spPr>
        <p:txBody>
          <a:bodyPr wrap="square" rtlCol="0">
            <a:spAutoFit/>
          </a:bodyPr>
          <a:lstStyle/>
          <a:p>
            <a:r>
              <a:rPr lang="en-US" dirty="0" smtClean="0"/>
              <a:t>1m</a:t>
            </a:r>
            <a:endParaRPr lang="en-US" dirty="0"/>
          </a:p>
        </p:txBody>
      </p:sp>
      <p:sp>
        <p:nvSpPr>
          <p:cNvPr id="33" name="TextBox 32"/>
          <p:cNvSpPr txBox="1"/>
          <p:nvPr/>
        </p:nvSpPr>
        <p:spPr>
          <a:xfrm>
            <a:off x="7086600" y="6172200"/>
            <a:ext cx="990598" cy="461665"/>
          </a:xfrm>
          <a:prstGeom prst="rect">
            <a:avLst/>
          </a:prstGeom>
          <a:noFill/>
        </p:spPr>
        <p:txBody>
          <a:bodyPr wrap="square" rtlCol="0">
            <a:spAutoFit/>
          </a:bodyPr>
          <a:lstStyle/>
          <a:p>
            <a:r>
              <a:rPr lang="en-US" dirty="0" smtClean="0"/>
              <a:t>1.5m</a:t>
            </a:r>
            <a:endParaRPr lang="en-US" dirty="0"/>
          </a:p>
        </p:txBody>
      </p:sp>
      <p:sp>
        <p:nvSpPr>
          <p:cNvPr id="35" name="TextBox 34"/>
          <p:cNvSpPr txBox="1"/>
          <p:nvPr/>
        </p:nvSpPr>
        <p:spPr>
          <a:xfrm>
            <a:off x="9296400" y="6172200"/>
            <a:ext cx="838200" cy="461665"/>
          </a:xfrm>
          <a:prstGeom prst="rect">
            <a:avLst/>
          </a:prstGeom>
          <a:noFill/>
        </p:spPr>
        <p:txBody>
          <a:bodyPr wrap="square" rtlCol="0">
            <a:spAutoFit/>
          </a:bodyPr>
          <a:lstStyle/>
          <a:p>
            <a:r>
              <a:rPr lang="en-US" dirty="0" smtClean="0"/>
              <a:t>1.5m</a:t>
            </a:r>
            <a:endParaRPr lang="en-US" dirty="0"/>
          </a:p>
        </p:txBody>
      </p:sp>
      <p:sp>
        <p:nvSpPr>
          <p:cNvPr id="34" name="TextBox 33"/>
          <p:cNvSpPr txBox="1"/>
          <p:nvPr/>
        </p:nvSpPr>
        <p:spPr>
          <a:xfrm>
            <a:off x="983625" y="5552373"/>
            <a:ext cx="609600" cy="469543"/>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10500575" y="5555903"/>
            <a:ext cx="533399" cy="461665"/>
          </a:xfrm>
          <a:prstGeom prst="rect">
            <a:avLst/>
          </a:prstGeom>
          <a:noFill/>
        </p:spPr>
        <p:txBody>
          <a:bodyPr wrap="square" rtlCol="0">
            <a:spAutoFit/>
          </a:bodyPr>
          <a:lstStyle/>
          <a:p>
            <a:r>
              <a:rPr lang="en-US" dirty="0" smtClean="0"/>
              <a:t>B</a:t>
            </a:r>
            <a:endParaRPr lang="en-US" dirty="0"/>
          </a:p>
        </p:txBody>
      </p:sp>
      <p:sp>
        <p:nvSpPr>
          <p:cNvPr id="37" name="TextBox 36"/>
          <p:cNvSpPr txBox="1"/>
          <p:nvPr/>
        </p:nvSpPr>
        <p:spPr>
          <a:xfrm>
            <a:off x="10934700" y="6123283"/>
            <a:ext cx="685800" cy="461665"/>
          </a:xfrm>
          <a:prstGeom prst="rect">
            <a:avLst/>
          </a:prstGeom>
          <a:noFill/>
        </p:spPr>
        <p:txBody>
          <a:bodyPr wrap="square" rtlCol="0">
            <a:spAutoFit/>
          </a:bodyPr>
          <a:lstStyle/>
          <a:p>
            <a:r>
              <a:rPr lang="en-US" dirty="0" smtClean="0"/>
              <a:t>RB</a:t>
            </a:r>
            <a:endParaRPr lang="en-US" dirty="0"/>
          </a:p>
        </p:txBody>
      </p:sp>
      <p:sp>
        <p:nvSpPr>
          <p:cNvPr id="38" name="TextBox 37"/>
          <p:cNvSpPr txBox="1"/>
          <p:nvPr/>
        </p:nvSpPr>
        <p:spPr>
          <a:xfrm>
            <a:off x="419101" y="6167735"/>
            <a:ext cx="967525" cy="461665"/>
          </a:xfrm>
          <a:prstGeom prst="rect">
            <a:avLst/>
          </a:prstGeom>
          <a:noFill/>
        </p:spPr>
        <p:txBody>
          <a:bodyPr wrap="square" rtlCol="0">
            <a:spAutoFit/>
          </a:bodyPr>
          <a:lstStyle/>
          <a:p>
            <a:r>
              <a:rPr lang="en-US" dirty="0" smtClean="0"/>
              <a:t>RAV</a:t>
            </a:r>
            <a:endParaRPr lang="en-US" dirty="0"/>
          </a:p>
        </p:txBody>
      </p:sp>
      <p:sp>
        <p:nvSpPr>
          <p:cNvPr id="39" name="TextBox 38"/>
          <p:cNvSpPr txBox="1"/>
          <p:nvPr/>
        </p:nvSpPr>
        <p:spPr>
          <a:xfrm>
            <a:off x="99545" y="5444807"/>
            <a:ext cx="769782" cy="461665"/>
          </a:xfrm>
          <a:prstGeom prst="rect">
            <a:avLst/>
          </a:prstGeom>
          <a:noFill/>
        </p:spPr>
        <p:txBody>
          <a:bodyPr wrap="square" rtlCol="0">
            <a:spAutoFit/>
          </a:bodyPr>
          <a:lstStyle/>
          <a:p>
            <a:r>
              <a:rPr lang="en-US" dirty="0" smtClean="0"/>
              <a:t>R</a:t>
            </a:r>
            <a:r>
              <a:rPr lang="en-US" baseline="-25000" dirty="0" smtClean="0"/>
              <a:t>AH</a:t>
            </a:r>
            <a:endParaRPr lang="en-US" baseline="-25000" dirty="0"/>
          </a:p>
        </p:txBody>
      </p:sp>
      <p:sp>
        <p:nvSpPr>
          <p:cNvPr id="40" name="TextBox 39"/>
          <p:cNvSpPr txBox="1"/>
          <p:nvPr/>
        </p:nvSpPr>
        <p:spPr>
          <a:xfrm>
            <a:off x="4400819" y="4755802"/>
            <a:ext cx="1066799" cy="461665"/>
          </a:xfrm>
          <a:prstGeom prst="rect">
            <a:avLst/>
          </a:prstGeom>
          <a:noFill/>
        </p:spPr>
        <p:txBody>
          <a:bodyPr wrap="square" rtlCol="0">
            <a:spAutoFit/>
          </a:bodyPr>
          <a:lstStyle/>
          <a:p>
            <a:r>
              <a:rPr lang="en-US" dirty="0" smtClean="0"/>
              <a:t>20kN</a:t>
            </a:r>
            <a:endParaRPr lang="en-US" dirty="0"/>
          </a:p>
        </p:txBody>
      </p:sp>
      <p:sp>
        <p:nvSpPr>
          <p:cNvPr id="41" name="TextBox 40"/>
          <p:cNvSpPr txBox="1"/>
          <p:nvPr/>
        </p:nvSpPr>
        <p:spPr>
          <a:xfrm>
            <a:off x="8501130" y="4755803"/>
            <a:ext cx="1066800" cy="461665"/>
          </a:xfrm>
          <a:prstGeom prst="rect">
            <a:avLst/>
          </a:prstGeom>
          <a:noFill/>
        </p:spPr>
        <p:txBody>
          <a:bodyPr wrap="square" rtlCol="0">
            <a:spAutoFit/>
          </a:bodyPr>
          <a:lstStyle/>
          <a:p>
            <a:r>
              <a:rPr lang="en-US" dirty="0" smtClean="0"/>
              <a:t>30kN</a:t>
            </a:r>
            <a:endParaRPr lang="en-US" dirty="0"/>
          </a:p>
        </p:txBody>
      </p:sp>
    </p:spTree>
    <p:extLst>
      <p:ext uri="{BB962C8B-B14F-4D97-AF65-F5344CB8AC3E}">
        <p14:creationId xmlns:p14="http://schemas.microsoft.com/office/powerpoint/2010/main" val="406669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9" grpId="0"/>
      <p:bldP spid="32" grpId="0"/>
      <p:bldP spid="33" grpId="0"/>
      <p:bldP spid="35" grpId="0"/>
      <p:bldP spid="34" grpId="0"/>
      <p:bldP spid="36" grpId="0"/>
      <p:bldP spid="37" grpId="0"/>
      <p:bldP spid="38" grpId="0"/>
      <p:bldP spid="39" grpId="0"/>
      <p:bldP spid="40" grpId="0"/>
      <p:bldP spid="4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76400" y="1416398"/>
            <a:ext cx="944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676400" y="1416398"/>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1125200" y="1416398"/>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38200" y="1416398"/>
            <a:ext cx="8382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709375" y="457200"/>
            <a:ext cx="15025" cy="9390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824175" y="508715"/>
            <a:ext cx="15025" cy="9390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629400" y="1404057"/>
            <a:ext cx="76200" cy="7040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676400" y="2102198"/>
            <a:ext cx="3032975"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24400" y="2102198"/>
            <a:ext cx="19812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705600" y="2102198"/>
            <a:ext cx="21336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839200" y="2102198"/>
            <a:ext cx="22860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24400" y="1873598"/>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705600" y="1873598"/>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839200" y="1873598"/>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95600" y="2021533"/>
            <a:ext cx="762000" cy="461665"/>
          </a:xfrm>
          <a:prstGeom prst="rect">
            <a:avLst/>
          </a:prstGeom>
          <a:noFill/>
        </p:spPr>
        <p:txBody>
          <a:bodyPr wrap="square" rtlCol="0">
            <a:spAutoFit/>
          </a:bodyPr>
          <a:lstStyle/>
          <a:p>
            <a:r>
              <a:rPr lang="en-US" dirty="0" smtClean="0"/>
              <a:t>3m</a:t>
            </a:r>
            <a:endParaRPr lang="en-US" dirty="0"/>
          </a:p>
        </p:txBody>
      </p:sp>
      <p:sp>
        <p:nvSpPr>
          <p:cNvPr id="32" name="TextBox 31"/>
          <p:cNvSpPr txBox="1"/>
          <p:nvPr/>
        </p:nvSpPr>
        <p:spPr>
          <a:xfrm>
            <a:off x="5486400" y="2025998"/>
            <a:ext cx="761999" cy="457200"/>
          </a:xfrm>
          <a:prstGeom prst="rect">
            <a:avLst/>
          </a:prstGeom>
          <a:noFill/>
        </p:spPr>
        <p:txBody>
          <a:bodyPr wrap="square" rtlCol="0">
            <a:spAutoFit/>
          </a:bodyPr>
          <a:lstStyle/>
          <a:p>
            <a:r>
              <a:rPr lang="en-US" dirty="0" smtClean="0"/>
              <a:t>1m</a:t>
            </a:r>
            <a:endParaRPr lang="en-US" dirty="0"/>
          </a:p>
        </p:txBody>
      </p:sp>
      <p:sp>
        <p:nvSpPr>
          <p:cNvPr id="33" name="TextBox 32"/>
          <p:cNvSpPr txBox="1"/>
          <p:nvPr/>
        </p:nvSpPr>
        <p:spPr>
          <a:xfrm>
            <a:off x="7391400" y="2025998"/>
            <a:ext cx="990598" cy="461665"/>
          </a:xfrm>
          <a:prstGeom prst="rect">
            <a:avLst/>
          </a:prstGeom>
          <a:noFill/>
        </p:spPr>
        <p:txBody>
          <a:bodyPr wrap="square" rtlCol="0">
            <a:spAutoFit/>
          </a:bodyPr>
          <a:lstStyle/>
          <a:p>
            <a:r>
              <a:rPr lang="en-US" dirty="0" smtClean="0"/>
              <a:t>1.5m</a:t>
            </a:r>
            <a:endParaRPr lang="en-US" dirty="0"/>
          </a:p>
        </p:txBody>
      </p:sp>
      <p:sp>
        <p:nvSpPr>
          <p:cNvPr id="35" name="TextBox 34"/>
          <p:cNvSpPr txBox="1"/>
          <p:nvPr/>
        </p:nvSpPr>
        <p:spPr>
          <a:xfrm>
            <a:off x="9601200" y="2025998"/>
            <a:ext cx="838200" cy="461665"/>
          </a:xfrm>
          <a:prstGeom prst="rect">
            <a:avLst/>
          </a:prstGeom>
          <a:noFill/>
        </p:spPr>
        <p:txBody>
          <a:bodyPr wrap="square" rtlCol="0">
            <a:spAutoFit/>
          </a:bodyPr>
          <a:lstStyle/>
          <a:p>
            <a:r>
              <a:rPr lang="en-US" dirty="0" smtClean="0"/>
              <a:t>1.5m</a:t>
            </a:r>
            <a:endParaRPr lang="en-US" dirty="0"/>
          </a:p>
        </p:txBody>
      </p:sp>
      <p:sp>
        <p:nvSpPr>
          <p:cNvPr id="34" name="TextBox 33"/>
          <p:cNvSpPr txBox="1"/>
          <p:nvPr/>
        </p:nvSpPr>
        <p:spPr>
          <a:xfrm>
            <a:off x="1288425" y="1406171"/>
            <a:ext cx="609600" cy="469543"/>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10805375" y="1409701"/>
            <a:ext cx="533399" cy="461665"/>
          </a:xfrm>
          <a:prstGeom prst="rect">
            <a:avLst/>
          </a:prstGeom>
          <a:noFill/>
        </p:spPr>
        <p:txBody>
          <a:bodyPr wrap="square" rtlCol="0">
            <a:spAutoFit/>
          </a:bodyPr>
          <a:lstStyle/>
          <a:p>
            <a:r>
              <a:rPr lang="en-US" dirty="0" smtClean="0"/>
              <a:t>B</a:t>
            </a:r>
            <a:endParaRPr lang="en-US" dirty="0"/>
          </a:p>
        </p:txBody>
      </p:sp>
      <p:sp>
        <p:nvSpPr>
          <p:cNvPr id="37" name="TextBox 36"/>
          <p:cNvSpPr txBox="1"/>
          <p:nvPr/>
        </p:nvSpPr>
        <p:spPr>
          <a:xfrm>
            <a:off x="11239500" y="1977081"/>
            <a:ext cx="685800" cy="461665"/>
          </a:xfrm>
          <a:prstGeom prst="rect">
            <a:avLst/>
          </a:prstGeom>
          <a:noFill/>
        </p:spPr>
        <p:txBody>
          <a:bodyPr wrap="square" rtlCol="0">
            <a:spAutoFit/>
          </a:bodyPr>
          <a:lstStyle/>
          <a:p>
            <a:r>
              <a:rPr lang="en-US" dirty="0" smtClean="0"/>
              <a:t>R</a:t>
            </a:r>
            <a:r>
              <a:rPr lang="en-US" baseline="-25000" dirty="0" smtClean="0"/>
              <a:t>B</a:t>
            </a:r>
            <a:endParaRPr lang="en-US" baseline="-25000" dirty="0"/>
          </a:p>
        </p:txBody>
      </p:sp>
      <p:sp>
        <p:nvSpPr>
          <p:cNvPr id="38" name="TextBox 37"/>
          <p:cNvSpPr txBox="1"/>
          <p:nvPr/>
        </p:nvSpPr>
        <p:spPr>
          <a:xfrm>
            <a:off x="182448" y="2046026"/>
            <a:ext cx="1866900" cy="461665"/>
          </a:xfrm>
          <a:prstGeom prst="rect">
            <a:avLst/>
          </a:prstGeom>
          <a:noFill/>
        </p:spPr>
        <p:txBody>
          <a:bodyPr wrap="square" rtlCol="0">
            <a:spAutoFit/>
          </a:bodyPr>
          <a:lstStyle/>
          <a:p>
            <a:r>
              <a:rPr lang="en-US" dirty="0" smtClean="0"/>
              <a:t>R</a:t>
            </a:r>
            <a:r>
              <a:rPr lang="en-US" baseline="-25000" dirty="0" smtClean="0"/>
              <a:t>AV </a:t>
            </a:r>
            <a:r>
              <a:rPr lang="en-US" dirty="0" smtClean="0"/>
              <a:t>= R</a:t>
            </a:r>
            <a:r>
              <a:rPr lang="en-US" baseline="-25000" dirty="0" smtClean="0"/>
              <a:t>A</a:t>
            </a:r>
            <a:endParaRPr lang="en-US" baseline="-25000" dirty="0"/>
          </a:p>
        </p:txBody>
      </p:sp>
      <p:sp>
        <p:nvSpPr>
          <p:cNvPr id="39" name="TextBox 38"/>
          <p:cNvSpPr txBox="1"/>
          <p:nvPr/>
        </p:nvSpPr>
        <p:spPr>
          <a:xfrm>
            <a:off x="159507" y="1414820"/>
            <a:ext cx="1322905" cy="461665"/>
          </a:xfrm>
          <a:prstGeom prst="rect">
            <a:avLst/>
          </a:prstGeom>
          <a:noFill/>
        </p:spPr>
        <p:txBody>
          <a:bodyPr wrap="square" rtlCol="0">
            <a:spAutoFit/>
          </a:bodyPr>
          <a:lstStyle/>
          <a:p>
            <a:r>
              <a:rPr lang="en-US" dirty="0" smtClean="0"/>
              <a:t>R</a:t>
            </a:r>
            <a:r>
              <a:rPr lang="en-US" baseline="-25000" dirty="0" smtClean="0"/>
              <a:t>AH</a:t>
            </a:r>
            <a:r>
              <a:rPr lang="en-US" dirty="0" smtClean="0"/>
              <a:t> = 0</a:t>
            </a:r>
            <a:endParaRPr lang="en-US" baseline="-25000" dirty="0"/>
          </a:p>
        </p:txBody>
      </p:sp>
      <p:sp>
        <p:nvSpPr>
          <p:cNvPr id="40" name="TextBox 39"/>
          <p:cNvSpPr txBox="1"/>
          <p:nvPr/>
        </p:nvSpPr>
        <p:spPr>
          <a:xfrm>
            <a:off x="4705619" y="609600"/>
            <a:ext cx="1066799" cy="461665"/>
          </a:xfrm>
          <a:prstGeom prst="rect">
            <a:avLst/>
          </a:prstGeom>
          <a:noFill/>
        </p:spPr>
        <p:txBody>
          <a:bodyPr wrap="square" rtlCol="0">
            <a:spAutoFit/>
          </a:bodyPr>
          <a:lstStyle/>
          <a:p>
            <a:r>
              <a:rPr lang="en-US" dirty="0" smtClean="0"/>
              <a:t>20kN</a:t>
            </a:r>
            <a:endParaRPr lang="en-US" dirty="0"/>
          </a:p>
        </p:txBody>
      </p:sp>
      <p:sp>
        <p:nvSpPr>
          <p:cNvPr id="41" name="TextBox 40"/>
          <p:cNvSpPr txBox="1"/>
          <p:nvPr/>
        </p:nvSpPr>
        <p:spPr>
          <a:xfrm>
            <a:off x="8805930" y="609601"/>
            <a:ext cx="1066800" cy="461665"/>
          </a:xfrm>
          <a:prstGeom prst="rect">
            <a:avLst/>
          </a:prstGeom>
          <a:noFill/>
        </p:spPr>
        <p:txBody>
          <a:bodyPr wrap="square" rtlCol="0">
            <a:spAutoFit/>
          </a:bodyPr>
          <a:lstStyle/>
          <a:p>
            <a:r>
              <a:rPr lang="en-US" dirty="0" smtClean="0"/>
              <a:t>30kN</a:t>
            </a:r>
            <a:endParaRPr lang="en-US" dirty="0"/>
          </a:p>
        </p:txBody>
      </p:sp>
      <p:sp>
        <p:nvSpPr>
          <p:cNvPr id="42" name="Rectangle 8"/>
          <p:cNvSpPr>
            <a:spLocks noChangeArrowheads="1"/>
          </p:cNvSpPr>
          <p:nvPr/>
        </p:nvSpPr>
        <p:spPr bwMode="auto">
          <a:xfrm>
            <a:off x="180622" y="3254276"/>
            <a:ext cx="9022654"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Font typeface="Symbol" panose="05050102010706020507" pitchFamily="18" charset="2"/>
              <a:buChar char="å"/>
            </a:pPr>
            <a:r>
              <a:rPr lang="en-US" altLang="en-US" sz="2400" dirty="0" smtClean="0"/>
              <a:t>M</a:t>
            </a:r>
            <a:r>
              <a:rPr lang="en-US" altLang="en-US" sz="2400" baseline="-25000" dirty="0" smtClean="0"/>
              <a:t>A</a:t>
            </a:r>
            <a:r>
              <a:rPr lang="en-US" altLang="en-US" sz="2400" dirty="0" smtClean="0"/>
              <a:t> </a:t>
            </a:r>
            <a:r>
              <a:rPr lang="en-US" altLang="en-US" sz="2400" dirty="0"/>
              <a:t>= 0 </a:t>
            </a:r>
            <a:endParaRPr lang="en-US" altLang="en-US" sz="2400" dirty="0" smtClean="0"/>
          </a:p>
          <a:p>
            <a:r>
              <a:rPr lang="en-US" altLang="en-US" sz="2400" dirty="0" smtClean="0"/>
              <a:t>                </a:t>
            </a:r>
          </a:p>
          <a:p>
            <a:r>
              <a:rPr lang="en-US" altLang="en-US" sz="2400" dirty="0" smtClean="0"/>
              <a:t> </a:t>
            </a:r>
            <a:r>
              <a:rPr lang="en-US" altLang="en-US" dirty="0" smtClean="0"/>
              <a:t>R</a:t>
            </a:r>
            <a:r>
              <a:rPr lang="en-US" altLang="en-US" baseline="-25000" dirty="0" smtClean="0"/>
              <a:t>B </a:t>
            </a:r>
            <a:r>
              <a:rPr lang="en-US" altLang="en-US" dirty="0" smtClean="0"/>
              <a:t>× 7</a:t>
            </a:r>
            <a:r>
              <a:rPr lang="en-US" altLang="en-US" sz="2400" dirty="0" smtClean="0"/>
              <a:t>- 30 </a:t>
            </a:r>
            <a:r>
              <a:rPr lang="en-US" altLang="en-US" dirty="0" smtClean="0"/>
              <a:t>×5.5</a:t>
            </a:r>
            <a:r>
              <a:rPr lang="en-US" altLang="en-US" sz="2400" dirty="0" smtClean="0"/>
              <a:t> - 20 </a:t>
            </a:r>
            <a:r>
              <a:rPr lang="en-US" altLang="en-US" dirty="0" smtClean="0"/>
              <a:t>× </a:t>
            </a:r>
            <a:r>
              <a:rPr lang="en-US" altLang="en-US" sz="2400" dirty="0" smtClean="0"/>
              <a:t>3 =0</a:t>
            </a:r>
          </a:p>
          <a:p>
            <a:r>
              <a:rPr lang="en-US" altLang="en-US" sz="2400" b="0" dirty="0" smtClean="0">
                <a:cs typeface="Times New Roman" panose="02020603050405020304" pitchFamily="18" charset="0"/>
              </a:rPr>
              <a:t>  </a:t>
            </a:r>
          </a:p>
          <a:p>
            <a:r>
              <a:rPr lang="en-US" altLang="en-US" dirty="0" smtClean="0">
                <a:cs typeface="Times New Roman" panose="02020603050405020304" pitchFamily="18" charset="0"/>
              </a:rPr>
              <a:t>R</a:t>
            </a:r>
            <a:r>
              <a:rPr lang="en-US" altLang="en-US" baseline="-25000" dirty="0" smtClean="0">
                <a:cs typeface="Times New Roman" panose="02020603050405020304" pitchFamily="18" charset="0"/>
              </a:rPr>
              <a:t>B</a:t>
            </a:r>
            <a:r>
              <a:rPr lang="en-US" altLang="en-US" dirty="0" smtClean="0">
                <a:cs typeface="Times New Roman" panose="02020603050405020304" pitchFamily="18" charset="0"/>
              </a:rPr>
              <a:t> = 32.14kN</a:t>
            </a:r>
            <a:endParaRPr lang="en-US" altLang="en-US" sz="2400" b="0" dirty="0">
              <a:cs typeface="Times New Roman" panose="02020603050405020304" pitchFamily="18" charset="0"/>
            </a:endParaRPr>
          </a:p>
        </p:txBody>
      </p:sp>
      <p:grpSp>
        <p:nvGrpSpPr>
          <p:cNvPr id="43" name="Group 14"/>
          <p:cNvGrpSpPr>
            <a:grpSpLocks/>
          </p:cNvGrpSpPr>
          <p:nvPr/>
        </p:nvGrpSpPr>
        <p:grpSpPr bwMode="auto">
          <a:xfrm>
            <a:off x="1431955" y="3158008"/>
            <a:ext cx="429232" cy="381000"/>
            <a:chOff x="4608" y="1968"/>
            <a:chExt cx="480" cy="480"/>
          </a:xfrm>
        </p:grpSpPr>
        <p:sp>
          <p:nvSpPr>
            <p:cNvPr id="44" name="Arc 15"/>
            <p:cNvSpPr>
              <a:spLocks/>
            </p:cNvSpPr>
            <p:nvPr/>
          </p:nvSpPr>
          <p:spPr bwMode="auto">
            <a:xfrm>
              <a:off x="4608" y="1968"/>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IN"/>
            </a:p>
          </p:txBody>
        </p:sp>
        <p:sp>
          <p:nvSpPr>
            <p:cNvPr id="45" name="Line 16"/>
            <p:cNvSpPr>
              <a:spLocks noChangeShapeType="1"/>
            </p:cNvSpPr>
            <p:nvPr/>
          </p:nvSpPr>
          <p:spPr bwMode="auto">
            <a:xfrm>
              <a:off x="4800" y="2112"/>
              <a:ext cx="0" cy="288"/>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sp>
          <p:nvSpPr>
            <p:cNvPr id="46" name="Line 17"/>
            <p:cNvSpPr>
              <a:spLocks noChangeShapeType="1"/>
            </p:cNvSpPr>
            <p:nvPr/>
          </p:nvSpPr>
          <p:spPr bwMode="auto">
            <a:xfrm>
              <a:off x="4692" y="2256"/>
              <a:ext cx="24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grpSp>
      <p:sp>
        <p:nvSpPr>
          <p:cNvPr id="47" name="Rectangle 46"/>
          <p:cNvSpPr/>
          <p:nvPr/>
        </p:nvSpPr>
        <p:spPr>
          <a:xfrm>
            <a:off x="5898117" y="3370186"/>
            <a:ext cx="7161221" cy="1938992"/>
          </a:xfrm>
          <a:prstGeom prst="rect">
            <a:avLst/>
          </a:prstGeom>
        </p:spPr>
        <p:txBody>
          <a:bodyPr wrap="square">
            <a:spAutoFit/>
          </a:bodyPr>
          <a:lstStyle/>
          <a:p>
            <a:pPr marL="342900" indent="-342900">
              <a:buFont typeface="Symbol" panose="05050102010706020507" pitchFamily="18" charset="2"/>
              <a:buChar char="å"/>
            </a:pPr>
            <a:r>
              <a:rPr lang="en-US" altLang="en-US" dirty="0" smtClean="0"/>
              <a:t>F</a:t>
            </a:r>
            <a:r>
              <a:rPr lang="en-US" altLang="en-US" baseline="-25000" dirty="0" smtClean="0"/>
              <a:t>V</a:t>
            </a:r>
            <a:r>
              <a:rPr lang="en-US" altLang="en-US" dirty="0" smtClean="0"/>
              <a:t> </a:t>
            </a:r>
            <a:r>
              <a:rPr lang="en-US" altLang="en-US" dirty="0"/>
              <a:t>= </a:t>
            </a:r>
            <a:r>
              <a:rPr lang="en-US" altLang="en-US" dirty="0" smtClean="0"/>
              <a:t>0</a:t>
            </a:r>
          </a:p>
          <a:p>
            <a:r>
              <a:rPr lang="en-US" altLang="en-US" dirty="0" smtClean="0"/>
              <a:t>                          </a:t>
            </a:r>
          </a:p>
          <a:p>
            <a:r>
              <a:rPr lang="en-US" altLang="en-US" dirty="0" smtClean="0"/>
              <a:t>R</a:t>
            </a:r>
            <a:r>
              <a:rPr lang="en-US" altLang="en-US" baseline="-25000" dirty="0" smtClean="0"/>
              <a:t>A</a:t>
            </a:r>
            <a:r>
              <a:rPr lang="en-US" altLang="en-US" dirty="0" smtClean="0"/>
              <a:t>–  20 – 30 + 32.14</a:t>
            </a:r>
            <a:r>
              <a:rPr lang="en-US" altLang="en-US" baseline="-25000" dirty="0" smtClean="0"/>
              <a:t>     </a:t>
            </a:r>
            <a:r>
              <a:rPr lang="en-US" altLang="en-US" dirty="0" smtClean="0"/>
              <a:t>= 0</a:t>
            </a:r>
          </a:p>
          <a:p>
            <a:endParaRPr lang="en-US" altLang="en-US" dirty="0" smtClean="0"/>
          </a:p>
          <a:p>
            <a:r>
              <a:rPr lang="en-US" altLang="en-US" dirty="0" smtClean="0"/>
              <a:t>R</a:t>
            </a:r>
            <a:r>
              <a:rPr lang="en-US" altLang="en-US" baseline="-25000" dirty="0" smtClean="0"/>
              <a:t>A</a:t>
            </a:r>
            <a:r>
              <a:rPr lang="en-US" altLang="en-US" dirty="0" smtClean="0"/>
              <a:t> =</a:t>
            </a:r>
            <a:r>
              <a:rPr lang="en-US" altLang="en-US" dirty="0" smtClean="0">
                <a:cs typeface="Times New Roman" panose="02020603050405020304" pitchFamily="18" charset="0"/>
              </a:rPr>
              <a:t> 17.86 </a:t>
            </a:r>
            <a:r>
              <a:rPr lang="en-US" altLang="en-US" dirty="0" err="1" smtClean="0">
                <a:cs typeface="Times New Roman" panose="02020603050405020304" pitchFamily="18" charset="0"/>
              </a:rPr>
              <a:t>kN</a:t>
            </a:r>
            <a:endParaRPr lang="en-US" altLang="en-US" dirty="0"/>
          </a:p>
        </p:txBody>
      </p:sp>
      <p:cxnSp>
        <p:nvCxnSpPr>
          <p:cNvPr id="6" name="Straight Arrow Connector 5"/>
          <p:cNvCxnSpPr/>
          <p:nvPr/>
        </p:nvCxnSpPr>
        <p:spPr>
          <a:xfrm flipV="1">
            <a:off x="7239000" y="3370186"/>
            <a:ext cx="0"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72269" y="3348508"/>
            <a:ext cx="699754" cy="461665"/>
          </a:xfrm>
          <a:prstGeom prst="rect">
            <a:avLst/>
          </a:prstGeom>
          <a:noFill/>
        </p:spPr>
        <p:txBody>
          <a:bodyPr wrap="square" rtlCol="0">
            <a:spAutoFit/>
          </a:bodyPr>
          <a:lstStyle/>
          <a:p>
            <a:r>
              <a:rPr lang="en-US" dirty="0" smtClean="0"/>
              <a:t>+</a:t>
            </a:r>
            <a:r>
              <a:rPr lang="en-US" dirty="0" err="1" smtClean="0"/>
              <a:t>ve</a:t>
            </a:r>
            <a:endParaRPr lang="en-US" dirty="0"/>
          </a:p>
        </p:txBody>
      </p:sp>
      <p:cxnSp>
        <p:nvCxnSpPr>
          <p:cNvPr id="50" name="Straight Arrow Connector 49"/>
          <p:cNvCxnSpPr/>
          <p:nvPr/>
        </p:nvCxnSpPr>
        <p:spPr>
          <a:xfrm flipV="1">
            <a:off x="2209800" y="5943600"/>
            <a:ext cx="0" cy="621268"/>
          </a:xfrm>
          <a:prstGeom prst="straightConnector1">
            <a:avLst/>
          </a:prstGeom>
          <a:ln w="31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8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p:cNvSpPr>
            <a:spLocks noGrp="1"/>
          </p:cNvSpPr>
          <p:nvPr>
            <p:ph idx="1"/>
          </p:nvPr>
        </p:nvSpPr>
        <p:spPr>
          <a:xfrm>
            <a:off x="1371600" y="228600"/>
            <a:ext cx="11201400" cy="1066800"/>
          </a:xfrm>
        </p:spPr>
        <p:txBody>
          <a:bodyPr/>
          <a:lstStyle/>
          <a:p>
            <a:pPr marL="514350" indent="-514350" algn="just" eaLnBrk="1" hangingPunct="1">
              <a:buFont typeface="Calibri Light" panose="020F0302020204030204" pitchFamily="34" charset="0"/>
              <a:buAutoNum type="arabicPeriod" startAt="4"/>
            </a:pPr>
            <a:r>
              <a:rPr lang="en-US" altLang="en-US" sz="2800" dirty="0" smtClean="0">
                <a:solidFill>
                  <a:srgbClr val="FFFFFF"/>
                </a:solidFill>
                <a:latin typeface="Times New Roman" panose="02020603050405020304" pitchFamily="18" charset="0"/>
                <a:cs typeface="Times New Roman" panose="02020603050405020304" pitchFamily="18" charset="0"/>
              </a:rPr>
              <a:t>Determine </a:t>
            </a:r>
            <a:r>
              <a:rPr lang="en-US" altLang="en-US" sz="2800" dirty="0">
                <a:solidFill>
                  <a:srgbClr val="FFFFFF"/>
                </a:solidFill>
                <a:latin typeface="Times New Roman" panose="02020603050405020304" pitchFamily="18" charset="0"/>
                <a:cs typeface="Times New Roman" panose="02020603050405020304" pitchFamily="18" charset="0"/>
              </a:rPr>
              <a:t>the support </a:t>
            </a:r>
            <a:r>
              <a:rPr lang="en-US" altLang="en-US" sz="2800" dirty="0" smtClean="0">
                <a:solidFill>
                  <a:srgbClr val="FFFFFF"/>
                </a:solidFill>
                <a:latin typeface="Times New Roman" panose="02020603050405020304" pitchFamily="18" charset="0"/>
                <a:cs typeface="Times New Roman" panose="02020603050405020304" pitchFamily="18" charset="0"/>
              </a:rPr>
              <a:t>reactions </a:t>
            </a:r>
            <a:r>
              <a:rPr lang="en-US" altLang="en-US" sz="2800" dirty="0">
                <a:solidFill>
                  <a:srgbClr val="FFFFFF"/>
                </a:solidFill>
                <a:latin typeface="Times New Roman" panose="02020603050405020304" pitchFamily="18" charset="0"/>
                <a:cs typeface="Times New Roman" panose="02020603050405020304" pitchFamily="18" charset="0"/>
              </a:rPr>
              <a:t>for the beam shown in the Figure.</a:t>
            </a:r>
            <a:endParaRPr lang="en-US" altLang="en-US" sz="2800" dirty="0" smtClean="0">
              <a:solidFill>
                <a:srgbClr val="FFFFFF"/>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biLevel thresh="50000"/>
          </a:blip>
          <a:stretch>
            <a:fillRect/>
          </a:stretch>
        </p:blipFill>
        <p:spPr>
          <a:xfrm>
            <a:off x="0" y="914400"/>
            <a:ext cx="12192000" cy="2002766"/>
          </a:xfrm>
          <a:prstGeom prst="rect">
            <a:avLst/>
          </a:prstGeom>
        </p:spPr>
      </p:pic>
      <p:cxnSp>
        <p:nvCxnSpPr>
          <p:cNvPr id="4" name="Straight Connector 3"/>
          <p:cNvCxnSpPr/>
          <p:nvPr/>
        </p:nvCxnSpPr>
        <p:spPr>
          <a:xfrm>
            <a:off x="1440693" y="5016741"/>
            <a:ext cx="944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440693" y="5016741"/>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0889493" y="5016741"/>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02493" y="5016741"/>
            <a:ext cx="8382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927132" y="4128372"/>
            <a:ext cx="15025" cy="9390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6897449" y="4143934"/>
            <a:ext cx="15025" cy="939085"/>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858001" y="5006514"/>
            <a:ext cx="152399" cy="6829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440693" y="5702541"/>
            <a:ext cx="3032975"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88693" y="5702541"/>
            <a:ext cx="2483607"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04961" y="5702541"/>
            <a:ext cx="3984532"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472377" y="5401809"/>
            <a:ext cx="1454755" cy="1266"/>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88693" y="5473941"/>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34200" y="5473941"/>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942157" y="5257801"/>
            <a:ext cx="0" cy="282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59893" y="5621876"/>
            <a:ext cx="762000" cy="461665"/>
          </a:xfrm>
          <a:prstGeom prst="rect">
            <a:avLst/>
          </a:prstGeom>
          <a:noFill/>
        </p:spPr>
        <p:txBody>
          <a:bodyPr wrap="square" rtlCol="0">
            <a:spAutoFit/>
          </a:bodyPr>
          <a:lstStyle/>
          <a:p>
            <a:r>
              <a:rPr lang="en-US" dirty="0" smtClean="0"/>
              <a:t>4m</a:t>
            </a:r>
            <a:endParaRPr lang="en-US" dirty="0"/>
          </a:p>
        </p:txBody>
      </p:sp>
      <p:sp>
        <p:nvSpPr>
          <p:cNvPr id="19" name="TextBox 18"/>
          <p:cNvSpPr txBox="1"/>
          <p:nvPr/>
        </p:nvSpPr>
        <p:spPr>
          <a:xfrm>
            <a:off x="5250693" y="5626341"/>
            <a:ext cx="761999" cy="457200"/>
          </a:xfrm>
          <a:prstGeom prst="rect">
            <a:avLst/>
          </a:prstGeom>
          <a:noFill/>
        </p:spPr>
        <p:txBody>
          <a:bodyPr wrap="square" rtlCol="0">
            <a:spAutoFit/>
          </a:bodyPr>
          <a:lstStyle/>
          <a:p>
            <a:r>
              <a:rPr lang="en-US" dirty="0" smtClean="0"/>
              <a:t>3m</a:t>
            </a:r>
            <a:endParaRPr lang="en-US" dirty="0"/>
          </a:p>
        </p:txBody>
      </p:sp>
      <p:sp>
        <p:nvSpPr>
          <p:cNvPr id="20" name="TextBox 19"/>
          <p:cNvSpPr txBox="1"/>
          <p:nvPr/>
        </p:nvSpPr>
        <p:spPr>
          <a:xfrm>
            <a:off x="8481813" y="5685616"/>
            <a:ext cx="990598" cy="461665"/>
          </a:xfrm>
          <a:prstGeom prst="rect">
            <a:avLst/>
          </a:prstGeom>
          <a:noFill/>
        </p:spPr>
        <p:txBody>
          <a:bodyPr wrap="square" rtlCol="0">
            <a:spAutoFit/>
          </a:bodyPr>
          <a:lstStyle/>
          <a:p>
            <a:r>
              <a:rPr lang="en-US" dirty="0" smtClean="0"/>
              <a:t>5m</a:t>
            </a:r>
            <a:endParaRPr lang="en-US" dirty="0"/>
          </a:p>
        </p:txBody>
      </p:sp>
      <p:sp>
        <p:nvSpPr>
          <p:cNvPr id="22" name="TextBox 21"/>
          <p:cNvSpPr txBox="1"/>
          <p:nvPr/>
        </p:nvSpPr>
        <p:spPr>
          <a:xfrm>
            <a:off x="1052718" y="5006514"/>
            <a:ext cx="609600" cy="469543"/>
          </a:xfrm>
          <a:prstGeom prst="rect">
            <a:avLst/>
          </a:prstGeom>
          <a:noFill/>
        </p:spPr>
        <p:txBody>
          <a:bodyPr wrap="square" rtlCol="0">
            <a:spAutoFit/>
          </a:bodyPr>
          <a:lstStyle/>
          <a:p>
            <a:r>
              <a:rPr lang="en-US" dirty="0" smtClean="0"/>
              <a:t>A</a:t>
            </a:r>
            <a:endParaRPr lang="en-US" dirty="0"/>
          </a:p>
        </p:txBody>
      </p:sp>
      <p:sp>
        <p:nvSpPr>
          <p:cNvPr id="23" name="TextBox 22"/>
          <p:cNvSpPr txBox="1"/>
          <p:nvPr/>
        </p:nvSpPr>
        <p:spPr>
          <a:xfrm>
            <a:off x="10569668" y="5010044"/>
            <a:ext cx="533399" cy="461665"/>
          </a:xfrm>
          <a:prstGeom prst="rect">
            <a:avLst/>
          </a:prstGeom>
          <a:noFill/>
        </p:spPr>
        <p:txBody>
          <a:bodyPr wrap="square" rtlCol="0">
            <a:spAutoFit/>
          </a:bodyPr>
          <a:lstStyle/>
          <a:p>
            <a:r>
              <a:rPr lang="en-US" dirty="0" smtClean="0"/>
              <a:t>B</a:t>
            </a:r>
            <a:endParaRPr lang="en-US" dirty="0"/>
          </a:p>
        </p:txBody>
      </p:sp>
      <p:sp>
        <p:nvSpPr>
          <p:cNvPr id="24" name="TextBox 23"/>
          <p:cNvSpPr txBox="1"/>
          <p:nvPr/>
        </p:nvSpPr>
        <p:spPr>
          <a:xfrm>
            <a:off x="11003793" y="5577424"/>
            <a:ext cx="685800" cy="461665"/>
          </a:xfrm>
          <a:prstGeom prst="rect">
            <a:avLst/>
          </a:prstGeom>
          <a:noFill/>
        </p:spPr>
        <p:txBody>
          <a:bodyPr wrap="square" rtlCol="0">
            <a:spAutoFit/>
          </a:bodyPr>
          <a:lstStyle/>
          <a:p>
            <a:r>
              <a:rPr lang="en-US" dirty="0" smtClean="0"/>
              <a:t>R</a:t>
            </a:r>
            <a:r>
              <a:rPr lang="en-US" baseline="-25000" dirty="0" smtClean="0"/>
              <a:t>B</a:t>
            </a:r>
            <a:endParaRPr lang="en-US" baseline="-25000" dirty="0"/>
          </a:p>
        </p:txBody>
      </p:sp>
      <p:sp>
        <p:nvSpPr>
          <p:cNvPr id="25" name="TextBox 24"/>
          <p:cNvSpPr txBox="1"/>
          <p:nvPr/>
        </p:nvSpPr>
        <p:spPr>
          <a:xfrm>
            <a:off x="938963" y="5710535"/>
            <a:ext cx="1866900" cy="461665"/>
          </a:xfrm>
          <a:prstGeom prst="rect">
            <a:avLst/>
          </a:prstGeom>
          <a:noFill/>
        </p:spPr>
        <p:txBody>
          <a:bodyPr wrap="square" rtlCol="0">
            <a:spAutoFit/>
          </a:bodyPr>
          <a:lstStyle/>
          <a:p>
            <a:r>
              <a:rPr lang="en-US" dirty="0" smtClean="0"/>
              <a:t>R</a:t>
            </a:r>
            <a:r>
              <a:rPr lang="en-US" baseline="-25000" dirty="0" smtClean="0"/>
              <a:t>AV</a:t>
            </a:r>
            <a:endParaRPr lang="en-US" baseline="-25000" dirty="0"/>
          </a:p>
        </p:txBody>
      </p:sp>
      <p:sp>
        <p:nvSpPr>
          <p:cNvPr id="26" name="TextBox 25"/>
          <p:cNvSpPr txBox="1"/>
          <p:nvPr/>
        </p:nvSpPr>
        <p:spPr>
          <a:xfrm>
            <a:off x="435463" y="4501784"/>
            <a:ext cx="1322905" cy="461665"/>
          </a:xfrm>
          <a:prstGeom prst="rect">
            <a:avLst/>
          </a:prstGeom>
          <a:noFill/>
        </p:spPr>
        <p:txBody>
          <a:bodyPr wrap="square" rtlCol="0">
            <a:spAutoFit/>
          </a:bodyPr>
          <a:lstStyle/>
          <a:p>
            <a:r>
              <a:rPr lang="en-US" dirty="0" smtClean="0"/>
              <a:t>R</a:t>
            </a:r>
            <a:r>
              <a:rPr lang="en-US" baseline="-25000" dirty="0" smtClean="0"/>
              <a:t>AH</a:t>
            </a:r>
            <a:endParaRPr lang="en-US" baseline="-25000" dirty="0"/>
          </a:p>
        </p:txBody>
      </p:sp>
      <p:sp>
        <p:nvSpPr>
          <p:cNvPr id="29" name="Oval 28"/>
          <p:cNvSpPr/>
          <p:nvPr/>
        </p:nvSpPr>
        <p:spPr>
          <a:xfrm flipH="1">
            <a:off x="4427518" y="4978915"/>
            <a:ext cx="152400" cy="8854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5693275" y="5006514"/>
            <a:ext cx="1178807" cy="2693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Arc 32"/>
          <p:cNvSpPr/>
          <p:nvPr/>
        </p:nvSpPr>
        <p:spPr>
          <a:xfrm>
            <a:off x="5929924" y="4396728"/>
            <a:ext cx="1295400" cy="971268"/>
          </a:xfrm>
          <a:prstGeom prst="arc">
            <a:avLst>
              <a:gd name="adj1" fmla="val 21475138"/>
              <a:gd name="adj2" fmla="val 4553184"/>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7000073" y="5026969"/>
            <a:ext cx="1751250" cy="461665"/>
          </a:xfrm>
          <a:prstGeom prst="rect">
            <a:avLst/>
          </a:prstGeom>
          <a:noFill/>
        </p:spPr>
        <p:txBody>
          <a:bodyPr wrap="square" rtlCol="0">
            <a:spAutoFit/>
          </a:bodyPr>
          <a:lstStyle/>
          <a:p>
            <a:r>
              <a:rPr lang="en-US" dirty="0" smtClean="0"/>
              <a:t>60 </a:t>
            </a:r>
            <a:r>
              <a:rPr lang="en-US" dirty="0" err="1" smtClean="0"/>
              <a:t>kN</a:t>
            </a:r>
            <a:r>
              <a:rPr lang="en-US" dirty="0" smtClean="0"/>
              <a:t>-m</a:t>
            </a:r>
            <a:endParaRPr lang="en-US" dirty="0"/>
          </a:p>
        </p:txBody>
      </p:sp>
      <p:sp>
        <p:nvSpPr>
          <p:cNvPr id="35" name="TextBox 34"/>
          <p:cNvSpPr txBox="1"/>
          <p:nvPr/>
        </p:nvSpPr>
        <p:spPr>
          <a:xfrm>
            <a:off x="6872082" y="3998623"/>
            <a:ext cx="1990059" cy="461665"/>
          </a:xfrm>
          <a:prstGeom prst="rect">
            <a:avLst/>
          </a:prstGeom>
          <a:noFill/>
        </p:spPr>
        <p:txBody>
          <a:bodyPr wrap="square" rtlCol="0">
            <a:spAutoFit/>
          </a:bodyPr>
          <a:lstStyle/>
          <a:p>
            <a:r>
              <a:rPr lang="en-US" dirty="0" smtClean="0"/>
              <a:t>30 Sine30</a:t>
            </a:r>
            <a:endParaRPr lang="en-US" dirty="0"/>
          </a:p>
        </p:txBody>
      </p:sp>
      <p:sp>
        <p:nvSpPr>
          <p:cNvPr id="36" name="Rectangle 35"/>
          <p:cNvSpPr/>
          <p:nvPr/>
        </p:nvSpPr>
        <p:spPr>
          <a:xfrm>
            <a:off x="5228156" y="4940144"/>
            <a:ext cx="1356462" cy="461665"/>
          </a:xfrm>
          <a:prstGeom prst="rect">
            <a:avLst/>
          </a:prstGeom>
        </p:spPr>
        <p:txBody>
          <a:bodyPr wrap="none">
            <a:spAutoFit/>
          </a:bodyPr>
          <a:lstStyle/>
          <a:p>
            <a:r>
              <a:rPr lang="en-US" dirty="0"/>
              <a:t>30 </a:t>
            </a:r>
            <a:r>
              <a:rPr lang="en-US" dirty="0" smtClean="0"/>
              <a:t>Cos30</a:t>
            </a:r>
            <a:endParaRPr lang="en-US" dirty="0"/>
          </a:p>
        </p:txBody>
      </p:sp>
      <p:sp>
        <p:nvSpPr>
          <p:cNvPr id="37" name="TextBox 36"/>
          <p:cNvSpPr txBox="1"/>
          <p:nvPr/>
        </p:nvSpPr>
        <p:spPr>
          <a:xfrm>
            <a:off x="1912508" y="4229455"/>
            <a:ext cx="1710235" cy="461665"/>
          </a:xfrm>
          <a:prstGeom prst="rect">
            <a:avLst/>
          </a:prstGeom>
          <a:noFill/>
        </p:spPr>
        <p:txBody>
          <a:bodyPr wrap="square" rtlCol="0">
            <a:spAutoFit/>
          </a:bodyPr>
          <a:lstStyle/>
          <a:p>
            <a:r>
              <a:rPr lang="en-US" dirty="0" smtClean="0"/>
              <a:t>160 </a:t>
            </a:r>
            <a:r>
              <a:rPr lang="en-US" dirty="0" err="1" smtClean="0"/>
              <a:t>kN</a:t>
            </a:r>
            <a:endParaRPr lang="en-US" dirty="0"/>
          </a:p>
        </p:txBody>
      </p:sp>
      <p:sp>
        <p:nvSpPr>
          <p:cNvPr id="42" name="TextBox 41"/>
          <p:cNvSpPr txBox="1"/>
          <p:nvPr/>
        </p:nvSpPr>
        <p:spPr>
          <a:xfrm>
            <a:off x="1813641" y="4965034"/>
            <a:ext cx="839407" cy="461665"/>
          </a:xfrm>
          <a:prstGeom prst="rect">
            <a:avLst/>
          </a:prstGeom>
          <a:noFill/>
        </p:spPr>
        <p:txBody>
          <a:bodyPr wrap="square" rtlCol="0">
            <a:spAutoFit/>
          </a:bodyPr>
          <a:lstStyle/>
          <a:p>
            <a:r>
              <a:rPr lang="en-US" dirty="0" smtClean="0"/>
              <a:t>2m</a:t>
            </a:r>
            <a:endParaRPr lang="en-US" dirty="0"/>
          </a:p>
        </p:txBody>
      </p:sp>
    </p:spTree>
    <p:extLst>
      <p:ext uri="{BB962C8B-B14F-4D97-AF65-F5344CB8AC3E}">
        <p14:creationId xmlns:p14="http://schemas.microsoft.com/office/powerpoint/2010/main" val="42578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19" grpId="0"/>
      <p:bldP spid="20" grpId="0"/>
      <p:bldP spid="22" grpId="0"/>
      <p:bldP spid="23" grpId="0"/>
      <p:bldP spid="24" grpId="0"/>
      <p:bldP spid="25" grpId="0"/>
      <p:bldP spid="26" grpId="0"/>
      <p:bldP spid="29" grpId="0" animBg="1"/>
      <p:bldP spid="33" grpId="0" animBg="1"/>
      <p:bldP spid="34" grpId="0"/>
      <p:bldP spid="35" grpId="0"/>
      <p:bldP spid="36" grpId="0"/>
      <p:bldP spid="37"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409700" y="1496717"/>
            <a:ext cx="944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409700" y="1496717"/>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0858500" y="1496717"/>
            <a:ext cx="0" cy="9144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71500" y="1496717"/>
            <a:ext cx="838200"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896139" y="608348"/>
            <a:ext cx="15025" cy="9390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6866456" y="623910"/>
            <a:ext cx="15025" cy="939085"/>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827008" y="1486490"/>
            <a:ext cx="152399" cy="6829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409700" y="2182517"/>
            <a:ext cx="3032975"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57700" y="2182517"/>
            <a:ext cx="2483607"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73968" y="2182517"/>
            <a:ext cx="3984532"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441384" y="1881785"/>
            <a:ext cx="1454755" cy="1266"/>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57700" y="1953917"/>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03207" y="1953917"/>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911164" y="1737777"/>
            <a:ext cx="0" cy="282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28900" y="2101852"/>
            <a:ext cx="762000" cy="461665"/>
          </a:xfrm>
          <a:prstGeom prst="rect">
            <a:avLst/>
          </a:prstGeom>
          <a:noFill/>
        </p:spPr>
        <p:txBody>
          <a:bodyPr wrap="square" rtlCol="0">
            <a:spAutoFit/>
          </a:bodyPr>
          <a:lstStyle/>
          <a:p>
            <a:r>
              <a:rPr lang="en-US" dirty="0" smtClean="0"/>
              <a:t>4m</a:t>
            </a:r>
            <a:endParaRPr lang="en-US" dirty="0"/>
          </a:p>
        </p:txBody>
      </p:sp>
      <p:sp>
        <p:nvSpPr>
          <p:cNvPr id="19" name="TextBox 18"/>
          <p:cNvSpPr txBox="1"/>
          <p:nvPr/>
        </p:nvSpPr>
        <p:spPr>
          <a:xfrm>
            <a:off x="5219700" y="2106317"/>
            <a:ext cx="761999" cy="457200"/>
          </a:xfrm>
          <a:prstGeom prst="rect">
            <a:avLst/>
          </a:prstGeom>
          <a:noFill/>
        </p:spPr>
        <p:txBody>
          <a:bodyPr wrap="square" rtlCol="0">
            <a:spAutoFit/>
          </a:bodyPr>
          <a:lstStyle/>
          <a:p>
            <a:r>
              <a:rPr lang="en-US" dirty="0" smtClean="0"/>
              <a:t>3m</a:t>
            </a:r>
            <a:endParaRPr lang="en-US" dirty="0"/>
          </a:p>
        </p:txBody>
      </p:sp>
      <p:sp>
        <p:nvSpPr>
          <p:cNvPr id="20" name="TextBox 19"/>
          <p:cNvSpPr txBox="1"/>
          <p:nvPr/>
        </p:nvSpPr>
        <p:spPr>
          <a:xfrm>
            <a:off x="8450820" y="2165592"/>
            <a:ext cx="990598" cy="461665"/>
          </a:xfrm>
          <a:prstGeom prst="rect">
            <a:avLst/>
          </a:prstGeom>
          <a:noFill/>
        </p:spPr>
        <p:txBody>
          <a:bodyPr wrap="square" rtlCol="0">
            <a:spAutoFit/>
          </a:bodyPr>
          <a:lstStyle/>
          <a:p>
            <a:r>
              <a:rPr lang="en-US" dirty="0" smtClean="0"/>
              <a:t>5m</a:t>
            </a:r>
            <a:endParaRPr lang="en-US" dirty="0"/>
          </a:p>
        </p:txBody>
      </p:sp>
      <p:sp>
        <p:nvSpPr>
          <p:cNvPr id="22" name="TextBox 21"/>
          <p:cNvSpPr txBox="1"/>
          <p:nvPr/>
        </p:nvSpPr>
        <p:spPr>
          <a:xfrm>
            <a:off x="1021725" y="1486490"/>
            <a:ext cx="609600" cy="469543"/>
          </a:xfrm>
          <a:prstGeom prst="rect">
            <a:avLst/>
          </a:prstGeom>
          <a:noFill/>
        </p:spPr>
        <p:txBody>
          <a:bodyPr wrap="square" rtlCol="0">
            <a:spAutoFit/>
          </a:bodyPr>
          <a:lstStyle/>
          <a:p>
            <a:r>
              <a:rPr lang="en-US" dirty="0" smtClean="0"/>
              <a:t>A</a:t>
            </a:r>
            <a:endParaRPr lang="en-US" dirty="0"/>
          </a:p>
        </p:txBody>
      </p:sp>
      <p:sp>
        <p:nvSpPr>
          <p:cNvPr id="23" name="TextBox 22"/>
          <p:cNvSpPr txBox="1"/>
          <p:nvPr/>
        </p:nvSpPr>
        <p:spPr>
          <a:xfrm>
            <a:off x="10538675" y="1490020"/>
            <a:ext cx="533399" cy="461665"/>
          </a:xfrm>
          <a:prstGeom prst="rect">
            <a:avLst/>
          </a:prstGeom>
          <a:noFill/>
        </p:spPr>
        <p:txBody>
          <a:bodyPr wrap="square" rtlCol="0">
            <a:spAutoFit/>
          </a:bodyPr>
          <a:lstStyle/>
          <a:p>
            <a:r>
              <a:rPr lang="en-US" dirty="0" smtClean="0"/>
              <a:t>B</a:t>
            </a:r>
            <a:endParaRPr lang="en-US" dirty="0"/>
          </a:p>
        </p:txBody>
      </p:sp>
      <p:sp>
        <p:nvSpPr>
          <p:cNvPr id="24" name="TextBox 23"/>
          <p:cNvSpPr txBox="1"/>
          <p:nvPr/>
        </p:nvSpPr>
        <p:spPr>
          <a:xfrm>
            <a:off x="10972800" y="2057400"/>
            <a:ext cx="685800" cy="461665"/>
          </a:xfrm>
          <a:prstGeom prst="rect">
            <a:avLst/>
          </a:prstGeom>
          <a:noFill/>
        </p:spPr>
        <p:txBody>
          <a:bodyPr wrap="square" rtlCol="0">
            <a:spAutoFit/>
          </a:bodyPr>
          <a:lstStyle/>
          <a:p>
            <a:r>
              <a:rPr lang="en-US" dirty="0" smtClean="0"/>
              <a:t>R</a:t>
            </a:r>
            <a:r>
              <a:rPr lang="en-US" baseline="-25000" dirty="0" smtClean="0"/>
              <a:t>B</a:t>
            </a:r>
            <a:endParaRPr lang="en-US" baseline="-25000" dirty="0"/>
          </a:p>
        </p:txBody>
      </p:sp>
      <p:sp>
        <p:nvSpPr>
          <p:cNvPr id="25" name="TextBox 24"/>
          <p:cNvSpPr txBox="1"/>
          <p:nvPr/>
        </p:nvSpPr>
        <p:spPr>
          <a:xfrm>
            <a:off x="907970" y="2190511"/>
            <a:ext cx="1866900" cy="461665"/>
          </a:xfrm>
          <a:prstGeom prst="rect">
            <a:avLst/>
          </a:prstGeom>
          <a:noFill/>
        </p:spPr>
        <p:txBody>
          <a:bodyPr wrap="square" rtlCol="0">
            <a:spAutoFit/>
          </a:bodyPr>
          <a:lstStyle/>
          <a:p>
            <a:r>
              <a:rPr lang="en-US" dirty="0" smtClean="0"/>
              <a:t>R</a:t>
            </a:r>
            <a:r>
              <a:rPr lang="en-US" baseline="-25000" dirty="0" smtClean="0"/>
              <a:t>AV</a:t>
            </a:r>
            <a:endParaRPr lang="en-US" baseline="-25000" dirty="0"/>
          </a:p>
        </p:txBody>
      </p:sp>
      <p:sp>
        <p:nvSpPr>
          <p:cNvPr id="26" name="TextBox 25"/>
          <p:cNvSpPr txBox="1"/>
          <p:nvPr/>
        </p:nvSpPr>
        <p:spPr>
          <a:xfrm>
            <a:off x="404470" y="981760"/>
            <a:ext cx="1322905" cy="461665"/>
          </a:xfrm>
          <a:prstGeom prst="rect">
            <a:avLst/>
          </a:prstGeom>
          <a:noFill/>
        </p:spPr>
        <p:txBody>
          <a:bodyPr wrap="square" rtlCol="0">
            <a:spAutoFit/>
          </a:bodyPr>
          <a:lstStyle/>
          <a:p>
            <a:r>
              <a:rPr lang="en-US" dirty="0" smtClean="0"/>
              <a:t>R</a:t>
            </a:r>
            <a:r>
              <a:rPr lang="en-US" baseline="-25000" dirty="0" smtClean="0"/>
              <a:t>AH</a:t>
            </a:r>
            <a:endParaRPr lang="en-US" baseline="-25000" dirty="0"/>
          </a:p>
        </p:txBody>
      </p:sp>
      <p:sp>
        <p:nvSpPr>
          <p:cNvPr id="29" name="Oval 28"/>
          <p:cNvSpPr/>
          <p:nvPr/>
        </p:nvSpPr>
        <p:spPr>
          <a:xfrm flipH="1">
            <a:off x="4396525" y="1458891"/>
            <a:ext cx="152400" cy="8854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5662282" y="1486490"/>
            <a:ext cx="1178807" cy="2693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Arc 32"/>
          <p:cNvSpPr/>
          <p:nvPr/>
        </p:nvSpPr>
        <p:spPr>
          <a:xfrm>
            <a:off x="5898931" y="876704"/>
            <a:ext cx="1295400" cy="971268"/>
          </a:xfrm>
          <a:prstGeom prst="arc">
            <a:avLst>
              <a:gd name="adj1" fmla="val 21475138"/>
              <a:gd name="adj2" fmla="val 4553184"/>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6969080" y="1506945"/>
            <a:ext cx="1751250" cy="461665"/>
          </a:xfrm>
          <a:prstGeom prst="rect">
            <a:avLst/>
          </a:prstGeom>
          <a:noFill/>
        </p:spPr>
        <p:txBody>
          <a:bodyPr wrap="square" rtlCol="0">
            <a:spAutoFit/>
          </a:bodyPr>
          <a:lstStyle/>
          <a:p>
            <a:r>
              <a:rPr lang="en-US" dirty="0" smtClean="0"/>
              <a:t>60 </a:t>
            </a:r>
            <a:r>
              <a:rPr lang="en-US" dirty="0" err="1" smtClean="0"/>
              <a:t>kN</a:t>
            </a:r>
            <a:r>
              <a:rPr lang="en-US" dirty="0" smtClean="0"/>
              <a:t>-m</a:t>
            </a:r>
            <a:endParaRPr lang="en-US" dirty="0"/>
          </a:p>
        </p:txBody>
      </p:sp>
      <p:sp>
        <p:nvSpPr>
          <p:cNvPr id="35" name="TextBox 34"/>
          <p:cNvSpPr txBox="1"/>
          <p:nvPr/>
        </p:nvSpPr>
        <p:spPr>
          <a:xfrm>
            <a:off x="6841089" y="478599"/>
            <a:ext cx="1990059" cy="461665"/>
          </a:xfrm>
          <a:prstGeom prst="rect">
            <a:avLst/>
          </a:prstGeom>
          <a:noFill/>
        </p:spPr>
        <p:txBody>
          <a:bodyPr wrap="square" rtlCol="0">
            <a:spAutoFit/>
          </a:bodyPr>
          <a:lstStyle/>
          <a:p>
            <a:r>
              <a:rPr lang="en-US" dirty="0" smtClean="0"/>
              <a:t>30 Sine30</a:t>
            </a:r>
            <a:endParaRPr lang="en-US" dirty="0"/>
          </a:p>
        </p:txBody>
      </p:sp>
      <p:sp>
        <p:nvSpPr>
          <p:cNvPr id="36" name="Rectangle 35"/>
          <p:cNvSpPr/>
          <p:nvPr/>
        </p:nvSpPr>
        <p:spPr>
          <a:xfrm>
            <a:off x="5197163" y="1420120"/>
            <a:ext cx="1356462" cy="461665"/>
          </a:xfrm>
          <a:prstGeom prst="rect">
            <a:avLst/>
          </a:prstGeom>
        </p:spPr>
        <p:txBody>
          <a:bodyPr wrap="none">
            <a:spAutoFit/>
          </a:bodyPr>
          <a:lstStyle/>
          <a:p>
            <a:r>
              <a:rPr lang="en-US" dirty="0"/>
              <a:t>30 </a:t>
            </a:r>
            <a:r>
              <a:rPr lang="en-US" dirty="0" smtClean="0"/>
              <a:t>Cos30</a:t>
            </a:r>
            <a:endParaRPr lang="en-US" dirty="0"/>
          </a:p>
        </p:txBody>
      </p:sp>
      <p:sp>
        <p:nvSpPr>
          <p:cNvPr id="37" name="TextBox 36"/>
          <p:cNvSpPr txBox="1"/>
          <p:nvPr/>
        </p:nvSpPr>
        <p:spPr>
          <a:xfrm>
            <a:off x="1881515" y="709431"/>
            <a:ext cx="1710235" cy="461665"/>
          </a:xfrm>
          <a:prstGeom prst="rect">
            <a:avLst/>
          </a:prstGeom>
          <a:noFill/>
        </p:spPr>
        <p:txBody>
          <a:bodyPr wrap="square" rtlCol="0">
            <a:spAutoFit/>
          </a:bodyPr>
          <a:lstStyle/>
          <a:p>
            <a:r>
              <a:rPr lang="en-US" dirty="0" smtClean="0"/>
              <a:t>160 </a:t>
            </a:r>
            <a:r>
              <a:rPr lang="en-US" dirty="0" err="1" smtClean="0"/>
              <a:t>kN</a:t>
            </a:r>
            <a:endParaRPr lang="en-US" dirty="0"/>
          </a:p>
        </p:txBody>
      </p:sp>
      <p:sp>
        <p:nvSpPr>
          <p:cNvPr id="42" name="TextBox 41"/>
          <p:cNvSpPr txBox="1"/>
          <p:nvPr/>
        </p:nvSpPr>
        <p:spPr>
          <a:xfrm>
            <a:off x="1782648" y="1445010"/>
            <a:ext cx="839407" cy="461665"/>
          </a:xfrm>
          <a:prstGeom prst="rect">
            <a:avLst/>
          </a:prstGeom>
          <a:noFill/>
        </p:spPr>
        <p:txBody>
          <a:bodyPr wrap="square" rtlCol="0">
            <a:spAutoFit/>
          </a:bodyPr>
          <a:lstStyle/>
          <a:p>
            <a:r>
              <a:rPr lang="en-US" dirty="0" smtClean="0"/>
              <a:t>2m</a:t>
            </a:r>
            <a:endParaRPr lang="en-US" dirty="0"/>
          </a:p>
        </p:txBody>
      </p:sp>
      <p:sp>
        <p:nvSpPr>
          <p:cNvPr id="48" name="Rectangle 8"/>
          <p:cNvSpPr>
            <a:spLocks noChangeArrowheads="1"/>
          </p:cNvSpPr>
          <p:nvPr/>
        </p:nvSpPr>
        <p:spPr bwMode="auto">
          <a:xfrm>
            <a:off x="190899" y="3187419"/>
            <a:ext cx="514310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Font typeface="Symbol" panose="05050102010706020507" pitchFamily="18" charset="2"/>
              <a:buChar char="å"/>
            </a:pPr>
            <a:r>
              <a:rPr lang="en-US" altLang="en-US" sz="2400" dirty="0" smtClean="0"/>
              <a:t>M</a:t>
            </a:r>
            <a:r>
              <a:rPr lang="en-US" altLang="en-US" sz="2400" baseline="-25000" dirty="0" smtClean="0"/>
              <a:t>A</a:t>
            </a:r>
            <a:r>
              <a:rPr lang="en-US" altLang="en-US" sz="2400" dirty="0" smtClean="0"/>
              <a:t> </a:t>
            </a:r>
            <a:r>
              <a:rPr lang="en-US" altLang="en-US" sz="2400" dirty="0"/>
              <a:t>= 0                 </a:t>
            </a:r>
            <a:endParaRPr lang="en-US" altLang="en-US" sz="2400" dirty="0" smtClean="0"/>
          </a:p>
          <a:p>
            <a:r>
              <a:rPr lang="en-US" altLang="en-US" sz="2400" dirty="0" smtClean="0"/>
              <a:t> </a:t>
            </a:r>
            <a:r>
              <a:rPr lang="en-US" altLang="en-US" dirty="0" smtClean="0"/>
              <a:t>R</a:t>
            </a:r>
            <a:r>
              <a:rPr lang="en-US" altLang="en-US" baseline="-25000" dirty="0" smtClean="0"/>
              <a:t>B </a:t>
            </a:r>
            <a:r>
              <a:rPr lang="en-US" altLang="en-US" dirty="0" smtClean="0"/>
              <a:t>×12</a:t>
            </a:r>
            <a:r>
              <a:rPr lang="en-US" altLang="en-US" sz="2400" dirty="0" smtClean="0"/>
              <a:t>- 30 sin30</a:t>
            </a:r>
            <a:r>
              <a:rPr lang="en-US" altLang="en-US" dirty="0" smtClean="0"/>
              <a:t>×7- 6</a:t>
            </a:r>
            <a:r>
              <a:rPr lang="en-US" altLang="en-US" sz="2400" dirty="0" smtClean="0"/>
              <a:t>0  </a:t>
            </a:r>
            <a:r>
              <a:rPr lang="en-US" altLang="en-US" sz="2400" dirty="0"/>
              <a:t>- </a:t>
            </a:r>
            <a:r>
              <a:rPr lang="en-US" altLang="en-US" sz="2400" dirty="0" smtClean="0"/>
              <a:t>160 </a:t>
            </a:r>
            <a:r>
              <a:rPr lang="en-US" altLang="en-US" dirty="0" smtClean="0"/>
              <a:t>× 2</a:t>
            </a:r>
            <a:r>
              <a:rPr lang="en-US" altLang="en-US" sz="2400" dirty="0" smtClean="0"/>
              <a:t>= 0</a:t>
            </a:r>
            <a:r>
              <a:rPr lang="en-US" altLang="en-US" sz="2400" b="0" dirty="0" smtClean="0">
                <a:cs typeface="Times New Roman" panose="02020603050405020304" pitchFamily="18" charset="0"/>
              </a:rPr>
              <a:t>  </a:t>
            </a:r>
          </a:p>
          <a:p>
            <a:r>
              <a:rPr lang="en-US" altLang="en-US" dirty="0" smtClean="0">
                <a:cs typeface="Times New Roman" panose="02020603050405020304" pitchFamily="18" charset="0"/>
              </a:rPr>
              <a:t>R</a:t>
            </a:r>
            <a:r>
              <a:rPr lang="en-US" altLang="en-US" baseline="-25000" dirty="0" smtClean="0">
                <a:cs typeface="Times New Roman" panose="02020603050405020304" pitchFamily="18" charset="0"/>
              </a:rPr>
              <a:t>B</a:t>
            </a:r>
            <a:r>
              <a:rPr lang="en-US" altLang="en-US" dirty="0" smtClean="0">
                <a:cs typeface="Times New Roman" panose="02020603050405020304" pitchFamily="18" charset="0"/>
              </a:rPr>
              <a:t> = 40.42 </a:t>
            </a:r>
            <a:r>
              <a:rPr lang="en-US" altLang="en-US" dirty="0" err="1" smtClean="0">
                <a:cs typeface="Times New Roman" panose="02020603050405020304" pitchFamily="18" charset="0"/>
              </a:rPr>
              <a:t>kN</a:t>
            </a:r>
            <a:endParaRPr lang="en-US" altLang="en-US" sz="2400" b="0" dirty="0">
              <a:cs typeface="Times New Roman" panose="02020603050405020304" pitchFamily="18" charset="0"/>
            </a:endParaRPr>
          </a:p>
        </p:txBody>
      </p:sp>
      <p:grpSp>
        <p:nvGrpSpPr>
          <p:cNvPr id="49" name="Group 14"/>
          <p:cNvGrpSpPr>
            <a:grpSpLocks/>
          </p:cNvGrpSpPr>
          <p:nvPr/>
        </p:nvGrpSpPr>
        <p:grpSpPr bwMode="auto">
          <a:xfrm>
            <a:off x="413407" y="2897833"/>
            <a:ext cx="429232" cy="381000"/>
            <a:chOff x="4608" y="1968"/>
            <a:chExt cx="480" cy="480"/>
          </a:xfrm>
        </p:grpSpPr>
        <p:sp>
          <p:nvSpPr>
            <p:cNvPr id="50" name="Arc 15"/>
            <p:cNvSpPr>
              <a:spLocks/>
            </p:cNvSpPr>
            <p:nvPr/>
          </p:nvSpPr>
          <p:spPr bwMode="auto">
            <a:xfrm>
              <a:off x="4608" y="1968"/>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IN"/>
            </a:p>
          </p:txBody>
        </p:sp>
        <p:sp>
          <p:nvSpPr>
            <p:cNvPr id="51" name="Line 16"/>
            <p:cNvSpPr>
              <a:spLocks noChangeShapeType="1"/>
            </p:cNvSpPr>
            <p:nvPr/>
          </p:nvSpPr>
          <p:spPr bwMode="auto">
            <a:xfrm>
              <a:off x="4800" y="2112"/>
              <a:ext cx="0" cy="288"/>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sp>
          <p:nvSpPr>
            <p:cNvPr id="52" name="Line 17"/>
            <p:cNvSpPr>
              <a:spLocks noChangeShapeType="1"/>
            </p:cNvSpPr>
            <p:nvPr/>
          </p:nvSpPr>
          <p:spPr bwMode="auto">
            <a:xfrm>
              <a:off x="4692" y="2256"/>
              <a:ext cx="24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grpSp>
      <p:sp>
        <p:nvSpPr>
          <p:cNvPr id="53" name="Rectangle 52"/>
          <p:cNvSpPr/>
          <p:nvPr/>
        </p:nvSpPr>
        <p:spPr>
          <a:xfrm>
            <a:off x="180304" y="4572000"/>
            <a:ext cx="4848896" cy="2308324"/>
          </a:xfrm>
          <a:prstGeom prst="rect">
            <a:avLst/>
          </a:prstGeom>
        </p:spPr>
        <p:txBody>
          <a:bodyPr wrap="square">
            <a:spAutoFit/>
          </a:bodyPr>
          <a:lstStyle/>
          <a:p>
            <a:pPr marL="342900" indent="-342900">
              <a:buFont typeface="Symbol" panose="05050102010706020507" pitchFamily="18" charset="2"/>
              <a:buChar char="å"/>
            </a:pPr>
            <a:r>
              <a:rPr lang="en-US" altLang="en-US" dirty="0" smtClean="0"/>
              <a:t>F</a:t>
            </a:r>
            <a:r>
              <a:rPr lang="en-US" altLang="en-US" baseline="-25000" dirty="0" smtClean="0"/>
              <a:t>H</a:t>
            </a:r>
            <a:r>
              <a:rPr lang="en-US" altLang="en-US" dirty="0" smtClean="0"/>
              <a:t>= </a:t>
            </a:r>
            <a:r>
              <a:rPr lang="en-US" altLang="en-US" dirty="0"/>
              <a:t>0  </a:t>
            </a:r>
            <a:r>
              <a:rPr lang="en-US" altLang="en-US" dirty="0" smtClean="0"/>
              <a:t>   </a:t>
            </a:r>
          </a:p>
          <a:p>
            <a:r>
              <a:rPr lang="en-US" altLang="en-US" dirty="0" smtClean="0"/>
              <a:t>-R</a:t>
            </a:r>
            <a:r>
              <a:rPr lang="en-US" altLang="en-US" baseline="-25000" dirty="0" smtClean="0"/>
              <a:t>AH </a:t>
            </a:r>
            <a:r>
              <a:rPr lang="en-US" altLang="en-US" dirty="0" smtClean="0"/>
              <a:t>+ 30cos30 = 0</a:t>
            </a:r>
          </a:p>
          <a:p>
            <a:r>
              <a:rPr lang="en-US" altLang="en-US" dirty="0" smtClean="0"/>
              <a:t>R</a:t>
            </a:r>
            <a:r>
              <a:rPr lang="en-US" altLang="en-US" baseline="-25000" dirty="0" smtClean="0"/>
              <a:t>AH </a:t>
            </a:r>
            <a:r>
              <a:rPr lang="en-US" altLang="en-US" dirty="0" smtClean="0"/>
              <a:t> = 25.98 </a:t>
            </a:r>
            <a:r>
              <a:rPr lang="en-US" altLang="en-US" dirty="0" err="1" smtClean="0"/>
              <a:t>kN</a:t>
            </a:r>
            <a:endParaRPr lang="en-US" altLang="en-US" dirty="0"/>
          </a:p>
          <a:p>
            <a:pPr marL="342900" indent="-342900">
              <a:buFont typeface="Symbol" panose="05050102010706020507" pitchFamily="18" charset="2"/>
              <a:buChar char="å"/>
            </a:pPr>
            <a:r>
              <a:rPr lang="en-US" altLang="en-US" dirty="0" smtClean="0"/>
              <a:t>F</a:t>
            </a:r>
            <a:r>
              <a:rPr lang="en-US" altLang="en-US" baseline="-25000" dirty="0" smtClean="0"/>
              <a:t>V</a:t>
            </a:r>
            <a:r>
              <a:rPr lang="en-US" altLang="en-US" dirty="0" smtClean="0"/>
              <a:t> </a:t>
            </a:r>
            <a:r>
              <a:rPr lang="en-US" altLang="en-US" dirty="0"/>
              <a:t>= 0                          </a:t>
            </a:r>
            <a:endParaRPr lang="en-US" altLang="en-US" dirty="0" smtClean="0"/>
          </a:p>
          <a:p>
            <a:r>
              <a:rPr lang="en-US" altLang="en-US" dirty="0" smtClean="0"/>
              <a:t>R</a:t>
            </a:r>
            <a:r>
              <a:rPr lang="en-US" altLang="en-US" baseline="-25000" dirty="0" smtClean="0"/>
              <a:t>AV</a:t>
            </a:r>
            <a:r>
              <a:rPr lang="en-US" altLang="en-US" dirty="0" smtClean="0"/>
              <a:t> –  30 sin30 – 160 + 40.42</a:t>
            </a:r>
            <a:r>
              <a:rPr lang="en-US" altLang="en-US" baseline="-25000" dirty="0" smtClean="0"/>
              <a:t>  </a:t>
            </a:r>
            <a:r>
              <a:rPr lang="en-US" altLang="en-US" dirty="0" smtClean="0"/>
              <a:t>= 0</a:t>
            </a:r>
          </a:p>
          <a:p>
            <a:r>
              <a:rPr lang="en-US" altLang="en-US" dirty="0" smtClean="0"/>
              <a:t>R</a:t>
            </a:r>
            <a:r>
              <a:rPr lang="en-US" altLang="en-US" baseline="-25000" dirty="0" smtClean="0"/>
              <a:t>AV</a:t>
            </a:r>
            <a:r>
              <a:rPr lang="en-US" altLang="en-US" dirty="0" smtClean="0"/>
              <a:t> =</a:t>
            </a:r>
            <a:r>
              <a:rPr lang="en-US" altLang="en-US" dirty="0" smtClean="0">
                <a:cs typeface="Times New Roman" panose="02020603050405020304" pitchFamily="18" charset="0"/>
              </a:rPr>
              <a:t> 134.58 </a:t>
            </a:r>
            <a:r>
              <a:rPr lang="en-US" altLang="en-US" dirty="0" err="1" smtClean="0">
                <a:cs typeface="Times New Roman" panose="02020603050405020304" pitchFamily="18" charset="0"/>
              </a:rPr>
              <a:t>kN</a:t>
            </a:r>
            <a:endParaRPr lang="en-US" altLang="en-US" dirty="0"/>
          </a:p>
        </p:txBody>
      </p:sp>
      <p:cxnSp>
        <p:nvCxnSpPr>
          <p:cNvPr id="54" name="Straight Arrow Connector 53"/>
          <p:cNvCxnSpPr/>
          <p:nvPr/>
        </p:nvCxnSpPr>
        <p:spPr>
          <a:xfrm>
            <a:off x="2431555" y="5562600"/>
            <a:ext cx="838200"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2622055" y="6436324"/>
            <a:ext cx="0" cy="4216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 Box 10"/>
          <p:cNvSpPr txBox="1">
            <a:spLocks noChangeArrowheads="1"/>
          </p:cNvSpPr>
          <p:nvPr/>
        </p:nvSpPr>
        <p:spPr bwMode="auto">
          <a:xfrm>
            <a:off x="8306812" y="3941788"/>
            <a:ext cx="45719"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endParaRPr lang="en-US" altLang="en-US">
              <a:latin typeface="Arial" panose="020B0604020202020204" pitchFamily="34" charset="0"/>
            </a:endParaRPr>
          </a:p>
        </p:txBody>
      </p:sp>
      <p:cxnSp>
        <p:nvCxnSpPr>
          <p:cNvPr id="59" name="Straight Arrow Connector 58"/>
          <p:cNvCxnSpPr/>
          <p:nvPr/>
        </p:nvCxnSpPr>
        <p:spPr>
          <a:xfrm flipV="1">
            <a:off x="7666731" y="5066596"/>
            <a:ext cx="1371600" cy="22792"/>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8991503" y="3105710"/>
            <a:ext cx="32494" cy="1999921"/>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7629283" y="3141557"/>
            <a:ext cx="1358153" cy="338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7625216" y="3187419"/>
            <a:ext cx="25632" cy="18665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650848" y="3187419"/>
            <a:ext cx="1326321" cy="1871782"/>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Arc 63"/>
          <p:cNvSpPr/>
          <p:nvPr/>
        </p:nvSpPr>
        <p:spPr>
          <a:xfrm>
            <a:off x="8462634" y="4765841"/>
            <a:ext cx="614776" cy="624301"/>
          </a:xfrm>
          <a:prstGeom prst="arc">
            <a:avLst>
              <a:gd name="adj1" fmla="val 10834005"/>
              <a:gd name="adj2" fmla="val 164563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5" name="TextBox 64"/>
          <p:cNvSpPr txBox="1"/>
          <p:nvPr/>
        </p:nvSpPr>
        <p:spPr>
          <a:xfrm>
            <a:off x="7996836" y="4550178"/>
            <a:ext cx="762000" cy="461665"/>
          </a:xfrm>
          <a:prstGeom prst="rect">
            <a:avLst/>
          </a:prstGeom>
          <a:noFill/>
        </p:spPr>
        <p:txBody>
          <a:bodyPr wrap="square" rtlCol="0">
            <a:spAutoFit/>
          </a:bodyPr>
          <a:lstStyle/>
          <a:p>
            <a:r>
              <a:rPr lang="el-GR" dirty="0" smtClean="0"/>
              <a:t>ϴ</a:t>
            </a:r>
            <a:r>
              <a:rPr lang="en-US" baseline="-25000" dirty="0" smtClean="0"/>
              <a:t>X</a:t>
            </a:r>
            <a:endParaRPr lang="en-IN" baseline="-25000" dirty="0"/>
          </a:p>
        </p:txBody>
      </p:sp>
      <p:sp>
        <p:nvSpPr>
          <p:cNvPr id="66" name="TextBox 65"/>
          <p:cNvSpPr txBox="1"/>
          <p:nvPr/>
        </p:nvSpPr>
        <p:spPr>
          <a:xfrm>
            <a:off x="8232437" y="3579858"/>
            <a:ext cx="736695" cy="461665"/>
          </a:xfrm>
          <a:prstGeom prst="rect">
            <a:avLst/>
          </a:prstGeom>
          <a:noFill/>
        </p:spPr>
        <p:txBody>
          <a:bodyPr wrap="square" rtlCol="0">
            <a:spAutoFit/>
          </a:bodyPr>
          <a:lstStyle/>
          <a:p>
            <a:r>
              <a:rPr lang="en-US" dirty="0" smtClean="0"/>
              <a:t>R</a:t>
            </a:r>
            <a:r>
              <a:rPr lang="en-US" baseline="-25000" dirty="0" smtClean="0"/>
              <a:t>A</a:t>
            </a:r>
            <a:endParaRPr lang="en-IN" baseline="-25000" dirty="0"/>
          </a:p>
        </p:txBody>
      </p:sp>
      <p:sp>
        <p:nvSpPr>
          <p:cNvPr id="67" name="TextBox 66"/>
          <p:cNvSpPr txBox="1"/>
          <p:nvPr/>
        </p:nvSpPr>
        <p:spPr>
          <a:xfrm>
            <a:off x="8014239" y="5064067"/>
            <a:ext cx="954893" cy="400110"/>
          </a:xfrm>
          <a:prstGeom prst="rect">
            <a:avLst/>
          </a:prstGeom>
          <a:noFill/>
        </p:spPr>
        <p:txBody>
          <a:bodyPr wrap="square" rtlCol="0">
            <a:spAutoFit/>
          </a:bodyPr>
          <a:lstStyle/>
          <a:p>
            <a:r>
              <a:rPr lang="en-US" sz="2000" dirty="0" smtClean="0"/>
              <a:t>R</a:t>
            </a:r>
            <a:r>
              <a:rPr lang="en-US" sz="2000" baseline="-25000" dirty="0" smtClean="0"/>
              <a:t>AH</a:t>
            </a:r>
            <a:endParaRPr lang="en-IN" sz="2000" baseline="-25000" dirty="0"/>
          </a:p>
        </p:txBody>
      </p:sp>
      <p:sp>
        <p:nvSpPr>
          <p:cNvPr id="68" name="TextBox 67"/>
          <p:cNvSpPr txBox="1"/>
          <p:nvPr/>
        </p:nvSpPr>
        <p:spPr>
          <a:xfrm>
            <a:off x="8978689" y="3941788"/>
            <a:ext cx="1038357" cy="400110"/>
          </a:xfrm>
          <a:prstGeom prst="rect">
            <a:avLst/>
          </a:prstGeom>
          <a:noFill/>
        </p:spPr>
        <p:txBody>
          <a:bodyPr wrap="square" rtlCol="0">
            <a:spAutoFit/>
          </a:bodyPr>
          <a:lstStyle/>
          <a:p>
            <a:r>
              <a:rPr lang="en-US" sz="2000" dirty="0" smtClean="0"/>
              <a:t>R</a:t>
            </a:r>
            <a:r>
              <a:rPr lang="en-US" sz="2000" baseline="-25000" dirty="0" smtClean="0"/>
              <a:t>AV</a:t>
            </a:r>
            <a:endParaRPr lang="en-IN" sz="2000" baseline="-25000" dirty="0"/>
          </a:p>
        </p:txBody>
      </p:sp>
      <p:cxnSp>
        <p:nvCxnSpPr>
          <p:cNvPr id="78" name="Straight Arrow Connector 77"/>
          <p:cNvCxnSpPr/>
          <p:nvPr/>
        </p:nvCxnSpPr>
        <p:spPr>
          <a:xfrm>
            <a:off x="1631325" y="4800600"/>
            <a:ext cx="8002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782647" y="4419600"/>
            <a:ext cx="839407" cy="461665"/>
          </a:xfrm>
          <a:prstGeom prst="rect">
            <a:avLst/>
          </a:prstGeom>
          <a:noFill/>
        </p:spPr>
        <p:txBody>
          <a:bodyPr wrap="square" rtlCol="0">
            <a:spAutoFit/>
          </a:bodyPr>
          <a:lstStyle/>
          <a:p>
            <a:r>
              <a:rPr lang="en-US" dirty="0" smtClean="0"/>
              <a:t>+</a:t>
            </a:r>
            <a:r>
              <a:rPr lang="en-US" dirty="0" err="1" smtClean="0"/>
              <a:t>ve</a:t>
            </a:r>
            <a:endParaRPr lang="en-US" dirty="0"/>
          </a:p>
        </p:txBody>
      </p:sp>
      <p:cxnSp>
        <p:nvCxnSpPr>
          <p:cNvPr id="81" name="Straight Arrow Connector 80"/>
          <p:cNvCxnSpPr/>
          <p:nvPr/>
        </p:nvCxnSpPr>
        <p:spPr>
          <a:xfrm flipV="1">
            <a:off x="1631325" y="57150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580935" y="5618925"/>
            <a:ext cx="680512" cy="461665"/>
          </a:xfrm>
          <a:prstGeom prst="rect">
            <a:avLst/>
          </a:prstGeom>
          <a:noFill/>
        </p:spPr>
        <p:txBody>
          <a:bodyPr wrap="square" rtlCol="0">
            <a:spAutoFit/>
          </a:bodyPr>
          <a:lstStyle/>
          <a:p>
            <a:r>
              <a:rPr lang="en-US" dirty="0" smtClean="0"/>
              <a:t>+</a:t>
            </a:r>
            <a:r>
              <a:rPr lang="en-US" dirty="0" err="1" smtClean="0"/>
              <a:t>ve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nodePh="1">
                                  <p:stCondLst>
                                    <p:cond delay="0"/>
                                  </p:stCondLst>
                                  <p:endCondLst>
                                    <p:cond evt="begin" delay="0">
                                      <p:tn val="63"/>
                                    </p:cond>
                                  </p:end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8" grpId="0"/>
      <p:bldP spid="64" grpId="0" animBg="1"/>
      <p:bldP spid="65" grpId="0"/>
      <p:bldP spid="66" grpId="0"/>
      <p:bldP spid="67" grpId="0"/>
      <p:bldP spid="68" grpId="0"/>
      <p:bldP spid="79" grpId="0"/>
      <p:bldP spid="8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p:cNvSpPr>
            <a:spLocks noGrp="1"/>
          </p:cNvSpPr>
          <p:nvPr>
            <p:ph idx="1"/>
          </p:nvPr>
        </p:nvSpPr>
        <p:spPr>
          <a:xfrm>
            <a:off x="1320493" y="228600"/>
            <a:ext cx="9582150" cy="685800"/>
          </a:xfrm>
        </p:spPr>
        <p:txBody>
          <a:bodyPr/>
          <a:lstStyle/>
          <a:p>
            <a:pPr algn="just" eaLnBrk="1" hangingPunct="1">
              <a:buFontTx/>
              <a:buNone/>
            </a:pPr>
            <a:r>
              <a:rPr lang="en-US" altLang="en-US" sz="2800" dirty="0" smtClean="0">
                <a:solidFill>
                  <a:srgbClr val="FFFFFF"/>
                </a:solidFill>
                <a:latin typeface="Times New Roman" panose="02020603050405020304" pitchFamily="18" charset="0"/>
                <a:cs typeface="Times New Roman" panose="02020603050405020304" pitchFamily="18" charset="0"/>
              </a:rPr>
              <a:t>5. Determine the support reactions at B and C.</a:t>
            </a:r>
          </a:p>
        </p:txBody>
      </p:sp>
      <p:pic>
        <p:nvPicPr>
          <p:cNvPr id="2" name="Picture 1"/>
          <p:cNvPicPr>
            <a:picLocks noChangeAspect="1"/>
          </p:cNvPicPr>
          <p:nvPr/>
        </p:nvPicPr>
        <p:blipFill>
          <a:blip r:embed="rId2"/>
          <a:stretch>
            <a:fillRect/>
          </a:stretch>
        </p:blipFill>
        <p:spPr>
          <a:xfrm>
            <a:off x="1073" y="1123950"/>
            <a:ext cx="11765936" cy="3048000"/>
          </a:xfrm>
          <a:prstGeom prst="rect">
            <a:avLst/>
          </a:prstGeom>
        </p:spPr>
      </p:pic>
      <p:cxnSp>
        <p:nvCxnSpPr>
          <p:cNvPr id="4" name="Straight Connector 3"/>
          <p:cNvCxnSpPr/>
          <p:nvPr/>
        </p:nvCxnSpPr>
        <p:spPr>
          <a:xfrm flipV="1">
            <a:off x="609600" y="5562600"/>
            <a:ext cx="9442757"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09600" y="4572000"/>
            <a:ext cx="0" cy="1066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590800" y="5638800"/>
            <a:ext cx="0" cy="723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76400" y="5638800"/>
            <a:ext cx="914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172200" y="5562600"/>
            <a:ext cx="0" cy="838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267200" y="4648200"/>
            <a:ext cx="0" cy="95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724400" y="4648200"/>
            <a:ext cx="0" cy="95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10400" y="4876800"/>
            <a:ext cx="0" cy="723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0052357" y="4838701"/>
            <a:ext cx="920443" cy="72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128557" y="5562600"/>
            <a:ext cx="1149043" cy="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Arc 29"/>
          <p:cNvSpPr/>
          <p:nvPr/>
        </p:nvSpPr>
        <p:spPr>
          <a:xfrm>
            <a:off x="10210800" y="5334000"/>
            <a:ext cx="231622" cy="40005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0524073" y="5136256"/>
            <a:ext cx="732965" cy="461665"/>
          </a:xfrm>
          <a:prstGeom prst="rect">
            <a:avLst/>
          </a:prstGeom>
          <a:noFill/>
          <a:ln>
            <a:noFill/>
          </a:ln>
        </p:spPr>
        <p:txBody>
          <a:bodyPr wrap="square" rtlCol="0">
            <a:spAutoFit/>
          </a:bodyPr>
          <a:lstStyle/>
          <a:p>
            <a:r>
              <a:rPr lang="en-US" dirty="0" smtClean="0"/>
              <a:t>30</a:t>
            </a:r>
            <a:r>
              <a:rPr lang="en-US" baseline="30000" dirty="0" smtClean="0"/>
              <a:t>0</a:t>
            </a:r>
            <a:endParaRPr lang="en-US" baseline="30000" dirty="0"/>
          </a:p>
        </p:txBody>
      </p:sp>
      <p:sp>
        <p:nvSpPr>
          <p:cNvPr id="32" name="TextBox 31"/>
          <p:cNvSpPr txBox="1"/>
          <p:nvPr/>
        </p:nvSpPr>
        <p:spPr>
          <a:xfrm>
            <a:off x="10546611" y="4436419"/>
            <a:ext cx="933449" cy="461665"/>
          </a:xfrm>
          <a:prstGeom prst="rect">
            <a:avLst/>
          </a:prstGeom>
          <a:noFill/>
          <a:ln>
            <a:noFill/>
          </a:ln>
        </p:spPr>
        <p:txBody>
          <a:bodyPr wrap="square" rtlCol="0">
            <a:spAutoFit/>
          </a:bodyPr>
          <a:lstStyle/>
          <a:p>
            <a:r>
              <a:rPr lang="en-US" dirty="0" smtClean="0"/>
              <a:t>60kN</a:t>
            </a:r>
            <a:endParaRPr lang="en-US" dirty="0"/>
          </a:p>
        </p:txBody>
      </p:sp>
      <p:sp>
        <p:nvSpPr>
          <p:cNvPr id="33" name="TextBox 32"/>
          <p:cNvSpPr txBox="1"/>
          <p:nvPr/>
        </p:nvSpPr>
        <p:spPr>
          <a:xfrm>
            <a:off x="6737657" y="4436419"/>
            <a:ext cx="1143000" cy="461665"/>
          </a:xfrm>
          <a:prstGeom prst="rect">
            <a:avLst/>
          </a:prstGeom>
          <a:noFill/>
          <a:ln>
            <a:noFill/>
          </a:ln>
        </p:spPr>
        <p:txBody>
          <a:bodyPr wrap="square" rtlCol="0">
            <a:spAutoFit/>
          </a:bodyPr>
          <a:lstStyle/>
          <a:p>
            <a:r>
              <a:rPr lang="en-US" dirty="0" smtClean="0"/>
              <a:t>80kN</a:t>
            </a:r>
            <a:endParaRPr lang="en-US" dirty="0"/>
          </a:p>
        </p:txBody>
      </p:sp>
      <p:sp>
        <p:nvSpPr>
          <p:cNvPr id="34" name="TextBox 33"/>
          <p:cNvSpPr txBox="1"/>
          <p:nvPr/>
        </p:nvSpPr>
        <p:spPr>
          <a:xfrm>
            <a:off x="5884041" y="6322367"/>
            <a:ext cx="650721" cy="461665"/>
          </a:xfrm>
          <a:prstGeom prst="rect">
            <a:avLst/>
          </a:prstGeom>
          <a:noFill/>
          <a:ln>
            <a:noFill/>
          </a:ln>
        </p:spPr>
        <p:txBody>
          <a:bodyPr wrap="square" rtlCol="0">
            <a:spAutoFit/>
          </a:bodyPr>
          <a:lstStyle/>
          <a:p>
            <a:r>
              <a:rPr lang="en-US" dirty="0" smtClean="0"/>
              <a:t>R</a:t>
            </a:r>
            <a:r>
              <a:rPr lang="en-US" baseline="-25000" dirty="0" smtClean="0"/>
              <a:t>C</a:t>
            </a:r>
            <a:endParaRPr lang="en-US" baseline="-25000" dirty="0"/>
          </a:p>
        </p:txBody>
      </p:sp>
      <p:sp>
        <p:nvSpPr>
          <p:cNvPr id="35" name="TextBox 34"/>
          <p:cNvSpPr txBox="1"/>
          <p:nvPr/>
        </p:nvSpPr>
        <p:spPr>
          <a:xfrm>
            <a:off x="2171699" y="6194604"/>
            <a:ext cx="1066800" cy="461665"/>
          </a:xfrm>
          <a:prstGeom prst="rect">
            <a:avLst/>
          </a:prstGeom>
          <a:noFill/>
          <a:ln>
            <a:noFill/>
          </a:ln>
        </p:spPr>
        <p:txBody>
          <a:bodyPr wrap="square" rtlCol="0">
            <a:spAutoFit/>
          </a:bodyPr>
          <a:lstStyle/>
          <a:p>
            <a:r>
              <a:rPr lang="en-US" dirty="0" smtClean="0"/>
              <a:t>R</a:t>
            </a:r>
            <a:r>
              <a:rPr lang="en-US" baseline="-25000" dirty="0" smtClean="0"/>
              <a:t>BV</a:t>
            </a:r>
            <a:endParaRPr lang="en-US" baseline="-25000" dirty="0"/>
          </a:p>
        </p:txBody>
      </p:sp>
      <p:sp>
        <p:nvSpPr>
          <p:cNvPr id="36" name="TextBox 35"/>
          <p:cNvSpPr txBox="1"/>
          <p:nvPr/>
        </p:nvSpPr>
        <p:spPr>
          <a:xfrm>
            <a:off x="1752601" y="5105400"/>
            <a:ext cx="919850" cy="461665"/>
          </a:xfrm>
          <a:prstGeom prst="rect">
            <a:avLst/>
          </a:prstGeom>
          <a:noFill/>
          <a:ln>
            <a:noFill/>
          </a:ln>
        </p:spPr>
        <p:txBody>
          <a:bodyPr wrap="square" rtlCol="0">
            <a:spAutoFit/>
          </a:bodyPr>
          <a:lstStyle/>
          <a:p>
            <a:r>
              <a:rPr lang="en-US" dirty="0" smtClean="0"/>
              <a:t>R</a:t>
            </a:r>
            <a:r>
              <a:rPr lang="en-US" baseline="-25000" dirty="0" smtClean="0"/>
              <a:t>BH</a:t>
            </a:r>
            <a:endParaRPr lang="en-US" baseline="-25000" dirty="0"/>
          </a:p>
        </p:txBody>
      </p:sp>
      <p:sp>
        <p:nvSpPr>
          <p:cNvPr id="37" name="TextBox 36"/>
          <p:cNvSpPr txBox="1"/>
          <p:nvPr/>
        </p:nvSpPr>
        <p:spPr>
          <a:xfrm>
            <a:off x="580114" y="4383389"/>
            <a:ext cx="914400" cy="461665"/>
          </a:xfrm>
          <a:prstGeom prst="rect">
            <a:avLst/>
          </a:prstGeom>
          <a:noFill/>
          <a:ln>
            <a:noFill/>
          </a:ln>
        </p:spPr>
        <p:txBody>
          <a:bodyPr wrap="square" rtlCol="0">
            <a:spAutoFit/>
          </a:bodyPr>
          <a:lstStyle/>
          <a:p>
            <a:r>
              <a:rPr lang="en-US" dirty="0" smtClean="0"/>
              <a:t>25kN</a:t>
            </a:r>
            <a:endParaRPr lang="en-US" dirty="0"/>
          </a:p>
        </p:txBody>
      </p:sp>
      <p:sp>
        <p:nvSpPr>
          <p:cNvPr id="38" name="TextBox 37"/>
          <p:cNvSpPr txBox="1"/>
          <p:nvPr/>
        </p:nvSpPr>
        <p:spPr>
          <a:xfrm>
            <a:off x="3276601" y="4508153"/>
            <a:ext cx="1219200" cy="461665"/>
          </a:xfrm>
          <a:prstGeom prst="rect">
            <a:avLst/>
          </a:prstGeom>
          <a:noFill/>
          <a:ln>
            <a:noFill/>
          </a:ln>
        </p:spPr>
        <p:txBody>
          <a:bodyPr wrap="square" rtlCol="0">
            <a:spAutoFit/>
          </a:bodyPr>
          <a:lstStyle/>
          <a:p>
            <a:r>
              <a:rPr lang="en-US" dirty="0" smtClean="0"/>
              <a:t>120kN</a:t>
            </a:r>
            <a:endParaRPr lang="en-US" dirty="0"/>
          </a:p>
        </p:txBody>
      </p:sp>
      <p:sp>
        <p:nvSpPr>
          <p:cNvPr id="39" name="TextBox 38"/>
          <p:cNvSpPr txBox="1"/>
          <p:nvPr/>
        </p:nvSpPr>
        <p:spPr>
          <a:xfrm>
            <a:off x="4838699" y="4610100"/>
            <a:ext cx="875707" cy="461665"/>
          </a:xfrm>
          <a:prstGeom prst="rect">
            <a:avLst/>
          </a:prstGeom>
          <a:noFill/>
          <a:ln>
            <a:noFill/>
          </a:ln>
        </p:spPr>
        <p:txBody>
          <a:bodyPr wrap="square" rtlCol="0">
            <a:spAutoFit/>
          </a:bodyPr>
          <a:lstStyle/>
          <a:p>
            <a:r>
              <a:rPr lang="en-US" dirty="0" smtClean="0"/>
              <a:t>60kN</a:t>
            </a:r>
            <a:endParaRPr lang="en-US" dirty="0"/>
          </a:p>
        </p:txBody>
      </p:sp>
      <p:cxnSp>
        <p:nvCxnSpPr>
          <p:cNvPr id="41" name="Straight Connector 40"/>
          <p:cNvCxnSpPr/>
          <p:nvPr/>
        </p:nvCxnSpPr>
        <p:spPr>
          <a:xfrm>
            <a:off x="580114" y="6096000"/>
            <a:ext cx="2010686"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590800" y="6096000"/>
            <a:ext cx="16764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609851" y="6276974"/>
            <a:ext cx="2114549" cy="7638"/>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267200" y="6076950"/>
            <a:ext cx="1905000" cy="14585"/>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172200" y="6091535"/>
            <a:ext cx="838200" cy="4465"/>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010400" y="6096000"/>
            <a:ext cx="14478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458200" y="6096000"/>
            <a:ext cx="1594157"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09600" y="59817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267200" y="59817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724400" y="61722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010400" y="59436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058400" y="59817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491" name="TextBox 63490"/>
          <p:cNvSpPr txBox="1"/>
          <p:nvPr/>
        </p:nvSpPr>
        <p:spPr>
          <a:xfrm>
            <a:off x="2209800" y="5595639"/>
            <a:ext cx="438149" cy="457200"/>
          </a:xfrm>
          <a:prstGeom prst="rect">
            <a:avLst/>
          </a:prstGeom>
          <a:noFill/>
        </p:spPr>
        <p:txBody>
          <a:bodyPr wrap="square" rtlCol="0">
            <a:spAutoFit/>
          </a:bodyPr>
          <a:lstStyle/>
          <a:p>
            <a:r>
              <a:rPr lang="en-US" dirty="0" smtClean="0"/>
              <a:t>B</a:t>
            </a:r>
            <a:endParaRPr lang="en-US" dirty="0"/>
          </a:p>
        </p:txBody>
      </p:sp>
      <p:cxnSp>
        <p:nvCxnSpPr>
          <p:cNvPr id="68" name="Straight Connector 67"/>
          <p:cNvCxnSpPr/>
          <p:nvPr/>
        </p:nvCxnSpPr>
        <p:spPr>
          <a:xfrm>
            <a:off x="8458200" y="59817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492" name="TextBox 63491"/>
          <p:cNvSpPr txBox="1"/>
          <p:nvPr/>
        </p:nvSpPr>
        <p:spPr>
          <a:xfrm>
            <a:off x="5807778" y="5558135"/>
            <a:ext cx="364422" cy="461665"/>
          </a:xfrm>
          <a:prstGeom prst="rect">
            <a:avLst/>
          </a:prstGeom>
          <a:noFill/>
        </p:spPr>
        <p:txBody>
          <a:bodyPr wrap="square" rtlCol="0">
            <a:spAutoFit/>
          </a:bodyPr>
          <a:lstStyle/>
          <a:p>
            <a:r>
              <a:rPr lang="en-US" dirty="0" smtClean="0"/>
              <a:t>C</a:t>
            </a:r>
            <a:endParaRPr lang="en-US" dirty="0"/>
          </a:p>
        </p:txBody>
      </p:sp>
      <p:sp>
        <p:nvSpPr>
          <p:cNvPr id="63493" name="TextBox 63492"/>
          <p:cNvSpPr txBox="1"/>
          <p:nvPr/>
        </p:nvSpPr>
        <p:spPr>
          <a:xfrm>
            <a:off x="990600" y="5734050"/>
            <a:ext cx="914400" cy="461665"/>
          </a:xfrm>
          <a:prstGeom prst="rect">
            <a:avLst/>
          </a:prstGeom>
          <a:noFill/>
        </p:spPr>
        <p:txBody>
          <a:bodyPr wrap="square" rtlCol="0">
            <a:spAutoFit/>
          </a:bodyPr>
          <a:lstStyle/>
          <a:p>
            <a:r>
              <a:rPr lang="en-US" dirty="0" smtClean="0"/>
              <a:t>3m</a:t>
            </a:r>
            <a:endParaRPr lang="en-US" dirty="0"/>
          </a:p>
        </p:txBody>
      </p:sp>
      <p:sp>
        <p:nvSpPr>
          <p:cNvPr id="63494" name="TextBox 63493"/>
          <p:cNvSpPr txBox="1"/>
          <p:nvPr/>
        </p:nvSpPr>
        <p:spPr>
          <a:xfrm>
            <a:off x="2955222" y="5759454"/>
            <a:ext cx="814208" cy="461665"/>
          </a:xfrm>
          <a:prstGeom prst="rect">
            <a:avLst/>
          </a:prstGeom>
          <a:noFill/>
        </p:spPr>
        <p:txBody>
          <a:bodyPr wrap="square" rtlCol="0">
            <a:spAutoFit/>
          </a:bodyPr>
          <a:lstStyle/>
          <a:p>
            <a:r>
              <a:rPr lang="en-US" dirty="0" smtClean="0"/>
              <a:t>3m</a:t>
            </a:r>
            <a:endParaRPr lang="en-US" dirty="0"/>
          </a:p>
        </p:txBody>
      </p:sp>
      <p:sp>
        <p:nvSpPr>
          <p:cNvPr id="63495" name="TextBox 63494"/>
          <p:cNvSpPr txBox="1"/>
          <p:nvPr/>
        </p:nvSpPr>
        <p:spPr>
          <a:xfrm>
            <a:off x="4781548" y="5743574"/>
            <a:ext cx="781052" cy="461665"/>
          </a:xfrm>
          <a:prstGeom prst="rect">
            <a:avLst/>
          </a:prstGeom>
          <a:noFill/>
        </p:spPr>
        <p:txBody>
          <a:bodyPr wrap="square" rtlCol="0">
            <a:spAutoFit/>
          </a:bodyPr>
          <a:lstStyle/>
          <a:p>
            <a:r>
              <a:rPr lang="en-US" dirty="0" smtClean="0"/>
              <a:t>3m</a:t>
            </a:r>
            <a:endParaRPr lang="en-US" dirty="0"/>
          </a:p>
        </p:txBody>
      </p:sp>
      <p:sp>
        <p:nvSpPr>
          <p:cNvPr id="63496" name="TextBox 63495"/>
          <p:cNvSpPr txBox="1"/>
          <p:nvPr/>
        </p:nvSpPr>
        <p:spPr>
          <a:xfrm>
            <a:off x="3302359" y="6205239"/>
            <a:ext cx="609599" cy="461665"/>
          </a:xfrm>
          <a:prstGeom prst="rect">
            <a:avLst/>
          </a:prstGeom>
          <a:noFill/>
        </p:spPr>
        <p:txBody>
          <a:bodyPr wrap="square" rtlCol="0">
            <a:spAutoFit/>
          </a:bodyPr>
          <a:lstStyle/>
          <a:p>
            <a:r>
              <a:rPr lang="en-US" dirty="0" smtClean="0"/>
              <a:t>4m</a:t>
            </a:r>
            <a:endParaRPr lang="en-US" dirty="0"/>
          </a:p>
        </p:txBody>
      </p:sp>
      <p:sp>
        <p:nvSpPr>
          <p:cNvPr id="63497" name="TextBox 63496"/>
          <p:cNvSpPr txBox="1"/>
          <p:nvPr/>
        </p:nvSpPr>
        <p:spPr>
          <a:xfrm>
            <a:off x="6092428" y="5658357"/>
            <a:ext cx="1102429" cy="461665"/>
          </a:xfrm>
          <a:prstGeom prst="rect">
            <a:avLst/>
          </a:prstGeom>
          <a:noFill/>
        </p:spPr>
        <p:txBody>
          <a:bodyPr wrap="square" rtlCol="0">
            <a:spAutoFit/>
          </a:bodyPr>
          <a:lstStyle/>
          <a:p>
            <a:r>
              <a:rPr lang="en-US" dirty="0" smtClean="0"/>
              <a:t>1.33m</a:t>
            </a:r>
            <a:endParaRPr lang="en-US" dirty="0"/>
          </a:p>
        </p:txBody>
      </p:sp>
      <p:sp>
        <p:nvSpPr>
          <p:cNvPr id="63498" name="TextBox 63497"/>
          <p:cNvSpPr txBox="1"/>
          <p:nvPr/>
        </p:nvSpPr>
        <p:spPr>
          <a:xfrm>
            <a:off x="7309157" y="5710535"/>
            <a:ext cx="996642" cy="461665"/>
          </a:xfrm>
          <a:prstGeom prst="rect">
            <a:avLst/>
          </a:prstGeom>
          <a:noFill/>
        </p:spPr>
        <p:txBody>
          <a:bodyPr wrap="square" rtlCol="0">
            <a:spAutoFit/>
          </a:bodyPr>
          <a:lstStyle/>
          <a:p>
            <a:r>
              <a:rPr lang="en-US" dirty="0" smtClean="0"/>
              <a:t>2.67m</a:t>
            </a:r>
            <a:endParaRPr lang="en-US" dirty="0"/>
          </a:p>
        </p:txBody>
      </p:sp>
      <p:sp>
        <p:nvSpPr>
          <p:cNvPr id="63499" name="Oval 63498"/>
          <p:cNvSpPr/>
          <p:nvPr/>
        </p:nvSpPr>
        <p:spPr>
          <a:xfrm>
            <a:off x="8382000" y="5512417"/>
            <a:ext cx="152400" cy="12638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00" name="TextBox 63499"/>
          <p:cNvSpPr txBox="1"/>
          <p:nvPr/>
        </p:nvSpPr>
        <p:spPr>
          <a:xfrm>
            <a:off x="8458200" y="5486400"/>
            <a:ext cx="364901" cy="461665"/>
          </a:xfrm>
          <a:prstGeom prst="rect">
            <a:avLst/>
          </a:prstGeom>
          <a:noFill/>
        </p:spPr>
        <p:txBody>
          <a:bodyPr wrap="square" rtlCol="0">
            <a:spAutoFit/>
          </a:bodyPr>
          <a:lstStyle/>
          <a:p>
            <a:r>
              <a:rPr lang="en-US" dirty="0" smtClean="0"/>
              <a:t>D</a:t>
            </a:r>
            <a:endParaRPr lang="en-US" dirty="0"/>
          </a:p>
        </p:txBody>
      </p:sp>
      <p:sp>
        <p:nvSpPr>
          <p:cNvPr id="63501" name="TextBox 63500"/>
          <p:cNvSpPr txBox="1"/>
          <p:nvPr/>
        </p:nvSpPr>
        <p:spPr>
          <a:xfrm>
            <a:off x="9982200" y="5562600"/>
            <a:ext cx="394924" cy="461665"/>
          </a:xfrm>
          <a:prstGeom prst="rect">
            <a:avLst/>
          </a:prstGeom>
          <a:noFill/>
        </p:spPr>
        <p:txBody>
          <a:bodyPr wrap="square" rtlCol="0">
            <a:spAutoFit/>
          </a:bodyPr>
          <a:lstStyle/>
          <a:p>
            <a:r>
              <a:rPr lang="en-US" dirty="0" smtClean="0"/>
              <a:t>E</a:t>
            </a:r>
            <a:endParaRPr lang="en-US" dirty="0"/>
          </a:p>
        </p:txBody>
      </p:sp>
      <p:sp>
        <p:nvSpPr>
          <p:cNvPr id="63502" name="TextBox 63501"/>
          <p:cNvSpPr txBox="1"/>
          <p:nvPr/>
        </p:nvSpPr>
        <p:spPr>
          <a:xfrm>
            <a:off x="304802" y="5486400"/>
            <a:ext cx="380998" cy="461664"/>
          </a:xfrm>
          <a:prstGeom prst="rect">
            <a:avLst/>
          </a:prstGeom>
          <a:noFill/>
        </p:spPr>
        <p:txBody>
          <a:bodyPr wrap="square" rtlCol="0">
            <a:spAutoFit/>
          </a:bodyPr>
          <a:lstStyle/>
          <a:p>
            <a:r>
              <a:rPr lang="en-US" dirty="0" smtClean="0"/>
              <a:t>A</a:t>
            </a:r>
            <a:endParaRPr lang="en-US" dirty="0"/>
          </a:p>
        </p:txBody>
      </p:sp>
      <p:sp>
        <p:nvSpPr>
          <p:cNvPr id="3" name="TextBox 2"/>
          <p:cNvSpPr txBox="1"/>
          <p:nvPr/>
        </p:nvSpPr>
        <p:spPr>
          <a:xfrm>
            <a:off x="8991599" y="5638800"/>
            <a:ext cx="748077" cy="461665"/>
          </a:xfrm>
          <a:prstGeom prst="rect">
            <a:avLst/>
          </a:prstGeom>
          <a:noFill/>
        </p:spPr>
        <p:txBody>
          <a:bodyPr wrap="square" rtlCol="0">
            <a:spAutoFit/>
          </a:bodyPr>
          <a:lstStyle/>
          <a:p>
            <a:r>
              <a:rPr lang="en-US" dirty="0" smtClean="0"/>
              <a:t>2m</a:t>
            </a:r>
            <a:endParaRPr lang="en-US" dirty="0"/>
          </a:p>
        </p:txBody>
      </p:sp>
      <p:cxnSp>
        <p:nvCxnSpPr>
          <p:cNvPr id="6" name="Straight Arrow Connector 5"/>
          <p:cNvCxnSpPr/>
          <p:nvPr/>
        </p:nvCxnSpPr>
        <p:spPr>
          <a:xfrm>
            <a:off x="10058400" y="4508153"/>
            <a:ext cx="1072" cy="102323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2421" y="5595639"/>
            <a:ext cx="1534901" cy="461665"/>
          </a:xfrm>
          <a:prstGeom prst="rect">
            <a:avLst/>
          </a:prstGeom>
          <a:noFill/>
        </p:spPr>
        <p:txBody>
          <a:bodyPr wrap="square" rtlCol="0">
            <a:spAutoFit/>
          </a:bodyPr>
          <a:lstStyle/>
          <a:p>
            <a:r>
              <a:rPr lang="en-US" dirty="0" smtClean="0"/>
              <a:t>60 Cos 30</a:t>
            </a:r>
            <a:endParaRPr lang="en-US" dirty="0"/>
          </a:p>
        </p:txBody>
      </p:sp>
      <p:sp>
        <p:nvSpPr>
          <p:cNvPr id="56" name="TextBox 55"/>
          <p:cNvSpPr txBox="1"/>
          <p:nvPr/>
        </p:nvSpPr>
        <p:spPr>
          <a:xfrm>
            <a:off x="8686800" y="4538826"/>
            <a:ext cx="1534901" cy="461665"/>
          </a:xfrm>
          <a:prstGeom prst="rect">
            <a:avLst/>
          </a:prstGeom>
          <a:noFill/>
        </p:spPr>
        <p:txBody>
          <a:bodyPr wrap="square" rtlCol="0">
            <a:spAutoFit/>
          </a:bodyPr>
          <a:lstStyle/>
          <a:p>
            <a:r>
              <a:rPr lang="en-US" dirty="0" smtClean="0"/>
              <a:t>60 Sine30</a:t>
            </a:r>
            <a:endParaRPr lang="en-US"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307240" y="1145880"/>
              <a:ext cx="6020640" cy="1488960"/>
            </p14:xfrm>
          </p:contentPart>
        </mc:Choice>
        <mc:Fallback xmlns="">
          <p:pic>
            <p:nvPicPr>
              <p:cNvPr id="5" name="Ink 4"/>
              <p:cNvPicPr/>
              <p:nvPr/>
            </p:nvPicPr>
            <p:blipFill>
              <a:blip r:embed="rId4"/>
              <a:stretch>
                <a:fillRect/>
              </a:stretch>
            </p:blipFill>
            <p:spPr>
              <a:xfrm>
                <a:off x="2304360" y="1141560"/>
                <a:ext cx="6028560" cy="1497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5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5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5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49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349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349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349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2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6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4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63497"/>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349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51"/>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6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6349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53"/>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6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30"/>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3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29"/>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9"/>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6"/>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56"/>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3" grpId="0"/>
      <p:bldP spid="34" grpId="0"/>
      <p:bldP spid="35" grpId="0"/>
      <p:bldP spid="36" grpId="0"/>
      <p:bldP spid="37" grpId="0"/>
      <p:bldP spid="38" grpId="0"/>
      <p:bldP spid="39" grpId="0"/>
      <p:bldP spid="63491" grpId="0"/>
      <p:bldP spid="63492" grpId="0"/>
      <p:bldP spid="63493" grpId="0"/>
      <p:bldP spid="63494" grpId="0"/>
      <p:bldP spid="63495" grpId="0"/>
      <p:bldP spid="63496" grpId="0"/>
      <p:bldP spid="63497" grpId="0"/>
      <p:bldP spid="63498" grpId="0"/>
      <p:bldP spid="63499" grpId="0" animBg="1"/>
      <p:bldP spid="63500" grpId="0"/>
      <p:bldP spid="63501" grpId="0"/>
      <p:bldP spid="63502" grpId="0"/>
      <p:bldP spid="3" grpId="0"/>
      <p:bldP spid="9" grpId="0"/>
      <p:bldP spid="5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8"/>
          <p:cNvSpPr>
            <a:spLocks noChangeArrowheads="1"/>
          </p:cNvSpPr>
          <p:nvPr/>
        </p:nvSpPr>
        <p:spPr bwMode="auto">
          <a:xfrm>
            <a:off x="190899" y="2637472"/>
            <a:ext cx="528354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Font typeface="Symbol" panose="05050102010706020507" pitchFamily="18" charset="2"/>
              <a:buChar char="å"/>
            </a:pPr>
            <a:r>
              <a:rPr lang="en-US" altLang="en-US" sz="2400" dirty="0" smtClean="0"/>
              <a:t>M</a:t>
            </a:r>
            <a:r>
              <a:rPr lang="en-US" altLang="en-US" sz="2400" baseline="-25000" dirty="0" smtClean="0"/>
              <a:t>B</a:t>
            </a:r>
            <a:r>
              <a:rPr lang="en-US" altLang="en-US" sz="2400" dirty="0" smtClean="0"/>
              <a:t>= </a:t>
            </a:r>
            <a:r>
              <a:rPr lang="en-US" altLang="en-US" sz="2400" dirty="0"/>
              <a:t>0                 </a:t>
            </a:r>
            <a:endParaRPr lang="en-US" altLang="en-US" sz="2400" dirty="0" smtClean="0"/>
          </a:p>
          <a:p>
            <a:r>
              <a:rPr lang="en-US" altLang="en-US" sz="2400" dirty="0" smtClean="0"/>
              <a:t> </a:t>
            </a:r>
            <a:r>
              <a:rPr lang="en-US" altLang="en-US" dirty="0" smtClean="0"/>
              <a:t>R</a:t>
            </a:r>
            <a:r>
              <a:rPr lang="en-US" altLang="en-US" baseline="-25000" dirty="0" smtClean="0"/>
              <a:t>C </a:t>
            </a:r>
            <a:r>
              <a:rPr lang="en-US" altLang="en-US" dirty="0" smtClean="0"/>
              <a:t>×6</a:t>
            </a:r>
            <a:r>
              <a:rPr lang="en-US" altLang="en-US" sz="2400" dirty="0" smtClean="0"/>
              <a:t>- 60 sin30</a:t>
            </a:r>
            <a:r>
              <a:rPr lang="en-US" altLang="en-US" dirty="0"/>
              <a:t>×12- 80 × </a:t>
            </a:r>
            <a:r>
              <a:rPr lang="en-US" altLang="en-US" dirty="0" smtClean="0"/>
              <a:t>7.33 -6</a:t>
            </a:r>
            <a:r>
              <a:rPr lang="en-US" altLang="en-US" sz="2400" dirty="0" smtClean="0"/>
              <a:t>0 </a:t>
            </a:r>
            <a:r>
              <a:rPr lang="en-US" altLang="en-US" dirty="0" smtClean="0"/>
              <a:t>× 4</a:t>
            </a:r>
            <a:r>
              <a:rPr lang="en-US" altLang="en-US" sz="2400" dirty="0" smtClean="0"/>
              <a:t>- 120 </a:t>
            </a:r>
            <a:r>
              <a:rPr lang="en-US" altLang="en-US" dirty="0" smtClean="0"/>
              <a:t>× </a:t>
            </a:r>
            <a:r>
              <a:rPr lang="en-US" altLang="en-US" dirty="0"/>
              <a:t>3 + 25 × </a:t>
            </a:r>
            <a:r>
              <a:rPr lang="en-US" altLang="en-US" dirty="0" smtClean="0"/>
              <a:t>3 </a:t>
            </a:r>
            <a:r>
              <a:rPr lang="en-US" altLang="en-US" sz="2400" dirty="0" smtClean="0"/>
              <a:t>= 0</a:t>
            </a:r>
            <a:r>
              <a:rPr lang="en-US" altLang="en-US" sz="2400" b="0" dirty="0" smtClean="0">
                <a:cs typeface="Times New Roman" panose="02020603050405020304" pitchFamily="18" charset="0"/>
              </a:rPr>
              <a:t>  </a:t>
            </a:r>
          </a:p>
          <a:p>
            <a:r>
              <a:rPr lang="en-US" altLang="en-US" dirty="0" smtClean="0">
                <a:cs typeface="Times New Roman" panose="02020603050405020304" pitchFamily="18" charset="0"/>
              </a:rPr>
              <a:t>R</a:t>
            </a:r>
            <a:r>
              <a:rPr lang="en-US" altLang="en-US" baseline="-25000" dirty="0" smtClean="0">
                <a:cs typeface="Times New Roman" panose="02020603050405020304" pitchFamily="18" charset="0"/>
              </a:rPr>
              <a:t>C</a:t>
            </a:r>
            <a:r>
              <a:rPr lang="en-US" altLang="en-US" dirty="0" smtClean="0">
                <a:cs typeface="Times New Roman" panose="02020603050405020304" pitchFamily="18" charset="0"/>
              </a:rPr>
              <a:t> = 245.23 </a:t>
            </a:r>
            <a:r>
              <a:rPr lang="en-US" altLang="en-US" dirty="0" err="1" smtClean="0">
                <a:cs typeface="Times New Roman" panose="02020603050405020304" pitchFamily="18" charset="0"/>
              </a:rPr>
              <a:t>kN</a:t>
            </a:r>
            <a:endParaRPr lang="en-US" altLang="en-US" sz="2400" b="0" dirty="0">
              <a:cs typeface="Times New Roman" panose="02020603050405020304" pitchFamily="18" charset="0"/>
            </a:endParaRPr>
          </a:p>
        </p:txBody>
      </p:sp>
      <p:grpSp>
        <p:nvGrpSpPr>
          <p:cNvPr id="50" name="Group 14"/>
          <p:cNvGrpSpPr>
            <a:grpSpLocks/>
          </p:cNvGrpSpPr>
          <p:nvPr/>
        </p:nvGrpSpPr>
        <p:grpSpPr bwMode="auto">
          <a:xfrm>
            <a:off x="189369" y="2229986"/>
            <a:ext cx="429232" cy="381000"/>
            <a:chOff x="4608" y="1968"/>
            <a:chExt cx="480" cy="480"/>
          </a:xfrm>
        </p:grpSpPr>
        <p:sp>
          <p:nvSpPr>
            <p:cNvPr id="52" name="Arc 15"/>
            <p:cNvSpPr>
              <a:spLocks/>
            </p:cNvSpPr>
            <p:nvPr/>
          </p:nvSpPr>
          <p:spPr bwMode="auto">
            <a:xfrm>
              <a:off x="4608" y="1968"/>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IN"/>
            </a:p>
          </p:txBody>
        </p:sp>
        <p:sp>
          <p:nvSpPr>
            <p:cNvPr id="54" name="Line 16"/>
            <p:cNvSpPr>
              <a:spLocks noChangeShapeType="1"/>
            </p:cNvSpPr>
            <p:nvPr/>
          </p:nvSpPr>
          <p:spPr bwMode="auto">
            <a:xfrm>
              <a:off x="4800" y="2112"/>
              <a:ext cx="0" cy="288"/>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sp>
          <p:nvSpPr>
            <p:cNvPr id="56" name="Line 17"/>
            <p:cNvSpPr>
              <a:spLocks noChangeShapeType="1"/>
            </p:cNvSpPr>
            <p:nvPr/>
          </p:nvSpPr>
          <p:spPr bwMode="auto">
            <a:xfrm>
              <a:off x="4692" y="2256"/>
              <a:ext cx="24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grpSp>
      <p:sp>
        <p:nvSpPr>
          <p:cNvPr id="57" name="Rectangle 56"/>
          <p:cNvSpPr/>
          <p:nvPr/>
        </p:nvSpPr>
        <p:spPr>
          <a:xfrm>
            <a:off x="5867400" y="2768679"/>
            <a:ext cx="6354115" cy="2677656"/>
          </a:xfrm>
          <a:prstGeom prst="rect">
            <a:avLst/>
          </a:prstGeom>
        </p:spPr>
        <p:txBody>
          <a:bodyPr wrap="square">
            <a:spAutoFit/>
          </a:bodyPr>
          <a:lstStyle/>
          <a:p>
            <a:pPr marL="342900" indent="-342900">
              <a:buFont typeface="Symbol" panose="05050102010706020507" pitchFamily="18" charset="2"/>
              <a:buChar char="å"/>
            </a:pPr>
            <a:r>
              <a:rPr lang="en-US" altLang="en-US" dirty="0" smtClean="0"/>
              <a:t>F</a:t>
            </a:r>
            <a:r>
              <a:rPr lang="en-US" altLang="en-US" baseline="-25000" dirty="0" smtClean="0"/>
              <a:t>H</a:t>
            </a:r>
            <a:r>
              <a:rPr lang="en-US" altLang="en-US" dirty="0" smtClean="0"/>
              <a:t>= </a:t>
            </a:r>
            <a:r>
              <a:rPr lang="en-US" altLang="en-US" dirty="0"/>
              <a:t>0  </a:t>
            </a:r>
            <a:r>
              <a:rPr lang="en-US" altLang="en-US" dirty="0" smtClean="0"/>
              <a:t>   </a:t>
            </a:r>
          </a:p>
          <a:p>
            <a:r>
              <a:rPr lang="en-US" altLang="en-US" dirty="0" smtClean="0"/>
              <a:t>R</a:t>
            </a:r>
            <a:r>
              <a:rPr lang="en-US" altLang="en-US" baseline="-25000" dirty="0" smtClean="0"/>
              <a:t>BH </a:t>
            </a:r>
            <a:r>
              <a:rPr lang="en-US" altLang="en-US" dirty="0" smtClean="0"/>
              <a:t>- 60cos30 = 0</a:t>
            </a:r>
          </a:p>
          <a:p>
            <a:r>
              <a:rPr lang="en-US" altLang="en-US" dirty="0" smtClean="0"/>
              <a:t>R</a:t>
            </a:r>
            <a:r>
              <a:rPr lang="en-US" altLang="en-US" baseline="-25000" dirty="0" smtClean="0"/>
              <a:t>BH </a:t>
            </a:r>
            <a:r>
              <a:rPr lang="en-US" altLang="en-US" dirty="0" smtClean="0"/>
              <a:t> = 51.96 </a:t>
            </a:r>
            <a:r>
              <a:rPr lang="en-US" altLang="en-US" dirty="0" err="1" smtClean="0"/>
              <a:t>kN</a:t>
            </a:r>
            <a:endParaRPr lang="en-US" altLang="en-US" dirty="0" smtClean="0"/>
          </a:p>
          <a:p>
            <a:endParaRPr lang="en-US" altLang="en-US" dirty="0"/>
          </a:p>
          <a:p>
            <a:pPr marL="342900" indent="-342900">
              <a:buFont typeface="Symbol" panose="05050102010706020507" pitchFamily="18" charset="2"/>
              <a:buChar char="å"/>
            </a:pPr>
            <a:r>
              <a:rPr lang="en-US" altLang="en-US" dirty="0" smtClean="0"/>
              <a:t>F</a:t>
            </a:r>
            <a:r>
              <a:rPr lang="en-US" altLang="en-US" baseline="-25000" dirty="0" smtClean="0"/>
              <a:t>V</a:t>
            </a:r>
            <a:r>
              <a:rPr lang="en-US" altLang="en-US" dirty="0" smtClean="0"/>
              <a:t> </a:t>
            </a:r>
            <a:r>
              <a:rPr lang="en-US" altLang="en-US" dirty="0"/>
              <a:t>= 0                          </a:t>
            </a:r>
            <a:endParaRPr lang="en-US" altLang="en-US" dirty="0" smtClean="0"/>
          </a:p>
          <a:p>
            <a:r>
              <a:rPr lang="en-US" altLang="en-US" dirty="0" smtClean="0"/>
              <a:t>R</a:t>
            </a:r>
            <a:r>
              <a:rPr lang="en-US" altLang="en-US" baseline="-25000" dirty="0" smtClean="0"/>
              <a:t>BV</a:t>
            </a:r>
            <a:r>
              <a:rPr lang="en-US" altLang="en-US" dirty="0" smtClean="0"/>
              <a:t> –  60 sin30 – 80-60 – 120 +245.23 - 25= 0</a:t>
            </a:r>
          </a:p>
          <a:p>
            <a:r>
              <a:rPr lang="en-US" altLang="en-US" dirty="0" smtClean="0"/>
              <a:t>R</a:t>
            </a:r>
            <a:r>
              <a:rPr lang="en-US" altLang="en-US" baseline="-25000" dirty="0" smtClean="0"/>
              <a:t>BV</a:t>
            </a:r>
            <a:r>
              <a:rPr lang="en-US" altLang="en-US" dirty="0" smtClean="0"/>
              <a:t> =</a:t>
            </a:r>
            <a:r>
              <a:rPr lang="en-US" altLang="en-US" dirty="0" smtClean="0">
                <a:cs typeface="Times New Roman" panose="02020603050405020304" pitchFamily="18" charset="0"/>
              </a:rPr>
              <a:t> 69.77 </a:t>
            </a:r>
            <a:r>
              <a:rPr lang="en-US" altLang="en-US" dirty="0" err="1" smtClean="0">
                <a:cs typeface="Times New Roman" panose="02020603050405020304" pitchFamily="18" charset="0"/>
              </a:rPr>
              <a:t>kN</a:t>
            </a:r>
            <a:endParaRPr lang="en-US" altLang="en-US" dirty="0"/>
          </a:p>
        </p:txBody>
      </p:sp>
      <p:cxnSp>
        <p:nvCxnSpPr>
          <p:cNvPr id="62" name="Straight Arrow Connector 61"/>
          <p:cNvCxnSpPr/>
          <p:nvPr/>
        </p:nvCxnSpPr>
        <p:spPr>
          <a:xfrm>
            <a:off x="8140870" y="3759279"/>
            <a:ext cx="8382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176190" y="5024659"/>
            <a:ext cx="0" cy="4216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435819" y="2768679"/>
            <a:ext cx="8002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505337" y="2676810"/>
            <a:ext cx="839407" cy="461665"/>
          </a:xfrm>
          <a:prstGeom prst="rect">
            <a:avLst/>
          </a:prstGeom>
          <a:noFill/>
        </p:spPr>
        <p:txBody>
          <a:bodyPr wrap="square" rtlCol="0">
            <a:spAutoFit/>
          </a:bodyPr>
          <a:lstStyle/>
          <a:p>
            <a:r>
              <a:rPr lang="en-US" dirty="0" smtClean="0"/>
              <a:t>+</a:t>
            </a:r>
            <a:r>
              <a:rPr lang="en-US" dirty="0" err="1" smtClean="0"/>
              <a:t>ve</a:t>
            </a:r>
            <a:endParaRPr lang="en-US" dirty="0"/>
          </a:p>
        </p:txBody>
      </p:sp>
      <p:cxnSp>
        <p:nvCxnSpPr>
          <p:cNvPr id="66" name="Straight Arrow Connector 65"/>
          <p:cNvCxnSpPr/>
          <p:nvPr/>
        </p:nvCxnSpPr>
        <p:spPr>
          <a:xfrm flipV="1">
            <a:off x="7327161" y="4218808"/>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495678" y="4140376"/>
            <a:ext cx="680512" cy="461665"/>
          </a:xfrm>
          <a:prstGeom prst="rect">
            <a:avLst/>
          </a:prstGeom>
          <a:noFill/>
        </p:spPr>
        <p:txBody>
          <a:bodyPr wrap="square" rtlCol="0">
            <a:spAutoFit/>
          </a:bodyPr>
          <a:lstStyle/>
          <a:p>
            <a:r>
              <a:rPr lang="en-US" dirty="0" smtClean="0"/>
              <a:t>+</a:t>
            </a:r>
            <a:r>
              <a:rPr lang="en-US" dirty="0" err="1" smtClean="0"/>
              <a:t>ve</a:t>
            </a:r>
            <a:endParaRPr lang="en-US" dirty="0"/>
          </a:p>
        </p:txBody>
      </p:sp>
      <p:cxnSp>
        <p:nvCxnSpPr>
          <p:cNvPr id="5" name="Straight Arrow Connector 4"/>
          <p:cNvCxnSpPr/>
          <p:nvPr/>
        </p:nvCxnSpPr>
        <p:spPr>
          <a:xfrm>
            <a:off x="1095125" y="6407497"/>
            <a:ext cx="18048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095125" y="4301705"/>
            <a:ext cx="42923" cy="2105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38048" y="4731097"/>
            <a:ext cx="1521974" cy="1676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99846" y="4826519"/>
            <a:ext cx="673582" cy="461665"/>
          </a:xfrm>
          <a:prstGeom prst="rect">
            <a:avLst/>
          </a:prstGeom>
        </p:spPr>
        <p:txBody>
          <a:bodyPr wrap="none">
            <a:spAutoFit/>
          </a:bodyPr>
          <a:lstStyle/>
          <a:p>
            <a:r>
              <a:rPr lang="en-US" altLang="en-US" dirty="0" smtClean="0"/>
              <a:t>R</a:t>
            </a:r>
            <a:r>
              <a:rPr lang="en-US" altLang="en-US" baseline="-25000" dirty="0" smtClean="0"/>
              <a:t>BV</a:t>
            </a:r>
            <a:endParaRPr lang="en-US" dirty="0"/>
          </a:p>
        </p:txBody>
      </p:sp>
      <p:sp>
        <p:nvSpPr>
          <p:cNvPr id="14" name="Rectangle 13"/>
          <p:cNvSpPr/>
          <p:nvPr/>
        </p:nvSpPr>
        <p:spPr>
          <a:xfrm>
            <a:off x="1692704" y="6342929"/>
            <a:ext cx="724878" cy="461665"/>
          </a:xfrm>
          <a:prstGeom prst="rect">
            <a:avLst/>
          </a:prstGeom>
        </p:spPr>
        <p:txBody>
          <a:bodyPr wrap="none">
            <a:spAutoFit/>
          </a:bodyPr>
          <a:lstStyle/>
          <a:p>
            <a:r>
              <a:rPr lang="en-US" altLang="en-US" dirty="0"/>
              <a:t>R</a:t>
            </a:r>
            <a:r>
              <a:rPr lang="en-US" altLang="en-US" baseline="-25000" dirty="0"/>
              <a:t>BH </a:t>
            </a:r>
            <a:endParaRPr lang="en-US" dirty="0"/>
          </a:p>
        </p:txBody>
      </p:sp>
      <p:sp>
        <p:nvSpPr>
          <p:cNvPr id="16" name="Arc 15"/>
          <p:cNvSpPr/>
          <p:nvPr/>
        </p:nvSpPr>
        <p:spPr>
          <a:xfrm>
            <a:off x="1164592" y="6092416"/>
            <a:ext cx="503914" cy="63016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1626340" y="5868516"/>
            <a:ext cx="990246" cy="461665"/>
          </a:xfrm>
          <a:prstGeom prst="rect">
            <a:avLst/>
          </a:prstGeom>
          <a:noFill/>
        </p:spPr>
        <p:txBody>
          <a:bodyPr wrap="square" rtlCol="0">
            <a:spAutoFit/>
          </a:bodyPr>
          <a:lstStyle/>
          <a:p>
            <a:r>
              <a:rPr lang="el-GR" dirty="0" smtClean="0"/>
              <a:t>θ</a:t>
            </a:r>
            <a:r>
              <a:rPr lang="en-US" baseline="-25000" dirty="0" smtClean="0"/>
              <a:t>X</a:t>
            </a:r>
            <a:endParaRPr lang="en-US" baseline="-25000" dirty="0"/>
          </a:p>
        </p:txBody>
      </p:sp>
      <p:sp>
        <p:nvSpPr>
          <p:cNvPr id="20" name="TextBox 19"/>
          <p:cNvSpPr txBox="1"/>
          <p:nvPr/>
        </p:nvSpPr>
        <p:spPr>
          <a:xfrm>
            <a:off x="1448344" y="5057351"/>
            <a:ext cx="914400" cy="461665"/>
          </a:xfrm>
          <a:prstGeom prst="rect">
            <a:avLst/>
          </a:prstGeom>
          <a:noFill/>
        </p:spPr>
        <p:txBody>
          <a:bodyPr wrap="square" rtlCol="0">
            <a:spAutoFit/>
          </a:bodyPr>
          <a:lstStyle/>
          <a:p>
            <a:r>
              <a:rPr lang="en-US" dirty="0" smtClean="0"/>
              <a:t>R</a:t>
            </a:r>
            <a:r>
              <a:rPr lang="en-US" baseline="-25000" dirty="0" smtClean="0"/>
              <a:t>B</a:t>
            </a:r>
            <a:endParaRPr lang="en-US" baseline="-25000" dirty="0"/>
          </a:p>
        </p:txBody>
      </p:sp>
      <p:sp>
        <p:nvSpPr>
          <p:cNvPr id="72" name="TextBox 71"/>
          <p:cNvSpPr txBox="1"/>
          <p:nvPr/>
        </p:nvSpPr>
        <p:spPr>
          <a:xfrm>
            <a:off x="5867400" y="5638800"/>
            <a:ext cx="3074139" cy="1231367"/>
          </a:xfrm>
          <a:prstGeom prst="rect">
            <a:avLst/>
          </a:prstGeom>
          <a:noFill/>
        </p:spPr>
        <p:txBody>
          <a:bodyPr wrap="square" rtlCol="0">
            <a:spAutoFit/>
          </a:bodyPr>
          <a:lstStyle/>
          <a:p>
            <a:r>
              <a:rPr lang="en-US" dirty="0" smtClean="0"/>
              <a:t>R</a:t>
            </a:r>
            <a:r>
              <a:rPr lang="en-US" baseline="-25000" dirty="0" smtClean="0"/>
              <a:t>B</a:t>
            </a:r>
            <a:r>
              <a:rPr lang="en-US" dirty="0" smtClean="0"/>
              <a:t> = 86.99kN</a:t>
            </a:r>
          </a:p>
          <a:p>
            <a:r>
              <a:rPr lang="el-GR" dirty="0"/>
              <a:t>θ</a:t>
            </a:r>
            <a:r>
              <a:rPr lang="en-US" baseline="-25000" dirty="0" smtClean="0"/>
              <a:t>X </a:t>
            </a:r>
            <a:r>
              <a:rPr lang="en-US" dirty="0" smtClean="0"/>
              <a:t> = 53.32</a:t>
            </a:r>
            <a:r>
              <a:rPr lang="en-US" baseline="30000" dirty="0" smtClean="0"/>
              <a:t>0</a:t>
            </a:r>
            <a:endParaRPr lang="en-US" baseline="30000" dirty="0"/>
          </a:p>
          <a:p>
            <a:endParaRPr lang="en-US" dirty="0"/>
          </a:p>
        </p:txBody>
      </p:sp>
      <p:cxnSp>
        <p:nvCxnSpPr>
          <p:cNvPr id="69" name="Straight Connector 68"/>
          <p:cNvCxnSpPr/>
          <p:nvPr/>
        </p:nvCxnSpPr>
        <p:spPr>
          <a:xfrm flipV="1">
            <a:off x="900478" y="1314511"/>
            <a:ext cx="9442757"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900478" y="323911"/>
            <a:ext cx="0" cy="1066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2881678" y="1390711"/>
            <a:ext cx="0" cy="723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1967278" y="1390711"/>
            <a:ext cx="914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6463078" y="1314511"/>
            <a:ext cx="0" cy="838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558078" y="400111"/>
            <a:ext cx="0" cy="95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015278" y="400111"/>
            <a:ext cx="0" cy="95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301278" y="628711"/>
            <a:ext cx="0" cy="723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10343235" y="590612"/>
            <a:ext cx="920443" cy="72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419435" y="1314511"/>
            <a:ext cx="1149043" cy="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Arc 79"/>
          <p:cNvSpPr/>
          <p:nvPr/>
        </p:nvSpPr>
        <p:spPr>
          <a:xfrm>
            <a:off x="10501678" y="1085911"/>
            <a:ext cx="231622" cy="40005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p:cNvSpPr txBox="1"/>
          <p:nvPr/>
        </p:nvSpPr>
        <p:spPr>
          <a:xfrm>
            <a:off x="10814951" y="888167"/>
            <a:ext cx="732965" cy="461665"/>
          </a:xfrm>
          <a:prstGeom prst="rect">
            <a:avLst/>
          </a:prstGeom>
          <a:noFill/>
          <a:ln>
            <a:noFill/>
          </a:ln>
        </p:spPr>
        <p:txBody>
          <a:bodyPr wrap="square" rtlCol="0">
            <a:spAutoFit/>
          </a:bodyPr>
          <a:lstStyle/>
          <a:p>
            <a:r>
              <a:rPr lang="en-US" dirty="0" smtClean="0"/>
              <a:t>30</a:t>
            </a:r>
            <a:r>
              <a:rPr lang="en-US" baseline="30000" dirty="0" smtClean="0"/>
              <a:t>0</a:t>
            </a:r>
            <a:endParaRPr lang="en-US" baseline="30000" dirty="0"/>
          </a:p>
        </p:txBody>
      </p:sp>
      <p:sp>
        <p:nvSpPr>
          <p:cNvPr id="82" name="TextBox 81"/>
          <p:cNvSpPr txBox="1"/>
          <p:nvPr/>
        </p:nvSpPr>
        <p:spPr>
          <a:xfrm>
            <a:off x="10837489" y="188330"/>
            <a:ext cx="933449" cy="461665"/>
          </a:xfrm>
          <a:prstGeom prst="rect">
            <a:avLst/>
          </a:prstGeom>
          <a:noFill/>
          <a:ln>
            <a:noFill/>
          </a:ln>
        </p:spPr>
        <p:txBody>
          <a:bodyPr wrap="square" rtlCol="0">
            <a:spAutoFit/>
          </a:bodyPr>
          <a:lstStyle/>
          <a:p>
            <a:r>
              <a:rPr lang="en-US" dirty="0" smtClean="0"/>
              <a:t>60kN</a:t>
            </a:r>
            <a:endParaRPr lang="en-US" dirty="0"/>
          </a:p>
        </p:txBody>
      </p:sp>
      <p:sp>
        <p:nvSpPr>
          <p:cNvPr id="83" name="TextBox 82"/>
          <p:cNvSpPr txBox="1"/>
          <p:nvPr/>
        </p:nvSpPr>
        <p:spPr>
          <a:xfrm>
            <a:off x="7028535" y="188330"/>
            <a:ext cx="1143000" cy="461665"/>
          </a:xfrm>
          <a:prstGeom prst="rect">
            <a:avLst/>
          </a:prstGeom>
          <a:noFill/>
          <a:ln>
            <a:noFill/>
          </a:ln>
        </p:spPr>
        <p:txBody>
          <a:bodyPr wrap="square" rtlCol="0">
            <a:spAutoFit/>
          </a:bodyPr>
          <a:lstStyle/>
          <a:p>
            <a:r>
              <a:rPr lang="en-US" dirty="0" smtClean="0"/>
              <a:t>80kN</a:t>
            </a:r>
            <a:endParaRPr lang="en-US" dirty="0"/>
          </a:p>
        </p:txBody>
      </p:sp>
      <p:sp>
        <p:nvSpPr>
          <p:cNvPr id="84" name="TextBox 83"/>
          <p:cNvSpPr txBox="1"/>
          <p:nvPr/>
        </p:nvSpPr>
        <p:spPr>
          <a:xfrm>
            <a:off x="6422367" y="1765967"/>
            <a:ext cx="650721" cy="461665"/>
          </a:xfrm>
          <a:prstGeom prst="rect">
            <a:avLst/>
          </a:prstGeom>
          <a:noFill/>
          <a:ln>
            <a:noFill/>
          </a:ln>
        </p:spPr>
        <p:txBody>
          <a:bodyPr wrap="square" rtlCol="0">
            <a:spAutoFit/>
          </a:bodyPr>
          <a:lstStyle/>
          <a:p>
            <a:r>
              <a:rPr lang="en-US" dirty="0" smtClean="0"/>
              <a:t>R</a:t>
            </a:r>
            <a:r>
              <a:rPr lang="en-US" baseline="-25000" dirty="0" smtClean="0"/>
              <a:t>C</a:t>
            </a:r>
            <a:endParaRPr lang="en-US" baseline="-25000" dirty="0"/>
          </a:p>
        </p:txBody>
      </p:sp>
      <p:sp>
        <p:nvSpPr>
          <p:cNvPr id="85" name="TextBox 84"/>
          <p:cNvSpPr txBox="1"/>
          <p:nvPr/>
        </p:nvSpPr>
        <p:spPr>
          <a:xfrm>
            <a:off x="2242027" y="1677986"/>
            <a:ext cx="1066800" cy="461665"/>
          </a:xfrm>
          <a:prstGeom prst="rect">
            <a:avLst/>
          </a:prstGeom>
          <a:noFill/>
          <a:ln>
            <a:noFill/>
          </a:ln>
        </p:spPr>
        <p:txBody>
          <a:bodyPr wrap="square" rtlCol="0">
            <a:spAutoFit/>
          </a:bodyPr>
          <a:lstStyle/>
          <a:p>
            <a:r>
              <a:rPr lang="en-US" dirty="0" smtClean="0"/>
              <a:t>R</a:t>
            </a:r>
            <a:r>
              <a:rPr lang="en-US" baseline="-25000" dirty="0" smtClean="0"/>
              <a:t>BV</a:t>
            </a:r>
            <a:endParaRPr lang="en-US" baseline="-25000" dirty="0"/>
          </a:p>
        </p:txBody>
      </p:sp>
      <p:sp>
        <p:nvSpPr>
          <p:cNvPr id="86" name="TextBox 85"/>
          <p:cNvSpPr txBox="1"/>
          <p:nvPr/>
        </p:nvSpPr>
        <p:spPr>
          <a:xfrm>
            <a:off x="2043479" y="857311"/>
            <a:ext cx="919850" cy="461665"/>
          </a:xfrm>
          <a:prstGeom prst="rect">
            <a:avLst/>
          </a:prstGeom>
          <a:noFill/>
          <a:ln>
            <a:noFill/>
          </a:ln>
        </p:spPr>
        <p:txBody>
          <a:bodyPr wrap="square" rtlCol="0">
            <a:spAutoFit/>
          </a:bodyPr>
          <a:lstStyle/>
          <a:p>
            <a:r>
              <a:rPr lang="en-US" dirty="0" smtClean="0"/>
              <a:t>R</a:t>
            </a:r>
            <a:r>
              <a:rPr lang="en-US" baseline="-25000" dirty="0" smtClean="0"/>
              <a:t>BH</a:t>
            </a:r>
            <a:endParaRPr lang="en-US" baseline="-25000" dirty="0"/>
          </a:p>
        </p:txBody>
      </p:sp>
      <p:sp>
        <p:nvSpPr>
          <p:cNvPr id="87" name="TextBox 86"/>
          <p:cNvSpPr txBox="1"/>
          <p:nvPr/>
        </p:nvSpPr>
        <p:spPr>
          <a:xfrm>
            <a:off x="870992" y="135300"/>
            <a:ext cx="914400" cy="461665"/>
          </a:xfrm>
          <a:prstGeom prst="rect">
            <a:avLst/>
          </a:prstGeom>
          <a:noFill/>
          <a:ln>
            <a:noFill/>
          </a:ln>
        </p:spPr>
        <p:txBody>
          <a:bodyPr wrap="square" rtlCol="0">
            <a:spAutoFit/>
          </a:bodyPr>
          <a:lstStyle/>
          <a:p>
            <a:r>
              <a:rPr lang="en-US" dirty="0" smtClean="0"/>
              <a:t>25kN</a:t>
            </a:r>
            <a:endParaRPr lang="en-US" dirty="0"/>
          </a:p>
        </p:txBody>
      </p:sp>
      <p:sp>
        <p:nvSpPr>
          <p:cNvPr id="88" name="TextBox 87"/>
          <p:cNvSpPr txBox="1"/>
          <p:nvPr/>
        </p:nvSpPr>
        <p:spPr>
          <a:xfrm>
            <a:off x="3567479" y="260064"/>
            <a:ext cx="1219200" cy="461665"/>
          </a:xfrm>
          <a:prstGeom prst="rect">
            <a:avLst/>
          </a:prstGeom>
          <a:noFill/>
          <a:ln>
            <a:noFill/>
          </a:ln>
        </p:spPr>
        <p:txBody>
          <a:bodyPr wrap="square" rtlCol="0">
            <a:spAutoFit/>
          </a:bodyPr>
          <a:lstStyle/>
          <a:p>
            <a:r>
              <a:rPr lang="en-US" dirty="0" smtClean="0"/>
              <a:t>120kN</a:t>
            </a:r>
            <a:endParaRPr lang="en-US" dirty="0"/>
          </a:p>
        </p:txBody>
      </p:sp>
      <p:sp>
        <p:nvSpPr>
          <p:cNvPr id="89" name="TextBox 88"/>
          <p:cNvSpPr txBox="1"/>
          <p:nvPr/>
        </p:nvSpPr>
        <p:spPr>
          <a:xfrm>
            <a:off x="5129577" y="362011"/>
            <a:ext cx="875707" cy="461665"/>
          </a:xfrm>
          <a:prstGeom prst="rect">
            <a:avLst/>
          </a:prstGeom>
          <a:noFill/>
          <a:ln>
            <a:noFill/>
          </a:ln>
        </p:spPr>
        <p:txBody>
          <a:bodyPr wrap="square" rtlCol="0">
            <a:spAutoFit/>
          </a:bodyPr>
          <a:lstStyle/>
          <a:p>
            <a:r>
              <a:rPr lang="en-US" dirty="0" smtClean="0"/>
              <a:t>60kN</a:t>
            </a:r>
            <a:endParaRPr lang="en-US" dirty="0"/>
          </a:p>
        </p:txBody>
      </p:sp>
      <p:cxnSp>
        <p:nvCxnSpPr>
          <p:cNvPr id="90" name="Straight Connector 89"/>
          <p:cNvCxnSpPr/>
          <p:nvPr/>
        </p:nvCxnSpPr>
        <p:spPr>
          <a:xfrm>
            <a:off x="870992" y="1847911"/>
            <a:ext cx="2010686"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881678" y="1847911"/>
            <a:ext cx="16764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2900729" y="2028885"/>
            <a:ext cx="2114549" cy="7638"/>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4558078" y="1828861"/>
            <a:ext cx="1905000" cy="14585"/>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463078" y="1843446"/>
            <a:ext cx="838200" cy="4465"/>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01278" y="1847911"/>
            <a:ext cx="144780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749078" y="1847911"/>
            <a:ext cx="1594157"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900478" y="173361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558078" y="173361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015278" y="192411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301278" y="169551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0349278" y="173361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500678" y="1347550"/>
            <a:ext cx="438149" cy="457200"/>
          </a:xfrm>
          <a:prstGeom prst="rect">
            <a:avLst/>
          </a:prstGeom>
          <a:noFill/>
        </p:spPr>
        <p:txBody>
          <a:bodyPr wrap="square" rtlCol="0">
            <a:spAutoFit/>
          </a:bodyPr>
          <a:lstStyle/>
          <a:p>
            <a:r>
              <a:rPr lang="en-US" dirty="0" smtClean="0"/>
              <a:t>B</a:t>
            </a:r>
            <a:endParaRPr lang="en-US" dirty="0"/>
          </a:p>
        </p:txBody>
      </p:sp>
      <p:cxnSp>
        <p:nvCxnSpPr>
          <p:cNvPr id="103" name="Straight Connector 102"/>
          <p:cNvCxnSpPr/>
          <p:nvPr/>
        </p:nvCxnSpPr>
        <p:spPr>
          <a:xfrm>
            <a:off x="8749078" y="173361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098656" y="1310046"/>
            <a:ext cx="364422" cy="461665"/>
          </a:xfrm>
          <a:prstGeom prst="rect">
            <a:avLst/>
          </a:prstGeom>
          <a:noFill/>
        </p:spPr>
        <p:txBody>
          <a:bodyPr wrap="square" rtlCol="0">
            <a:spAutoFit/>
          </a:bodyPr>
          <a:lstStyle/>
          <a:p>
            <a:r>
              <a:rPr lang="en-US" dirty="0" smtClean="0"/>
              <a:t>C</a:t>
            </a:r>
            <a:endParaRPr lang="en-US" dirty="0"/>
          </a:p>
        </p:txBody>
      </p:sp>
      <p:sp>
        <p:nvSpPr>
          <p:cNvPr id="105" name="TextBox 104"/>
          <p:cNvSpPr txBox="1"/>
          <p:nvPr/>
        </p:nvSpPr>
        <p:spPr>
          <a:xfrm>
            <a:off x="1281478" y="1485961"/>
            <a:ext cx="914400" cy="461665"/>
          </a:xfrm>
          <a:prstGeom prst="rect">
            <a:avLst/>
          </a:prstGeom>
          <a:noFill/>
        </p:spPr>
        <p:txBody>
          <a:bodyPr wrap="square" rtlCol="0">
            <a:spAutoFit/>
          </a:bodyPr>
          <a:lstStyle/>
          <a:p>
            <a:r>
              <a:rPr lang="en-US" dirty="0" smtClean="0"/>
              <a:t>3m</a:t>
            </a:r>
            <a:endParaRPr lang="en-US" dirty="0"/>
          </a:p>
        </p:txBody>
      </p:sp>
      <p:sp>
        <p:nvSpPr>
          <p:cNvPr id="106" name="TextBox 105"/>
          <p:cNvSpPr txBox="1"/>
          <p:nvPr/>
        </p:nvSpPr>
        <p:spPr>
          <a:xfrm>
            <a:off x="3246100" y="1511365"/>
            <a:ext cx="814208" cy="461665"/>
          </a:xfrm>
          <a:prstGeom prst="rect">
            <a:avLst/>
          </a:prstGeom>
          <a:noFill/>
        </p:spPr>
        <p:txBody>
          <a:bodyPr wrap="square" rtlCol="0">
            <a:spAutoFit/>
          </a:bodyPr>
          <a:lstStyle/>
          <a:p>
            <a:r>
              <a:rPr lang="en-US" dirty="0" smtClean="0"/>
              <a:t>3m</a:t>
            </a:r>
            <a:endParaRPr lang="en-US" dirty="0"/>
          </a:p>
        </p:txBody>
      </p:sp>
      <p:sp>
        <p:nvSpPr>
          <p:cNvPr id="107" name="TextBox 106"/>
          <p:cNvSpPr txBox="1"/>
          <p:nvPr/>
        </p:nvSpPr>
        <p:spPr>
          <a:xfrm>
            <a:off x="5072426" y="1495485"/>
            <a:ext cx="781052" cy="461665"/>
          </a:xfrm>
          <a:prstGeom prst="rect">
            <a:avLst/>
          </a:prstGeom>
          <a:noFill/>
        </p:spPr>
        <p:txBody>
          <a:bodyPr wrap="square" rtlCol="0">
            <a:spAutoFit/>
          </a:bodyPr>
          <a:lstStyle/>
          <a:p>
            <a:r>
              <a:rPr lang="en-US" dirty="0" smtClean="0"/>
              <a:t>3m</a:t>
            </a:r>
            <a:endParaRPr lang="en-US" dirty="0"/>
          </a:p>
        </p:txBody>
      </p:sp>
      <p:sp>
        <p:nvSpPr>
          <p:cNvPr id="108" name="TextBox 107"/>
          <p:cNvSpPr txBox="1"/>
          <p:nvPr/>
        </p:nvSpPr>
        <p:spPr>
          <a:xfrm>
            <a:off x="3593237" y="1957150"/>
            <a:ext cx="609599" cy="461665"/>
          </a:xfrm>
          <a:prstGeom prst="rect">
            <a:avLst/>
          </a:prstGeom>
          <a:noFill/>
        </p:spPr>
        <p:txBody>
          <a:bodyPr wrap="square" rtlCol="0">
            <a:spAutoFit/>
          </a:bodyPr>
          <a:lstStyle/>
          <a:p>
            <a:r>
              <a:rPr lang="en-US" dirty="0" smtClean="0"/>
              <a:t>4m</a:t>
            </a:r>
            <a:endParaRPr lang="en-US" dirty="0"/>
          </a:p>
        </p:txBody>
      </p:sp>
      <p:sp>
        <p:nvSpPr>
          <p:cNvPr id="109" name="TextBox 108"/>
          <p:cNvSpPr txBox="1"/>
          <p:nvPr/>
        </p:nvSpPr>
        <p:spPr>
          <a:xfrm>
            <a:off x="6383306" y="1410268"/>
            <a:ext cx="1102429" cy="461665"/>
          </a:xfrm>
          <a:prstGeom prst="rect">
            <a:avLst/>
          </a:prstGeom>
          <a:noFill/>
        </p:spPr>
        <p:txBody>
          <a:bodyPr wrap="square" rtlCol="0">
            <a:spAutoFit/>
          </a:bodyPr>
          <a:lstStyle/>
          <a:p>
            <a:r>
              <a:rPr lang="en-US" dirty="0" smtClean="0"/>
              <a:t>1.33m</a:t>
            </a:r>
            <a:endParaRPr lang="en-US" dirty="0"/>
          </a:p>
        </p:txBody>
      </p:sp>
      <p:sp>
        <p:nvSpPr>
          <p:cNvPr id="110" name="TextBox 109"/>
          <p:cNvSpPr txBox="1"/>
          <p:nvPr/>
        </p:nvSpPr>
        <p:spPr>
          <a:xfrm>
            <a:off x="7600035" y="1462446"/>
            <a:ext cx="996642" cy="461665"/>
          </a:xfrm>
          <a:prstGeom prst="rect">
            <a:avLst/>
          </a:prstGeom>
          <a:noFill/>
        </p:spPr>
        <p:txBody>
          <a:bodyPr wrap="square" rtlCol="0">
            <a:spAutoFit/>
          </a:bodyPr>
          <a:lstStyle/>
          <a:p>
            <a:r>
              <a:rPr lang="en-US" dirty="0" smtClean="0"/>
              <a:t>2.67m</a:t>
            </a:r>
            <a:endParaRPr lang="en-US" dirty="0"/>
          </a:p>
        </p:txBody>
      </p:sp>
      <p:sp>
        <p:nvSpPr>
          <p:cNvPr id="111" name="Oval 110"/>
          <p:cNvSpPr/>
          <p:nvPr/>
        </p:nvSpPr>
        <p:spPr>
          <a:xfrm>
            <a:off x="8672878" y="1264328"/>
            <a:ext cx="152400" cy="12638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8749078" y="1238311"/>
            <a:ext cx="364901" cy="461665"/>
          </a:xfrm>
          <a:prstGeom prst="rect">
            <a:avLst/>
          </a:prstGeom>
          <a:noFill/>
        </p:spPr>
        <p:txBody>
          <a:bodyPr wrap="square" rtlCol="0">
            <a:spAutoFit/>
          </a:bodyPr>
          <a:lstStyle/>
          <a:p>
            <a:r>
              <a:rPr lang="en-US" dirty="0" smtClean="0"/>
              <a:t>D</a:t>
            </a:r>
            <a:endParaRPr lang="en-US" dirty="0"/>
          </a:p>
        </p:txBody>
      </p:sp>
      <p:sp>
        <p:nvSpPr>
          <p:cNvPr id="113" name="TextBox 112"/>
          <p:cNvSpPr txBox="1"/>
          <p:nvPr/>
        </p:nvSpPr>
        <p:spPr>
          <a:xfrm>
            <a:off x="10273078" y="1314511"/>
            <a:ext cx="394924" cy="461665"/>
          </a:xfrm>
          <a:prstGeom prst="rect">
            <a:avLst/>
          </a:prstGeom>
          <a:noFill/>
        </p:spPr>
        <p:txBody>
          <a:bodyPr wrap="square" rtlCol="0">
            <a:spAutoFit/>
          </a:bodyPr>
          <a:lstStyle/>
          <a:p>
            <a:r>
              <a:rPr lang="en-US" dirty="0" smtClean="0"/>
              <a:t>E</a:t>
            </a:r>
            <a:endParaRPr lang="en-US" dirty="0"/>
          </a:p>
        </p:txBody>
      </p:sp>
      <p:sp>
        <p:nvSpPr>
          <p:cNvPr id="114" name="TextBox 113"/>
          <p:cNvSpPr txBox="1"/>
          <p:nvPr/>
        </p:nvSpPr>
        <p:spPr>
          <a:xfrm>
            <a:off x="595680" y="1238311"/>
            <a:ext cx="380998" cy="461664"/>
          </a:xfrm>
          <a:prstGeom prst="rect">
            <a:avLst/>
          </a:prstGeom>
          <a:noFill/>
        </p:spPr>
        <p:txBody>
          <a:bodyPr wrap="square" rtlCol="0">
            <a:spAutoFit/>
          </a:bodyPr>
          <a:lstStyle/>
          <a:p>
            <a:r>
              <a:rPr lang="en-US" dirty="0" smtClean="0"/>
              <a:t>A</a:t>
            </a:r>
            <a:endParaRPr lang="en-US" dirty="0"/>
          </a:p>
        </p:txBody>
      </p:sp>
      <p:sp>
        <p:nvSpPr>
          <p:cNvPr id="115" name="TextBox 114"/>
          <p:cNvSpPr txBox="1"/>
          <p:nvPr/>
        </p:nvSpPr>
        <p:spPr>
          <a:xfrm>
            <a:off x="9282477" y="1390711"/>
            <a:ext cx="748077" cy="461665"/>
          </a:xfrm>
          <a:prstGeom prst="rect">
            <a:avLst/>
          </a:prstGeom>
          <a:noFill/>
        </p:spPr>
        <p:txBody>
          <a:bodyPr wrap="square" rtlCol="0">
            <a:spAutoFit/>
          </a:bodyPr>
          <a:lstStyle/>
          <a:p>
            <a:r>
              <a:rPr lang="en-US" dirty="0" smtClean="0"/>
              <a:t>2m</a:t>
            </a:r>
            <a:endParaRPr lang="en-US" dirty="0"/>
          </a:p>
        </p:txBody>
      </p:sp>
      <p:cxnSp>
        <p:nvCxnSpPr>
          <p:cNvPr id="116" name="Straight Arrow Connector 115"/>
          <p:cNvCxnSpPr/>
          <p:nvPr/>
        </p:nvCxnSpPr>
        <p:spPr>
          <a:xfrm>
            <a:off x="10349278" y="260064"/>
            <a:ext cx="1072" cy="102323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0733299" y="1347550"/>
            <a:ext cx="1534901" cy="461665"/>
          </a:xfrm>
          <a:prstGeom prst="rect">
            <a:avLst/>
          </a:prstGeom>
          <a:noFill/>
        </p:spPr>
        <p:txBody>
          <a:bodyPr wrap="square" rtlCol="0">
            <a:spAutoFit/>
          </a:bodyPr>
          <a:lstStyle/>
          <a:p>
            <a:r>
              <a:rPr lang="en-US" dirty="0" smtClean="0"/>
              <a:t>60 Cos 30</a:t>
            </a:r>
            <a:endParaRPr lang="en-US" dirty="0"/>
          </a:p>
        </p:txBody>
      </p:sp>
      <p:sp>
        <p:nvSpPr>
          <p:cNvPr id="118" name="TextBox 117"/>
          <p:cNvSpPr txBox="1"/>
          <p:nvPr/>
        </p:nvSpPr>
        <p:spPr>
          <a:xfrm>
            <a:off x="8977678" y="290737"/>
            <a:ext cx="1534901" cy="461665"/>
          </a:xfrm>
          <a:prstGeom prst="rect">
            <a:avLst/>
          </a:prstGeom>
          <a:noFill/>
        </p:spPr>
        <p:txBody>
          <a:bodyPr wrap="square" rtlCol="0">
            <a:spAutoFit/>
          </a:bodyPr>
          <a:lstStyle/>
          <a:p>
            <a:r>
              <a:rPr lang="en-US" dirty="0" smtClean="0"/>
              <a:t>60 Sine30</a:t>
            </a:r>
            <a:endParaRPr lang="en-US" dirty="0"/>
          </a:p>
        </p:txBody>
      </p:sp>
    </p:spTree>
    <p:extLst>
      <p:ext uri="{BB962C8B-B14F-4D97-AF65-F5344CB8AC3E}">
        <p14:creationId xmlns:p14="http://schemas.microsoft.com/office/powerpoint/2010/main" val="258111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7">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7" grpId="0"/>
      <p:bldP spid="12" grpId="0"/>
      <p:bldP spid="14" grpId="0"/>
      <p:bldP spid="16" grpId="0" animBg="1"/>
      <p:bldP spid="18"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a:xfrm>
            <a:off x="1066800" y="152400"/>
            <a:ext cx="10762903" cy="685800"/>
          </a:xfrm>
        </p:spPr>
        <p:txBody>
          <a:bodyPr/>
          <a:lstStyle/>
          <a:p>
            <a:pPr marL="514350" indent="-514350" algn="just" eaLnBrk="1" hangingPunct="1">
              <a:buFont typeface="Calibri Light" panose="020F0302020204030204" pitchFamily="34" charset="0"/>
              <a:buAutoNum type="arabicPeriod" startAt="7"/>
            </a:pPr>
            <a:r>
              <a:rPr lang="en-US" altLang="en-US" sz="2800" dirty="0">
                <a:solidFill>
                  <a:srgbClr val="FFFFFF"/>
                </a:solidFill>
                <a:latin typeface="Times New Roman" panose="02020603050405020304" pitchFamily="18" charset="0"/>
                <a:cs typeface="Times New Roman" panose="02020603050405020304" pitchFamily="18" charset="0"/>
              </a:rPr>
              <a:t>Determine the reactions that develop at the supports A and B for the beam loaded as shown in the figure</a:t>
            </a:r>
            <a:r>
              <a:rPr lang="en-US" altLang="en-US" sz="2800" dirty="0" smtClean="0">
                <a:solidFill>
                  <a:srgbClr val="FFFFFF"/>
                </a:solidFill>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stretch>
            <a:fillRect/>
          </a:stretch>
        </p:blipFill>
        <p:spPr>
          <a:xfrm>
            <a:off x="590896" y="990600"/>
            <a:ext cx="11238807" cy="2057400"/>
          </a:xfrm>
          <a:prstGeom prst="rect">
            <a:avLst/>
          </a:prstGeom>
        </p:spPr>
      </p:pic>
      <p:cxnSp>
        <p:nvCxnSpPr>
          <p:cNvPr id="91" name="Straight Connector 90"/>
          <p:cNvCxnSpPr/>
          <p:nvPr/>
        </p:nvCxnSpPr>
        <p:spPr>
          <a:xfrm flipV="1">
            <a:off x="1029956" y="5239551"/>
            <a:ext cx="9638044" cy="36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2451616" y="5277651"/>
            <a:ext cx="0" cy="7239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537216" y="5275762"/>
            <a:ext cx="91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8852416" y="5199562"/>
            <a:ext cx="0" cy="838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691591" y="4287051"/>
            <a:ext cx="0" cy="95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566416" y="4287051"/>
            <a:ext cx="0" cy="95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10661957" y="3352800"/>
            <a:ext cx="920443" cy="72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0668000" y="4096551"/>
            <a:ext cx="1149043" cy="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Arc 98"/>
          <p:cNvSpPr/>
          <p:nvPr/>
        </p:nvSpPr>
        <p:spPr>
          <a:xfrm>
            <a:off x="10754394" y="3925101"/>
            <a:ext cx="231622" cy="40005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99"/>
          <p:cNvSpPr txBox="1"/>
          <p:nvPr/>
        </p:nvSpPr>
        <p:spPr>
          <a:xfrm>
            <a:off x="10944429" y="3639351"/>
            <a:ext cx="732965" cy="461665"/>
          </a:xfrm>
          <a:prstGeom prst="rect">
            <a:avLst/>
          </a:prstGeom>
          <a:noFill/>
          <a:ln>
            <a:noFill/>
          </a:ln>
        </p:spPr>
        <p:txBody>
          <a:bodyPr wrap="square" rtlCol="0">
            <a:spAutoFit/>
          </a:bodyPr>
          <a:lstStyle/>
          <a:p>
            <a:r>
              <a:rPr lang="en-US" dirty="0" smtClean="0"/>
              <a:t>30</a:t>
            </a:r>
            <a:r>
              <a:rPr lang="en-US" baseline="30000" dirty="0" smtClean="0"/>
              <a:t>0</a:t>
            </a:r>
            <a:endParaRPr lang="en-US" baseline="30000" dirty="0"/>
          </a:p>
        </p:txBody>
      </p:sp>
      <p:sp>
        <p:nvSpPr>
          <p:cNvPr id="101" name="TextBox 100"/>
          <p:cNvSpPr txBox="1"/>
          <p:nvPr/>
        </p:nvSpPr>
        <p:spPr>
          <a:xfrm>
            <a:off x="11443216" y="3318329"/>
            <a:ext cx="933449" cy="461665"/>
          </a:xfrm>
          <a:prstGeom prst="rect">
            <a:avLst/>
          </a:prstGeom>
          <a:noFill/>
          <a:ln>
            <a:noFill/>
          </a:ln>
        </p:spPr>
        <p:txBody>
          <a:bodyPr wrap="square" rtlCol="0">
            <a:spAutoFit/>
          </a:bodyPr>
          <a:lstStyle/>
          <a:p>
            <a:r>
              <a:rPr lang="en-US" dirty="0" smtClean="0"/>
              <a:t>5kN</a:t>
            </a:r>
            <a:endParaRPr lang="en-US" dirty="0"/>
          </a:p>
        </p:txBody>
      </p:sp>
      <p:sp>
        <p:nvSpPr>
          <p:cNvPr id="102" name="TextBox 101"/>
          <p:cNvSpPr txBox="1"/>
          <p:nvPr/>
        </p:nvSpPr>
        <p:spPr>
          <a:xfrm>
            <a:off x="2085130" y="5908319"/>
            <a:ext cx="1066800" cy="461665"/>
          </a:xfrm>
          <a:prstGeom prst="rect">
            <a:avLst/>
          </a:prstGeom>
          <a:noFill/>
          <a:ln>
            <a:noFill/>
          </a:ln>
        </p:spPr>
        <p:txBody>
          <a:bodyPr wrap="square" rtlCol="0">
            <a:spAutoFit/>
          </a:bodyPr>
          <a:lstStyle/>
          <a:p>
            <a:r>
              <a:rPr lang="en-US" dirty="0" smtClean="0"/>
              <a:t>R</a:t>
            </a:r>
            <a:r>
              <a:rPr lang="en-US" baseline="-25000" dirty="0" smtClean="0"/>
              <a:t>AV</a:t>
            </a:r>
            <a:endParaRPr lang="en-US" baseline="-25000" dirty="0"/>
          </a:p>
        </p:txBody>
      </p:sp>
      <p:sp>
        <p:nvSpPr>
          <p:cNvPr id="103" name="TextBox 102"/>
          <p:cNvSpPr txBox="1"/>
          <p:nvPr/>
        </p:nvSpPr>
        <p:spPr>
          <a:xfrm>
            <a:off x="1689616" y="4742362"/>
            <a:ext cx="919850" cy="461665"/>
          </a:xfrm>
          <a:prstGeom prst="rect">
            <a:avLst/>
          </a:prstGeom>
          <a:noFill/>
          <a:ln>
            <a:noFill/>
          </a:ln>
        </p:spPr>
        <p:txBody>
          <a:bodyPr wrap="square" rtlCol="0">
            <a:spAutoFit/>
          </a:bodyPr>
          <a:lstStyle/>
          <a:p>
            <a:r>
              <a:rPr lang="en-US" dirty="0" smtClean="0"/>
              <a:t>R</a:t>
            </a:r>
            <a:r>
              <a:rPr lang="en-US" baseline="-25000" dirty="0" smtClean="0"/>
              <a:t>AH</a:t>
            </a:r>
            <a:endParaRPr lang="en-US" baseline="-25000" dirty="0"/>
          </a:p>
        </p:txBody>
      </p:sp>
      <p:sp>
        <p:nvSpPr>
          <p:cNvPr id="104" name="TextBox 103"/>
          <p:cNvSpPr txBox="1"/>
          <p:nvPr/>
        </p:nvSpPr>
        <p:spPr>
          <a:xfrm>
            <a:off x="6521764" y="4273887"/>
            <a:ext cx="875707" cy="461665"/>
          </a:xfrm>
          <a:prstGeom prst="rect">
            <a:avLst/>
          </a:prstGeom>
          <a:noFill/>
          <a:ln>
            <a:noFill/>
          </a:ln>
        </p:spPr>
        <p:txBody>
          <a:bodyPr wrap="square" rtlCol="0">
            <a:spAutoFit/>
          </a:bodyPr>
          <a:lstStyle/>
          <a:p>
            <a:r>
              <a:rPr lang="en-US" dirty="0" smtClean="0"/>
              <a:t>15kN</a:t>
            </a:r>
            <a:endParaRPr lang="en-US" dirty="0"/>
          </a:p>
        </p:txBody>
      </p:sp>
      <p:cxnSp>
        <p:nvCxnSpPr>
          <p:cNvPr id="105" name="Straight Connector 104"/>
          <p:cNvCxnSpPr/>
          <p:nvPr/>
        </p:nvCxnSpPr>
        <p:spPr>
          <a:xfrm flipV="1">
            <a:off x="990600" y="5797190"/>
            <a:ext cx="1454254" cy="26071"/>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441293" y="5785512"/>
            <a:ext cx="2285999" cy="7293"/>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2438160" y="5506874"/>
            <a:ext cx="1284555" cy="2439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4687556" y="5772954"/>
            <a:ext cx="907319" cy="317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537716" y="5768210"/>
            <a:ext cx="1042008" cy="20949"/>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7482962" y="5732962"/>
            <a:ext cx="1395594" cy="26037"/>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878556" y="5732962"/>
            <a:ext cx="1760081" cy="6997"/>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003816" y="565865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687556" y="565865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3702706" y="5385719"/>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480816" y="565865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0638637" y="5605798"/>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2076502" y="5205884"/>
            <a:ext cx="438149" cy="457200"/>
          </a:xfrm>
          <a:prstGeom prst="rect">
            <a:avLst/>
          </a:prstGeom>
          <a:noFill/>
        </p:spPr>
        <p:txBody>
          <a:bodyPr wrap="square" rtlCol="0">
            <a:spAutoFit/>
          </a:bodyPr>
          <a:lstStyle/>
          <a:p>
            <a:r>
              <a:rPr lang="en-US" dirty="0" smtClean="0"/>
              <a:t>A</a:t>
            </a:r>
            <a:endParaRPr lang="en-US" dirty="0"/>
          </a:p>
        </p:txBody>
      </p:sp>
      <p:sp>
        <p:nvSpPr>
          <p:cNvPr id="118" name="TextBox 117"/>
          <p:cNvSpPr txBox="1"/>
          <p:nvPr/>
        </p:nvSpPr>
        <p:spPr>
          <a:xfrm>
            <a:off x="1308876" y="5721204"/>
            <a:ext cx="914400" cy="461665"/>
          </a:xfrm>
          <a:prstGeom prst="rect">
            <a:avLst/>
          </a:prstGeom>
          <a:noFill/>
        </p:spPr>
        <p:txBody>
          <a:bodyPr wrap="square" rtlCol="0">
            <a:spAutoFit/>
          </a:bodyPr>
          <a:lstStyle/>
          <a:p>
            <a:r>
              <a:rPr lang="en-US" dirty="0" smtClean="0"/>
              <a:t>2m</a:t>
            </a:r>
            <a:endParaRPr lang="en-US" dirty="0"/>
          </a:p>
        </p:txBody>
      </p:sp>
      <p:sp>
        <p:nvSpPr>
          <p:cNvPr id="119" name="TextBox 118"/>
          <p:cNvSpPr txBox="1"/>
          <p:nvPr/>
        </p:nvSpPr>
        <p:spPr>
          <a:xfrm>
            <a:off x="3245939" y="5709445"/>
            <a:ext cx="814208" cy="461665"/>
          </a:xfrm>
          <a:prstGeom prst="rect">
            <a:avLst/>
          </a:prstGeom>
          <a:noFill/>
        </p:spPr>
        <p:txBody>
          <a:bodyPr wrap="square" rtlCol="0">
            <a:spAutoFit/>
          </a:bodyPr>
          <a:lstStyle/>
          <a:p>
            <a:r>
              <a:rPr lang="en-US" dirty="0" smtClean="0"/>
              <a:t>4m</a:t>
            </a:r>
            <a:endParaRPr lang="en-US" dirty="0"/>
          </a:p>
        </p:txBody>
      </p:sp>
      <p:sp>
        <p:nvSpPr>
          <p:cNvPr id="120" name="TextBox 119"/>
          <p:cNvSpPr txBox="1"/>
          <p:nvPr/>
        </p:nvSpPr>
        <p:spPr>
          <a:xfrm>
            <a:off x="4838521" y="5739959"/>
            <a:ext cx="781052" cy="461665"/>
          </a:xfrm>
          <a:prstGeom prst="rect">
            <a:avLst/>
          </a:prstGeom>
          <a:noFill/>
        </p:spPr>
        <p:txBody>
          <a:bodyPr wrap="square" rtlCol="0">
            <a:spAutoFit/>
          </a:bodyPr>
          <a:lstStyle/>
          <a:p>
            <a:r>
              <a:rPr lang="en-US" dirty="0" smtClean="0"/>
              <a:t>1m</a:t>
            </a:r>
            <a:endParaRPr lang="en-US" dirty="0"/>
          </a:p>
        </p:txBody>
      </p:sp>
      <p:sp>
        <p:nvSpPr>
          <p:cNvPr id="121" name="TextBox 120"/>
          <p:cNvSpPr txBox="1"/>
          <p:nvPr/>
        </p:nvSpPr>
        <p:spPr>
          <a:xfrm>
            <a:off x="2847929" y="5402880"/>
            <a:ext cx="609599" cy="461665"/>
          </a:xfrm>
          <a:prstGeom prst="rect">
            <a:avLst/>
          </a:prstGeom>
          <a:noFill/>
        </p:spPr>
        <p:txBody>
          <a:bodyPr wrap="square" rtlCol="0">
            <a:spAutoFit/>
          </a:bodyPr>
          <a:lstStyle/>
          <a:p>
            <a:r>
              <a:rPr lang="en-US" dirty="0" smtClean="0"/>
              <a:t>2m</a:t>
            </a:r>
            <a:endParaRPr lang="en-US" dirty="0"/>
          </a:p>
        </p:txBody>
      </p:sp>
      <p:sp>
        <p:nvSpPr>
          <p:cNvPr id="122" name="Oval 121"/>
          <p:cNvSpPr/>
          <p:nvPr/>
        </p:nvSpPr>
        <p:spPr>
          <a:xfrm>
            <a:off x="4585216" y="5190768"/>
            <a:ext cx="152400" cy="12638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8878556" y="5123362"/>
            <a:ext cx="364901" cy="461665"/>
          </a:xfrm>
          <a:prstGeom prst="rect">
            <a:avLst/>
          </a:prstGeom>
          <a:noFill/>
        </p:spPr>
        <p:txBody>
          <a:bodyPr wrap="square" rtlCol="0">
            <a:spAutoFit/>
          </a:bodyPr>
          <a:lstStyle/>
          <a:p>
            <a:r>
              <a:rPr lang="en-US" dirty="0" smtClean="0"/>
              <a:t>B</a:t>
            </a:r>
            <a:endParaRPr lang="en-US" dirty="0"/>
          </a:p>
        </p:txBody>
      </p:sp>
      <p:sp>
        <p:nvSpPr>
          <p:cNvPr id="124" name="TextBox 123"/>
          <p:cNvSpPr txBox="1"/>
          <p:nvPr/>
        </p:nvSpPr>
        <p:spPr>
          <a:xfrm>
            <a:off x="3653043" y="4417127"/>
            <a:ext cx="1042880" cy="461665"/>
          </a:xfrm>
          <a:prstGeom prst="rect">
            <a:avLst/>
          </a:prstGeom>
          <a:noFill/>
        </p:spPr>
        <p:txBody>
          <a:bodyPr wrap="square" rtlCol="0">
            <a:spAutoFit/>
          </a:bodyPr>
          <a:lstStyle/>
          <a:p>
            <a:r>
              <a:rPr lang="en-US" dirty="0" smtClean="0"/>
              <a:t>9kN</a:t>
            </a:r>
            <a:endParaRPr lang="en-US" dirty="0"/>
          </a:p>
        </p:txBody>
      </p:sp>
      <p:cxnSp>
        <p:nvCxnSpPr>
          <p:cNvPr id="125" name="Straight Connector 124"/>
          <p:cNvCxnSpPr/>
          <p:nvPr/>
        </p:nvCxnSpPr>
        <p:spPr>
          <a:xfrm>
            <a:off x="5575816" y="565865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10638637" y="4072092"/>
            <a:ext cx="29363" cy="12036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9615031" y="5688218"/>
            <a:ext cx="828159" cy="461665"/>
          </a:xfrm>
          <a:prstGeom prst="rect">
            <a:avLst/>
          </a:prstGeom>
          <a:noFill/>
        </p:spPr>
        <p:txBody>
          <a:bodyPr wrap="square" rtlCol="0">
            <a:spAutoFit/>
          </a:bodyPr>
          <a:lstStyle/>
          <a:p>
            <a:r>
              <a:rPr lang="en-US" dirty="0" smtClean="0"/>
              <a:t>3m</a:t>
            </a:r>
            <a:endParaRPr lang="en-US" dirty="0"/>
          </a:p>
        </p:txBody>
      </p:sp>
      <p:sp>
        <p:nvSpPr>
          <p:cNvPr id="128" name="Oval 127"/>
          <p:cNvSpPr/>
          <p:nvPr/>
        </p:nvSpPr>
        <p:spPr>
          <a:xfrm>
            <a:off x="5499616" y="5163351"/>
            <a:ext cx="152400" cy="12638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7404616" y="5189368"/>
            <a:ext cx="152400" cy="12638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p:cNvCxnSpPr/>
          <p:nvPr/>
        </p:nvCxnSpPr>
        <p:spPr>
          <a:xfrm>
            <a:off x="6541082" y="5765984"/>
            <a:ext cx="951084" cy="6967"/>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566416" y="5620551"/>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5692124" y="5772951"/>
            <a:ext cx="812208" cy="461665"/>
          </a:xfrm>
          <a:prstGeom prst="rect">
            <a:avLst/>
          </a:prstGeom>
          <a:noFill/>
        </p:spPr>
        <p:txBody>
          <a:bodyPr wrap="square" rtlCol="0">
            <a:spAutoFit/>
          </a:bodyPr>
          <a:lstStyle/>
          <a:p>
            <a:r>
              <a:rPr lang="en-US" dirty="0" smtClean="0"/>
              <a:t>1.5m</a:t>
            </a:r>
            <a:endParaRPr lang="en-US" dirty="0"/>
          </a:p>
        </p:txBody>
      </p:sp>
      <p:sp>
        <p:nvSpPr>
          <p:cNvPr id="133" name="TextBox 132"/>
          <p:cNvSpPr txBox="1"/>
          <p:nvPr/>
        </p:nvSpPr>
        <p:spPr>
          <a:xfrm>
            <a:off x="6577394" y="5709444"/>
            <a:ext cx="997161" cy="461665"/>
          </a:xfrm>
          <a:prstGeom prst="rect">
            <a:avLst/>
          </a:prstGeom>
          <a:noFill/>
        </p:spPr>
        <p:txBody>
          <a:bodyPr wrap="square" rtlCol="0">
            <a:spAutoFit/>
          </a:bodyPr>
          <a:lstStyle/>
          <a:p>
            <a:r>
              <a:rPr lang="en-US" dirty="0" smtClean="0"/>
              <a:t>1.5m</a:t>
            </a:r>
            <a:endParaRPr lang="en-US" dirty="0"/>
          </a:p>
        </p:txBody>
      </p:sp>
      <p:sp>
        <p:nvSpPr>
          <p:cNvPr id="134" name="Rectangle 133"/>
          <p:cNvSpPr/>
          <p:nvPr/>
        </p:nvSpPr>
        <p:spPr>
          <a:xfrm>
            <a:off x="8847451" y="5696751"/>
            <a:ext cx="526106" cy="461665"/>
          </a:xfrm>
          <a:prstGeom prst="rect">
            <a:avLst/>
          </a:prstGeom>
        </p:spPr>
        <p:txBody>
          <a:bodyPr wrap="none">
            <a:spAutoFit/>
          </a:bodyPr>
          <a:lstStyle/>
          <a:p>
            <a:r>
              <a:rPr lang="en-US" dirty="0"/>
              <a:t>R</a:t>
            </a:r>
            <a:r>
              <a:rPr lang="en-US" baseline="-25000" dirty="0"/>
              <a:t>B</a:t>
            </a:r>
          </a:p>
        </p:txBody>
      </p:sp>
      <p:sp>
        <p:nvSpPr>
          <p:cNvPr id="135" name="TextBox 134"/>
          <p:cNvSpPr txBox="1"/>
          <p:nvPr/>
        </p:nvSpPr>
        <p:spPr>
          <a:xfrm>
            <a:off x="7870664" y="5737157"/>
            <a:ext cx="1022490" cy="461665"/>
          </a:xfrm>
          <a:prstGeom prst="rect">
            <a:avLst/>
          </a:prstGeom>
          <a:noFill/>
        </p:spPr>
        <p:txBody>
          <a:bodyPr wrap="square" rtlCol="0">
            <a:spAutoFit/>
          </a:bodyPr>
          <a:lstStyle/>
          <a:p>
            <a:r>
              <a:rPr lang="en-US" dirty="0" smtClean="0"/>
              <a:t>2m</a:t>
            </a:r>
            <a:endParaRPr lang="en-US" dirty="0"/>
          </a:p>
        </p:txBody>
      </p:sp>
      <p:sp>
        <p:nvSpPr>
          <p:cNvPr id="136" name="Arc 135"/>
          <p:cNvSpPr/>
          <p:nvPr/>
        </p:nvSpPr>
        <p:spPr>
          <a:xfrm>
            <a:off x="6860886" y="4756561"/>
            <a:ext cx="993622" cy="723557"/>
          </a:xfrm>
          <a:prstGeom prst="arc">
            <a:avLst>
              <a:gd name="adj1" fmla="val 16200000"/>
              <a:gd name="adj2" fmla="val 521960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TextBox 136"/>
          <p:cNvSpPr txBox="1"/>
          <p:nvPr/>
        </p:nvSpPr>
        <p:spPr>
          <a:xfrm>
            <a:off x="7669786" y="4558714"/>
            <a:ext cx="1582725" cy="461665"/>
          </a:xfrm>
          <a:prstGeom prst="rect">
            <a:avLst/>
          </a:prstGeom>
          <a:noFill/>
        </p:spPr>
        <p:txBody>
          <a:bodyPr wrap="square" rtlCol="0">
            <a:spAutoFit/>
          </a:bodyPr>
          <a:lstStyle/>
          <a:p>
            <a:r>
              <a:rPr lang="en-US" dirty="0" smtClean="0"/>
              <a:t>10kN-m</a:t>
            </a:r>
            <a:endParaRPr lang="en-US" dirty="0"/>
          </a:p>
        </p:txBody>
      </p:sp>
      <p:cxnSp>
        <p:nvCxnSpPr>
          <p:cNvPr id="138" name="Straight Arrow Connector 137"/>
          <p:cNvCxnSpPr/>
          <p:nvPr/>
        </p:nvCxnSpPr>
        <p:spPr>
          <a:xfrm>
            <a:off x="10668000" y="3276600"/>
            <a:ext cx="0" cy="75376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0870205" y="4134650"/>
            <a:ext cx="1330538" cy="461665"/>
          </a:xfrm>
          <a:prstGeom prst="rect">
            <a:avLst/>
          </a:prstGeom>
          <a:noFill/>
        </p:spPr>
        <p:txBody>
          <a:bodyPr wrap="square" rtlCol="0">
            <a:spAutoFit/>
          </a:bodyPr>
          <a:lstStyle/>
          <a:p>
            <a:r>
              <a:rPr lang="en-US" dirty="0" smtClean="0"/>
              <a:t>5 Cos 30</a:t>
            </a:r>
            <a:endParaRPr lang="en-US" dirty="0"/>
          </a:p>
        </p:txBody>
      </p:sp>
      <p:sp>
        <p:nvSpPr>
          <p:cNvPr id="140" name="TextBox 139"/>
          <p:cNvSpPr txBox="1"/>
          <p:nvPr/>
        </p:nvSpPr>
        <p:spPr>
          <a:xfrm>
            <a:off x="9315660" y="3410751"/>
            <a:ext cx="1441756" cy="461665"/>
          </a:xfrm>
          <a:prstGeom prst="rect">
            <a:avLst/>
          </a:prstGeom>
          <a:noFill/>
        </p:spPr>
        <p:txBody>
          <a:bodyPr wrap="square" rtlCol="0">
            <a:spAutoFit/>
          </a:bodyPr>
          <a:lstStyle/>
          <a:p>
            <a:r>
              <a:rPr lang="en-US" dirty="0" smtClean="0"/>
              <a:t>5 sine 30</a:t>
            </a:r>
            <a:endParaRPr lang="en-US" dirty="0"/>
          </a:p>
        </p:txBody>
      </p:sp>
      <p:sp>
        <p:nvSpPr>
          <p:cNvPr id="141" name="TextBox 140"/>
          <p:cNvSpPr txBox="1"/>
          <p:nvPr/>
        </p:nvSpPr>
        <p:spPr>
          <a:xfrm>
            <a:off x="10656379" y="4495800"/>
            <a:ext cx="1078421" cy="461665"/>
          </a:xfrm>
          <a:prstGeom prst="rect">
            <a:avLst/>
          </a:prstGeom>
          <a:noFill/>
        </p:spPr>
        <p:txBody>
          <a:bodyPr wrap="square" rtlCol="0">
            <a:spAutoFit/>
          </a:bodyPr>
          <a:lstStyle/>
          <a:p>
            <a:r>
              <a:rPr lang="en-US" dirty="0" smtClean="0"/>
              <a:t>2m</a:t>
            </a:r>
            <a:endParaRPr lang="en-US" dirty="0"/>
          </a:p>
        </p:txBody>
      </p:sp>
    </p:spTree>
    <p:extLst>
      <p:ext uri="{BB962C8B-B14F-4D97-AF65-F5344CB8AC3E}">
        <p14:creationId xmlns:p14="http://schemas.microsoft.com/office/powerpoint/2010/main" val="245238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9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3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0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3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2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3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3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3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9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3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2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1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2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16"/>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26"/>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4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9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01"/>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99"/>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0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9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138"/>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39"/>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p:bldP spid="101" grpId="0"/>
      <p:bldP spid="102" grpId="0"/>
      <p:bldP spid="103" grpId="0"/>
      <p:bldP spid="104" grpId="0"/>
      <p:bldP spid="117" grpId="0"/>
      <p:bldP spid="118" grpId="0"/>
      <p:bldP spid="119" grpId="0"/>
      <p:bldP spid="120" grpId="0"/>
      <p:bldP spid="121" grpId="0"/>
      <p:bldP spid="122" grpId="0" animBg="1"/>
      <p:bldP spid="123" grpId="0"/>
      <p:bldP spid="124" grpId="0"/>
      <p:bldP spid="127" grpId="0"/>
      <p:bldP spid="128" grpId="0" animBg="1"/>
      <p:bldP spid="129" grpId="0" animBg="1"/>
      <p:bldP spid="132" grpId="0"/>
      <p:bldP spid="133" grpId="0"/>
      <p:bldP spid="134" grpId="0"/>
      <p:bldP spid="135" grpId="0"/>
      <p:bldP spid="136" grpId="0" animBg="1"/>
      <p:bldP spid="137" grpId="0"/>
      <p:bldP spid="139" grpId="0"/>
      <p:bldP spid="140" grpId="0"/>
      <p:bldP spid="14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016740" y="1907750"/>
            <a:ext cx="9513398" cy="82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438400" y="1992014"/>
            <a:ext cx="0" cy="7239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524000" y="1990125"/>
            <a:ext cx="91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8839200" y="1913925"/>
            <a:ext cx="0" cy="838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78375" y="1001414"/>
            <a:ext cx="0" cy="95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553200" y="1001414"/>
            <a:ext cx="0" cy="952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509557" y="125114"/>
            <a:ext cx="920443" cy="72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85757" y="810914"/>
            <a:ext cx="1149043" cy="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a:off x="10741178" y="639464"/>
            <a:ext cx="231622" cy="40005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10931213" y="353714"/>
            <a:ext cx="732965" cy="461665"/>
          </a:xfrm>
          <a:prstGeom prst="rect">
            <a:avLst/>
          </a:prstGeom>
          <a:noFill/>
          <a:ln>
            <a:noFill/>
          </a:ln>
        </p:spPr>
        <p:txBody>
          <a:bodyPr wrap="square" rtlCol="0">
            <a:spAutoFit/>
          </a:bodyPr>
          <a:lstStyle/>
          <a:p>
            <a:r>
              <a:rPr lang="en-US" dirty="0" smtClean="0"/>
              <a:t>30</a:t>
            </a:r>
            <a:r>
              <a:rPr lang="en-US" baseline="30000" dirty="0" smtClean="0"/>
              <a:t>0</a:t>
            </a:r>
            <a:endParaRPr lang="en-US" baseline="30000" dirty="0"/>
          </a:p>
        </p:txBody>
      </p:sp>
      <p:sp>
        <p:nvSpPr>
          <p:cNvPr id="16" name="TextBox 15"/>
          <p:cNvSpPr txBox="1"/>
          <p:nvPr/>
        </p:nvSpPr>
        <p:spPr>
          <a:xfrm>
            <a:off x="11430000" y="32692"/>
            <a:ext cx="933449" cy="461665"/>
          </a:xfrm>
          <a:prstGeom prst="rect">
            <a:avLst/>
          </a:prstGeom>
          <a:noFill/>
          <a:ln>
            <a:noFill/>
          </a:ln>
        </p:spPr>
        <p:txBody>
          <a:bodyPr wrap="square" rtlCol="0">
            <a:spAutoFit/>
          </a:bodyPr>
          <a:lstStyle/>
          <a:p>
            <a:r>
              <a:rPr lang="en-US" dirty="0" smtClean="0"/>
              <a:t>5kN</a:t>
            </a:r>
            <a:endParaRPr lang="en-US" dirty="0"/>
          </a:p>
        </p:txBody>
      </p:sp>
      <p:sp>
        <p:nvSpPr>
          <p:cNvPr id="19" name="TextBox 18"/>
          <p:cNvSpPr txBox="1"/>
          <p:nvPr/>
        </p:nvSpPr>
        <p:spPr>
          <a:xfrm>
            <a:off x="1986598" y="2577298"/>
            <a:ext cx="1066800" cy="461665"/>
          </a:xfrm>
          <a:prstGeom prst="rect">
            <a:avLst/>
          </a:prstGeom>
          <a:noFill/>
          <a:ln>
            <a:noFill/>
          </a:ln>
        </p:spPr>
        <p:txBody>
          <a:bodyPr wrap="square" rtlCol="0">
            <a:spAutoFit/>
          </a:bodyPr>
          <a:lstStyle/>
          <a:p>
            <a:r>
              <a:rPr lang="en-US" dirty="0" smtClean="0"/>
              <a:t>R</a:t>
            </a:r>
            <a:r>
              <a:rPr lang="en-US" baseline="-25000" dirty="0" smtClean="0"/>
              <a:t>AV</a:t>
            </a:r>
            <a:endParaRPr lang="en-US" baseline="-25000" dirty="0"/>
          </a:p>
        </p:txBody>
      </p:sp>
      <p:sp>
        <p:nvSpPr>
          <p:cNvPr id="20" name="TextBox 19"/>
          <p:cNvSpPr txBox="1"/>
          <p:nvPr/>
        </p:nvSpPr>
        <p:spPr>
          <a:xfrm>
            <a:off x="1676400" y="1456725"/>
            <a:ext cx="919850" cy="461665"/>
          </a:xfrm>
          <a:prstGeom prst="rect">
            <a:avLst/>
          </a:prstGeom>
          <a:noFill/>
          <a:ln>
            <a:noFill/>
          </a:ln>
        </p:spPr>
        <p:txBody>
          <a:bodyPr wrap="square" rtlCol="0">
            <a:spAutoFit/>
          </a:bodyPr>
          <a:lstStyle/>
          <a:p>
            <a:r>
              <a:rPr lang="en-US" dirty="0" smtClean="0"/>
              <a:t>R</a:t>
            </a:r>
            <a:r>
              <a:rPr lang="en-US" baseline="-25000" dirty="0" smtClean="0"/>
              <a:t>AH</a:t>
            </a:r>
            <a:endParaRPr lang="en-US" baseline="-25000" dirty="0"/>
          </a:p>
        </p:txBody>
      </p:sp>
      <p:sp>
        <p:nvSpPr>
          <p:cNvPr id="23" name="TextBox 22"/>
          <p:cNvSpPr txBox="1"/>
          <p:nvPr/>
        </p:nvSpPr>
        <p:spPr>
          <a:xfrm>
            <a:off x="6508548" y="988250"/>
            <a:ext cx="875707" cy="461665"/>
          </a:xfrm>
          <a:prstGeom prst="rect">
            <a:avLst/>
          </a:prstGeom>
          <a:noFill/>
          <a:ln>
            <a:noFill/>
          </a:ln>
        </p:spPr>
        <p:txBody>
          <a:bodyPr wrap="square" rtlCol="0">
            <a:spAutoFit/>
          </a:bodyPr>
          <a:lstStyle/>
          <a:p>
            <a:r>
              <a:rPr lang="en-US" dirty="0" smtClean="0"/>
              <a:t>15kN</a:t>
            </a:r>
            <a:endParaRPr lang="en-US" dirty="0"/>
          </a:p>
        </p:txBody>
      </p:sp>
      <p:cxnSp>
        <p:nvCxnSpPr>
          <p:cNvPr id="24" name="Straight Connector 23"/>
          <p:cNvCxnSpPr/>
          <p:nvPr/>
        </p:nvCxnSpPr>
        <p:spPr>
          <a:xfrm flipV="1">
            <a:off x="977384" y="2511553"/>
            <a:ext cx="1454254" cy="26071"/>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28077" y="2499875"/>
            <a:ext cx="2285999" cy="7293"/>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424944" y="2221237"/>
            <a:ext cx="1284555" cy="2439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74340" y="2487317"/>
            <a:ext cx="907319" cy="317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24500" y="2482573"/>
            <a:ext cx="1042008" cy="20949"/>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469746" y="2447325"/>
            <a:ext cx="1395594" cy="26037"/>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865340" y="2447325"/>
            <a:ext cx="1594157"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90600" y="2373014"/>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674340" y="2373014"/>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689490" y="2100082"/>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67600" y="2373014"/>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465540" y="2333025"/>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063286" y="1920247"/>
            <a:ext cx="438149" cy="457200"/>
          </a:xfrm>
          <a:prstGeom prst="rect">
            <a:avLst/>
          </a:prstGeom>
          <a:noFill/>
        </p:spPr>
        <p:txBody>
          <a:bodyPr wrap="square" rtlCol="0">
            <a:spAutoFit/>
          </a:bodyPr>
          <a:lstStyle/>
          <a:p>
            <a:r>
              <a:rPr lang="en-US" dirty="0" smtClean="0"/>
              <a:t>A</a:t>
            </a:r>
            <a:endParaRPr lang="en-US" dirty="0"/>
          </a:p>
        </p:txBody>
      </p:sp>
      <p:sp>
        <p:nvSpPr>
          <p:cNvPr id="39" name="TextBox 38"/>
          <p:cNvSpPr txBox="1"/>
          <p:nvPr/>
        </p:nvSpPr>
        <p:spPr>
          <a:xfrm>
            <a:off x="1295660" y="2435567"/>
            <a:ext cx="914400" cy="461665"/>
          </a:xfrm>
          <a:prstGeom prst="rect">
            <a:avLst/>
          </a:prstGeom>
          <a:noFill/>
        </p:spPr>
        <p:txBody>
          <a:bodyPr wrap="square" rtlCol="0">
            <a:spAutoFit/>
          </a:bodyPr>
          <a:lstStyle/>
          <a:p>
            <a:r>
              <a:rPr lang="en-US" dirty="0" smtClean="0"/>
              <a:t>2m</a:t>
            </a:r>
            <a:endParaRPr lang="en-US" dirty="0"/>
          </a:p>
        </p:txBody>
      </p:sp>
      <p:sp>
        <p:nvSpPr>
          <p:cNvPr id="40" name="TextBox 39"/>
          <p:cNvSpPr txBox="1"/>
          <p:nvPr/>
        </p:nvSpPr>
        <p:spPr>
          <a:xfrm>
            <a:off x="3232723" y="2423808"/>
            <a:ext cx="814208" cy="461665"/>
          </a:xfrm>
          <a:prstGeom prst="rect">
            <a:avLst/>
          </a:prstGeom>
          <a:noFill/>
        </p:spPr>
        <p:txBody>
          <a:bodyPr wrap="square" rtlCol="0">
            <a:spAutoFit/>
          </a:bodyPr>
          <a:lstStyle/>
          <a:p>
            <a:r>
              <a:rPr lang="en-US" dirty="0" smtClean="0"/>
              <a:t>4m</a:t>
            </a:r>
            <a:endParaRPr lang="en-US" dirty="0"/>
          </a:p>
        </p:txBody>
      </p:sp>
      <p:sp>
        <p:nvSpPr>
          <p:cNvPr id="41" name="TextBox 40"/>
          <p:cNvSpPr txBox="1"/>
          <p:nvPr/>
        </p:nvSpPr>
        <p:spPr>
          <a:xfrm>
            <a:off x="4800600" y="2411114"/>
            <a:ext cx="781052" cy="461665"/>
          </a:xfrm>
          <a:prstGeom prst="rect">
            <a:avLst/>
          </a:prstGeom>
          <a:noFill/>
        </p:spPr>
        <p:txBody>
          <a:bodyPr wrap="square" rtlCol="0">
            <a:spAutoFit/>
          </a:bodyPr>
          <a:lstStyle/>
          <a:p>
            <a:r>
              <a:rPr lang="en-US" dirty="0" smtClean="0"/>
              <a:t>1m</a:t>
            </a:r>
            <a:endParaRPr lang="en-US" dirty="0"/>
          </a:p>
        </p:txBody>
      </p:sp>
      <p:sp>
        <p:nvSpPr>
          <p:cNvPr id="42" name="TextBox 41"/>
          <p:cNvSpPr txBox="1"/>
          <p:nvPr/>
        </p:nvSpPr>
        <p:spPr>
          <a:xfrm>
            <a:off x="2834713" y="2117243"/>
            <a:ext cx="609599" cy="461665"/>
          </a:xfrm>
          <a:prstGeom prst="rect">
            <a:avLst/>
          </a:prstGeom>
          <a:noFill/>
        </p:spPr>
        <p:txBody>
          <a:bodyPr wrap="square" rtlCol="0">
            <a:spAutoFit/>
          </a:bodyPr>
          <a:lstStyle/>
          <a:p>
            <a:r>
              <a:rPr lang="en-US" dirty="0" smtClean="0"/>
              <a:t>2m</a:t>
            </a:r>
            <a:endParaRPr lang="en-US" dirty="0"/>
          </a:p>
        </p:txBody>
      </p:sp>
      <p:sp>
        <p:nvSpPr>
          <p:cNvPr id="45" name="Oval 44"/>
          <p:cNvSpPr/>
          <p:nvPr/>
        </p:nvSpPr>
        <p:spPr>
          <a:xfrm>
            <a:off x="4572000" y="1905131"/>
            <a:ext cx="152400" cy="12638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8865340" y="1837725"/>
            <a:ext cx="364901" cy="461665"/>
          </a:xfrm>
          <a:prstGeom prst="rect">
            <a:avLst/>
          </a:prstGeom>
          <a:noFill/>
        </p:spPr>
        <p:txBody>
          <a:bodyPr wrap="square" rtlCol="0">
            <a:spAutoFit/>
          </a:bodyPr>
          <a:lstStyle/>
          <a:p>
            <a:r>
              <a:rPr lang="en-US" dirty="0" smtClean="0"/>
              <a:t>B</a:t>
            </a:r>
            <a:endParaRPr lang="en-US" dirty="0"/>
          </a:p>
        </p:txBody>
      </p:sp>
      <p:sp>
        <p:nvSpPr>
          <p:cNvPr id="3" name="TextBox 2"/>
          <p:cNvSpPr txBox="1"/>
          <p:nvPr/>
        </p:nvSpPr>
        <p:spPr>
          <a:xfrm>
            <a:off x="3639827" y="1131490"/>
            <a:ext cx="1042880" cy="461665"/>
          </a:xfrm>
          <a:prstGeom prst="rect">
            <a:avLst/>
          </a:prstGeom>
          <a:noFill/>
        </p:spPr>
        <p:txBody>
          <a:bodyPr wrap="square" rtlCol="0">
            <a:spAutoFit/>
          </a:bodyPr>
          <a:lstStyle/>
          <a:p>
            <a:r>
              <a:rPr lang="en-US" dirty="0" smtClean="0"/>
              <a:t>9kN</a:t>
            </a:r>
            <a:endParaRPr lang="en-US" dirty="0"/>
          </a:p>
        </p:txBody>
      </p:sp>
      <p:cxnSp>
        <p:nvCxnSpPr>
          <p:cNvPr id="65" name="Straight Connector 64"/>
          <p:cNvCxnSpPr/>
          <p:nvPr/>
        </p:nvCxnSpPr>
        <p:spPr>
          <a:xfrm>
            <a:off x="5562600" y="2373014"/>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10515600" y="786454"/>
            <a:ext cx="14538" cy="1127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409970" y="2356029"/>
            <a:ext cx="828159" cy="461665"/>
          </a:xfrm>
          <a:prstGeom prst="rect">
            <a:avLst/>
          </a:prstGeom>
          <a:noFill/>
        </p:spPr>
        <p:txBody>
          <a:bodyPr wrap="square" rtlCol="0">
            <a:spAutoFit/>
          </a:bodyPr>
          <a:lstStyle/>
          <a:p>
            <a:r>
              <a:rPr lang="en-US" dirty="0" smtClean="0"/>
              <a:t>3m</a:t>
            </a:r>
            <a:endParaRPr lang="en-US" dirty="0"/>
          </a:p>
        </p:txBody>
      </p:sp>
      <p:sp>
        <p:nvSpPr>
          <p:cNvPr id="74" name="Oval 73"/>
          <p:cNvSpPr/>
          <p:nvPr/>
        </p:nvSpPr>
        <p:spPr>
          <a:xfrm>
            <a:off x="5486400" y="1877714"/>
            <a:ext cx="152400" cy="12638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391400" y="1903731"/>
            <a:ext cx="152400" cy="12638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p:nvPr/>
        </p:nvCxnSpPr>
        <p:spPr>
          <a:xfrm>
            <a:off x="6527866" y="2480347"/>
            <a:ext cx="951084" cy="6967"/>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553200" y="2334914"/>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649101" y="2447325"/>
            <a:ext cx="834460" cy="461665"/>
          </a:xfrm>
          <a:prstGeom prst="rect">
            <a:avLst/>
          </a:prstGeom>
          <a:noFill/>
        </p:spPr>
        <p:txBody>
          <a:bodyPr wrap="square" rtlCol="0">
            <a:spAutoFit/>
          </a:bodyPr>
          <a:lstStyle/>
          <a:p>
            <a:r>
              <a:rPr lang="en-US" dirty="0" smtClean="0"/>
              <a:t>1.5m</a:t>
            </a:r>
            <a:endParaRPr lang="en-US" dirty="0"/>
          </a:p>
        </p:txBody>
      </p:sp>
      <p:sp>
        <p:nvSpPr>
          <p:cNvPr id="84" name="TextBox 83"/>
          <p:cNvSpPr txBox="1"/>
          <p:nvPr/>
        </p:nvSpPr>
        <p:spPr>
          <a:xfrm>
            <a:off x="6590949" y="2448618"/>
            <a:ext cx="997161" cy="461665"/>
          </a:xfrm>
          <a:prstGeom prst="rect">
            <a:avLst/>
          </a:prstGeom>
          <a:noFill/>
        </p:spPr>
        <p:txBody>
          <a:bodyPr wrap="square" rtlCol="0">
            <a:spAutoFit/>
          </a:bodyPr>
          <a:lstStyle/>
          <a:p>
            <a:r>
              <a:rPr lang="en-US" dirty="0" smtClean="0"/>
              <a:t>1.5m</a:t>
            </a:r>
            <a:endParaRPr lang="en-US" dirty="0"/>
          </a:p>
        </p:txBody>
      </p:sp>
      <p:sp>
        <p:nvSpPr>
          <p:cNvPr id="85" name="Rectangle 84"/>
          <p:cNvSpPr/>
          <p:nvPr/>
        </p:nvSpPr>
        <p:spPr>
          <a:xfrm>
            <a:off x="8834235" y="2411114"/>
            <a:ext cx="526106" cy="461665"/>
          </a:xfrm>
          <a:prstGeom prst="rect">
            <a:avLst/>
          </a:prstGeom>
        </p:spPr>
        <p:txBody>
          <a:bodyPr wrap="none">
            <a:spAutoFit/>
          </a:bodyPr>
          <a:lstStyle/>
          <a:p>
            <a:r>
              <a:rPr lang="en-US" dirty="0"/>
              <a:t>R</a:t>
            </a:r>
            <a:r>
              <a:rPr lang="en-US" baseline="-25000" dirty="0"/>
              <a:t>B</a:t>
            </a:r>
          </a:p>
        </p:txBody>
      </p:sp>
      <p:sp>
        <p:nvSpPr>
          <p:cNvPr id="86" name="TextBox 85"/>
          <p:cNvSpPr txBox="1"/>
          <p:nvPr/>
        </p:nvSpPr>
        <p:spPr>
          <a:xfrm>
            <a:off x="7816710" y="2411114"/>
            <a:ext cx="1022490" cy="461665"/>
          </a:xfrm>
          <a:prstGeom prst="rect">
            <a:avLst/>
          </a:prstGeom>
          <a:noFill/>
        </p:spPr>
        <p:txBody>
          <a:bodyPr wrap="square" rtlCol="0">
            <a:spAutoFit/>
          </a:bodyPr>
          <a:lstStyle/>
          <a:p>
            <a:r>
              <a:rPr lang="en-US" dirty="0" smtClean="0"/>
              <a:t>2m</a:t>
            </a:r>
            <a:endParaRPr lang="en-US" dirty="0"/>
          </a:p>
        </p:txBody>
      </p:sp>
      <p:sp>
        <p:nvSpPr>
          <p:cNvPr id="88" name="Arc 87"/>
          <p:cNvSpPr/>
          <p:nvPr/>
        </p:nvSpPr>
        <p:spPr>
          <a:xfrm>
            <a:off x="6847670" y="1470924"/>
            <a:ext cx="993622" cy="723557"/>
          </a:xfrm>
          <a:prstGeom prst="arc">
            <a:avLst>
              <a:gd name="adj1" fmla="val 16200000"/>
              <a:gd name="adj2" fmla="val 521960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Box 88"/>
          <p:cNvSpPr txBox="1"/>
          <p:nvPr/>
        </p:nvSpPr>
        <p:spPr>
          <a:xfrm>
            <a:off x="7656570" y="1273077"/>
            <a:ext cx="1582725" cy="461665"/>
          </a:xfrm>
          <a:prstGeom prst="rect">
            <a:avLst/>
          </a:prstGeom>
          <a:noFill/>
        </p:spPr>
        <p:txBody>
          <a:bodyPr wrap="square" rtlCol="0">
            <a:spAutoFit/>
          </a:bodyPr>
          <a:lstStyle/>
          <a:p>
            <a:r>
              <a:rPr lang="en-US" dirty="0" smtClean="0"/>
              <a:t>10kN-m</a:t>
            </a:r>
            <a:endParaRPr lang="en-US" dirty="0"/>
          </a:p>
        </p:txBody>
      </p:sp>
      <p:cxnSp>
        <p:nvCxnSpPr>
          <p:cNvPr id="17" name="Straight Arrow Connector 16"/>
          <p:cNvCxnSpPr/>
          <p:nvPr/>
        </p:nvCxnSpPr>
        <p:spPr>
          <a:xfrm>
            <a:off x="10515600" y="32692"/>
            <a:ext cx="0" cy="75376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931212" y="849014"/>
            <a:ext cx="1413187" cy="461665"/>
          </a:xfrm>
          <a:prstGeom prst="rect">
            <a:avLst/>
          </a:prstGeom>
          <a:noFill/>
        </p:spPr>
        <p:txBody>
          <a:bodyPr wrap="square" rtlCol="0">
            <a:spAutoFit/>
          </a:bodyPr>
          <a:lstStyle/>
          <a:p>
            <a:r>
              <a:rPr lang="en-US" dirty="0" smtClean="0"/>
              <a:t>5 Cos 30</a:t>
            </a:r>
            <a:endParaRPr lang="en-US" dirty="0"/>
          </a:p>
        </p:txBody>
      </p:sp>
      <p:sp>
        <p:nvSpPr>
          <p:cNvPr id="21" name="TextBox 20"/>
          <p:cNvSpPr txBox="1"/>
          <p:nvPr/>
        </p:nvSpPr>
        <p:spPr>
          <a:xfrm>
            <a:off x="9302444" y="125114"/>
            <a:ext cx="1441756" cy="461665"/>
          </a:xfrm>
          <a:prstGeom prst="rect">
            <a:avLst/>
          </a:prstGeom>
          <a:noFill/>
        </p:spPr>
        <p:txBody>
          <a:bodyPr wrap="square" rtlCol="0">
            <a:spAutoFit/>
          </a:bodyPr>
          <a:lstStyle/>
          <a:p>
            <a:r>
              <a:rPr lang="en-US" dirty="0" smtClean="0"/>
              <a:t>5 sine 30</a:t>
            </a:r>
            <a:endParaRPr lang="en-US" dirty="0"/>
          </a:p>
        </p:txBody>
      </p:sp>
      <p:sp>
        <p:nvSpPr>
          <p:cNvPr id="22" name="TextBox 21"/>
          <p:cNvSpPr txBox="1"/>
          <p:nvPr/>
        </p:nvSpPr>
        <p:spPr>
          <a:xfrm>
            <a:off x="10503979" y="1210163"/>
            <a:ext cx="1078421" cy="461665"/>
          </a:xfrm>
          <a:prstGeom prst="rect">
            <a:avLst/>
          </a:prstGeom>
          <a:noFill/>
        </p:spPr>
        <p:txBody>
          <a:bodyPr wrap="square" rtlCol="0">
            <a:spAutoFit/>
          </a:bodyPr>
          <a:lstStyle/>
          <a:p>
            <a:r>
              <a:rPr lang="en-US" dirty="0" smtClean="0"/>
              <a:t>2m</a:t>
            </a:r>
            <a:endParaRPr lang="en-US" dirty="0"/>
          </a:p>
        </p:txBody>
      </p:sp>
      <p:sp>
        <p:nvSpPr>
          <p:cNvPr id="53" name="Rectangle 8"/>
          <p:cNvSpPr>
            <a:spLocks noChangeArrowheads="1"/>
          </p:cNvSpPr>
          <p:nvPr/>
        </p:nvSpPr>
        <p:spPr bwMode="auto">
          <a:xfrm>
            <a:off x="411628" y="3303086"/>
            <a:ext cx="705597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Font typeface="Symbol" panose="05050102010706020507" pitchFamily="18" charset="2"/>
              <a:buChar char="å"/>
            </a:pPr>
            <a:r>
              <a:rPr lang="en-US" altLang="en-US" sz="2400" dirty="0" smtClean="0"/>
              <a:t>M</a:t>
            </a:r>
            <a:r>
              <a:rPr lang="en-US" altLang="en-US" sz="2400" baseline="-25000" dirty="0" smtClean="0"/>
              <a:t>A</a:t>
            </a:r>
            <a:r>
              <a:rPr lang="en-US" altLang="en-US" sz="2400" dirty="0" smtClean="0"/>
              <a:t> </a:t>
            </a:r>
            <a:r>
              <a:rPr lang="en-US" altLang="en-US" sz="2400" dirty="0"/>
              <a:t>= 0                 </a:t>
            </a:r>
            <a:endParaRPr lang="en-US" altLang="en-US" sz="2400" dirty="0" smtClean="0"/>
          </a:p>
          <a:p>
            <a:r>
              <a:rPr lang="en-US" altLang="en-US" sz="2400" dirty="0" smtClean="0"/>
              <a:t> </a:t>
            </a:r>
            <a:r>
              <a:rPr lang="en-US" altLang="en-US" dirty="0" smtClean="0"/>
              <a:t>R</a:t>
            </a:r>
            <a:r>
              <a:rPr lang="en-US" altLang="en-US" baseline="-25000" dirty="0" smtClean="0"/>
              <a:t>B </a:t>
            </a:r>
            <a:r>
              <a:rPr lang="en-US" altLang="en-US" dirty="0" smtClean="0"/>
              <a:t>×10</a:t>
            </a:r>
            <a:r>
              <a:rPr lang="en-US" altLang="en-US" sz="2400" dirty="0" smtClean="0"/>
              <a:t>- 5 sin30</a:t>
            </a:r>
            <a:r>
              <a:rPr lang="en-US" altLang="en-US" dirty="0" smtClean="0"/>
              <a:t>×13 +5 </a:t>
            </a:r>
            <a:r>
              <a:rPr lang="en-US" altLang="en-US" dirty="0"/>
              <a:t>Cos </a:t>
            </a:r>
            <a:r>
              <a:rPr lang="en-US" altLang="en-US" dirty="0" smtClean="0"/>
              <a:t>30 × 2-10-15×6.5 – 9 × 2</a:t>
            </a:r>
            <a:r>
              <a:rPr lang="en-US" altLang="en-US" sz="2400" dirty="0" smtClean="0"/>
              <a:t>= 0</a:t>
            </a:r>
            <a:r>
              <a:rPr lang="en-US" altLang="en-US" sz="2400" b="0" dirty="0" smtClean="0">
                <a:cs typeface="Times New Roman" panose="02020603050405020304" pitchFamily="18" charset="0"/>
              </a:rPr>
              <a:t>  </a:t>
            </a:r>
          </a:p>
          <a:p>
            <a:r>
              <a:rPr lang="en-US" altLang="en-US" dirty="0" smtClean="0">
                <a:cs typeface="Times New Roman" panose="02020603050405020304" pitchFamily="18" charset="0"/>
              </a:rPr>
              <a:t>R</a:t>
            </a:r>
            <a:r>
              <a:rPr lang="en-US" altLang="en-US" baseline="-25000" dirty="0" smtClean="0">
                <a:cs typeface="Times New Roman" panose="02020603050405020304" pitchFamily="18" charset="0"/>
              </a:rPr>
              <a:t>B</a:t>
            </a:r>
            <a:r>
              <a:rPr lang="en-US" altLang="en-US" dirty="0" smtClean="0">
                <a:cs typeface="Times New Roman" panose="02020603050405020304" pitchFamily="18" charset="0"/>
              </a:rPr>
              <a:t> = 14.93 </a:t>
            </a:r>
            <a:r>
              <a:rPr lang="en-US" altLang="en-US" dirty="0" err="1" smtClean="0">
                <a:cs typeface="Times New Roman" panose="02020603050405020304" pitchFamily="18" charset="0"/>
              </a:rPr>
              <a:t>kN</a:t>
            </a:r>
            <a:endParaRPr lang="en-US" altLang="en-US" sz="2400" b="0" dirty="0">
              <a:cs typeface="Times New Roman" panose="02020603050405020304" pitchFamily="18" charset="0"/>
            </a:endParaRPr>
          </a:p>
        </p:txBody>
      </p:sp>
      <p:grpSp>
        <p:nvGrpSpPr>
          <p:cNvPr id="54" name="Group 14"/>
          <p:cNvGrpSpPr>
            <a:grpSpLocks/>
          </p:cNvGrpSpPr>
          <p:nvPr/>
        </p:nvGrpSpPr>
        <p:grpSpPr bwMode="auto">
          <a:xfrm>
            <a:off x="410098" y="2895600"/>
            <a:ext cx="429232" cy="381000"/>
            <a:chOff x="4608" y="1968"/>
            <a:chExt cx="480" cy="480"/>
          </a:xfrm>
        </p:grpSpPr>
        <p:sp>
          <p:nvSpPr>
            <p:cNvPr id="55" name="Arc 15"/>
            <p:cNvSpPr>
              <a:spLocks/>
            </p:cNvSpPr>
            <p:nvPr/>
          </p:nvSpPr>
          <p:spPr bwMode="auto">
            <a:xfrm>
              <a:off x="4608" y="1968"/>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IN"/>
            </a:p>
          </p:txBody>
        </p:sp>
        <p:sp>
          <p:nvSpPr>
            <p:cNvPr id="56" name="Line 16"/>
            <p:cNvSpPr>
              <a:spLocks noChangeShapeType="1"/>
            </p:cNvSpPr>
            <p:nvPr/>
          </p:nvSpPr>
          <p:spPr bwMode="auto">
            <a:xfrm>
              <a:off x="4800" y="2112"/>
              <a:ext cx="0" cy="288"/>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sp>
          <p:nvSpPr>
            <p:cNvPr id="57" name="Line 17"/>
            <p:cNvSpPr>
              <a:spLocks noChangeShapeType="1"/>
            </p:cNvSpPr>
            <p:nvPr/>
          </p:nvSpPr>
          <p:spPr bwMode="auto">
            <a:xfrm>
              <a:off x="4692" y="2256"/>
              <a:ext cx="24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grpSp>
      <p:sp>
        <p:nvSpPr>
          <p:cNvPr id="58" name="Rectangle 57"/>
          <p:cNvSpPr/>
          <p:nvPr/>
        </p:nvSpPr>
        <p:spPr>
          <a:xfrm>
            <a:off x="7819085" y="3265944"/>
            <a:ext cx="4525315" cy="2677656"/>
          </a:xfrm>
          <a:prstGeom prst="rect">
            <a:avLst/>
          </a:prstGeom>
        </p:spPr>
        <p:txBody>
          <a:bodyPr wrap="square">
            <a:spAutoFit/>
          </a:bodyPr>
          <a:lstStyle/>
          <a:p>
            <a:pPr marL="342900" indent="-342900">
              <a:buFont typeface="Symbol" panose="05050102010706020507" pitchFamily="18" charset="2"/>
              <a:buChar char="å"/>
            </a:pPr>
            <a:r>
              <a:rPr lang="en-US" altLang="en-US" dirty="0" smtClean="0"/>
              <a:t>F</a:t>
            </a:r>
            <a:r>
              <a:rPr lang="en-US" altLang="en-US" baseline="-25000" dirty="0" smtClean="0"/>
              <a:t>H</a:t>
            </a:r>
            <a:r>
              <a:rPr lang="en-US" altLang="en-US" dirty="0" smtClean="0"/>
              <a:t>= </a:t>
            </a:r>
            <a:r>
              <a:rPr lang="en-US" altLang="en-US" dirty="0"/>
              <a:t>0  </a:t>
            </a:r>
            <a:r>
              <a:rPr lang="en-US" altLang="en-US" dirty="0" smtClean="0"/>
              <a:t>   </a:t>
            </a:r>
          </a:p>
          <a:p>
            <a:r>
              <a:rPr lang="en-US" altLang="en-US" dirty="0" smtClean="0"/>
              <a:t>R</a:t>
            </a:r>
            <a:r>
              <a:rPr lang="en-US" altLang="en-US" baseline="-25000" dirty="0" smtClean="0"/>
              <a:t>AH </a:t>
            </a:r>
            <a:r>
              <a:rPr lang="en-US" altLang="en-US" dirty="0" smtClean="0"/>
              <a:t>- 5cos30 = 0</a:t>
            </a:r>
          </a:p>
          <a:p>
            <a:r>
              <a:rPr lang="en-US" altLang="en-US" dirty="0" smtClean="0"/>
              <a:t>R</a:t>
            </a:r>
            <a:r>
              <a:rPr lang="en-US" altLang="en-US" baseline="-25000" dirty="0" smtClean="0"/>
              <a:t>AH </a:t>
            </a:r>
            <a:r>
              <a:rPr lang="en-US" altLang="en-US" dirty="0" smtClean="0"/>
              <a:t> = 4.33 </a:t>
            </a:r>
            <a:r>
              <a:rPr lang="en-US" altLang="en-US" dirty="0" err="1" smtClean="0"/>
              <a:t>kN</a:t>
            </a:r>
            <a:endParaRPr lang="en-US" altLang="en-US" dirty="0" smtClean="0"/>
          </a:p>
          <a:p>
            <a:endParaRPr lang="en-US" altLang="en-US" dirty="0"/>
          </a:p>
          <a:p>
            <a:pPr marL="342900" indent="-342900">
              <a:buFont typeface="Symbol" panose="05050102010706020507" pitchFamily="18" charset="2"/>
              <a:buChar char="å"/>
            </a:pPr>
            <a:r>
              <a:rPr lang="en-US" altLang="en-US" dirty="0" smtClean="0"/>
              <a:t>F</a:t>
            </a:r>
            <a:r>
              <a:rPr lang="en-US" altLang="en-US" baseline="-25000" dirty="0" smtClean="0"/>
              <a:t>V</a:t>
            </a:r>
            <a:r>
              <a:rPr lang="en-US" altLang="en-US" dirty="0" smtClean="0"/>
              <a:t> </a:t>
            </a:r>
            <a:r>
              <a:rPr lang="en-US" altLang="en-US" dirty="0"/>
              <a:t>= 0                          </a:t>
            </a:r>
            <a:endParaRPr lang="en-US" altLang="en-US" dirty="0" smtClean="0"/>
          </a:p>
          <a:p>
            <a:r>
              <a:rPr lang="en-US" altLang="en-US" dirty="0" smtClean="0"/>
              <a:t>R</a:t>
            </a:r>
            <a:r>
              <a:rPr lang="en-US" altLang="en-US" baseline="-25000" dirty="0" smtClean="0"/>
              <a:t>AV</a:t>
            </a:r>
            <a:r>
              <a:rPr lang="en-US" altLang="en-US" dirty="0" smtClean="0"/>
              <a:t> + 14.93 –  5 sin30 – 15- 9 = 0</a:t>
            </a:r>
          </a:p>
          <a:p>
            <a:r>
              <a:rPr lang="en-US" altLang="en-US" dirty="0" smtClean="0"/>
              <a:t>R</a:t>
            </a:r>
            <a:r>
              <a:rPr lang="en-US" altLang="en-US" baseline="-25000" dirty="0" smtClean="0"/>
              <a:t>AV</a:t>
            </a:r>
            <a:r>
              <a:rPr lang="en-US" altLang="en-US" dirty="0" smtClean="0"/>
              <a:t> =</a:t>
            </a:r>
            <a:r>
              <a:rPr lang="en-US" altLang="en-US" dirty="0" smtClean="0">
                <a:cs typeface="Times New Roman" panose="02020603050405020304" pitchFamily="18" charset="0"/>
              </a:rPr>
              <a:t> 11.57 </a:t>
            </a:r>
            <a:r>
              <a:rPr lang="en-US" altLang="en-US" dirty="0" err="1" smtClean="0">
                <a:cs typeface="Times New Roman" panose="02020603050405020304" pitchFamily="18" charset="0"/>
              </a:rPr>
              <a:t>kN</a:t>
            </a:r>
            <a:endParaRPr lang="en-US" altLang="en-US" dirty="0"/>
          </a:p>
        </p:txBody>
      </p:sp>
      <p:cxnSp>
        <p:nvCxnSpPr>
          <p:cNvPr id="59" name="Straight Arrow Connector 58"/>
          <p:cNvCxnSpPr/>
          <p:nvPr/>
        </p:nvCxnSpPr>
        <p:spPr>
          <a:xfrm>
            <a:off x="10092555" y="4256544"/>
            <a:ext cx="5969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10127875" y="5521924"/>
            <a:ext cx="0" cy="4216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9194713" y="3195570"/>
            <a:ext cx="8002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9383880" y="3102014"/>
            <a:ext cx="776341" cy="461665"/>
          </a:xfrm>
          <a:prstGeom prst="rect">
            <a:avLst/>
          </a:prstGeom>
          <a:noFill/>
        </p:spPr>
        <p:txBody>
          <a:bodyPr wrap="square" rtlCol="0">
            <a:spAutoFit/>
          </a:bodyPr>
          <a:lstStyle/>
          <a:p>
            <a:r>
              <a:rPr lang="en-US" dirty="0" smtClean="0"/>
              <a:t>+</a:t>
            </a:r>
            <a:r>
              <a:rPr lang="en-US" dirty="0" err="1" smtClean="0"/>
              <a:t>ve</a:t>
            </a:r>
            <a:endParaRPr lang="en-US" dirty="0"/>
          </a:p>
        </p:txBody>
      </p:sp>
      <p:cxnSp>
        <p:nvCxnSpPr>
          <p:cNvPr id="63" name="Straight Arrow Connector 62"/>
          <p:cNvCxnSpPr/>
          <p:nvPr/>
        </p:nvCxnSpPr>
        <p:spPr>
          <a:xfrm flipV="1">
            <a:off x="9278846" y="4716073"/>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447363" y="4637641"/>
            <a:ext cx="712858" cy="461665"/>
          </a:xfrm>
          <a:prstGeom prst="rect">
            <a:avLst/>
          </a:prstGeom>
          <a:noFill/>
        </p:spPr>
        <p:txBody>
          <a:bodyPr wrap="square" rtlCol="0">
            <a:spAutoFit/>
          </a:bodyPr>
          <a:lstStyle/>
          <a:p>
            <a:r>
              <a:rPr lang="en-US" dirty="0" smtClean="0"/>
              <a:t>+</a:t>
            </a:r>
            <a:r>
              <a:rPr lang="en-US" dirty="0" err="1" smtClean="0"/>
              <a:t>ve</a:t>
            </a:r>
            <a:endParaRPr lang="en-US" dirty="0"/>
          </a:p>
        </p:txBody>
      </p:sp>
      <p:cxnSp>
        <p:nvCxnSpPr>
          <p:cNvPr id="66" name="Straight Arrow Connector 65"/>
          <p:cNvCxnSpPr/>
          <p:nvPr/>
        </p:nvCxnSpPr>
        <p:spPr>
          <a:xfrm>
            <a:off x="5357906" y="6372992"/>
            <a:ext cx="18048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357906" y="4267200"/>
            <a:ext cx="42923" cy="2105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5400829" y="4696592"/>
            <a:ext cx="1521974" cy="1676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762627" y="4792014"/>
            <a:ext cx="658322" cy="461665"/>
          </a:xfrm>
          <a:prstGeom prst="rect">
            <a:avLst/>
          </a:prstGeom>
        </p:spPr>
        <p:txBody>
          <a:bodyPr wrap="none">
            <a:spAutoFit/>
          </a:bodyPr>
          <a:lstStyle/>
          <a:p>
            <a:r>
              <a:rPr lang="en-US" altLang="en-US" dirty="0"/>
              <a:t>R</a:t>
            </a:r>
            <a:r>
              <a:rPr lang="en-US" altLang="en-US" baseline="-25000" dirty="0"/>
              <a:t>AV</a:t>
            </a:r>
            <a:endParaRPr lang="en-US" dirty="0"/>
          </a:p>
        </p:txBody>
      </p:sp>
      <p:sp>
        <p:nvSpPr>
          <p:cNvPr id="72" name="Rectangle 71"/>
          <p:cNvSpPr/>
          <p:nvPr/>
        </p:nvSpPr>
        <p:spPr>
          <a:xfrm>
            <a:off x="5955485" y="6308424"/>
            <a:ext cx="736099" cy="461665"/>
          </a:xfrm>
          <a:prstGeom prst="rect">
            <a:avLst/>
          </a:prstGeom>
        </p:spPr>
        <p:txBody>
          <a:bodyPr wrap="none">
            <a:spAutoFit/>
          </a:bodyPr>
          <a:lstStyle/>
          <a:p>
            <a:r>
              <a:rPr lang="en-US" altLang="en-US" dirty="0" smtClean="0"/>
              <a:t>R</a:t>
            </a:r>
            <a:r>
              <a:rPr lang="en-US" altLang="en-US" baseline="-25000" dirty="0" smtClean="0"/>
              <a:t>AH </a:t>
            </a:r>
            <a:endParaRPr lang="en-US" dirty="0"/>
          </a:p>
        </p:txBody>
      </p:sp>
      <p:sp>
        <p:nvSpPr>
          <p:cNvPr id="73" name="Arc 72"/>
          <p:cNvSpPr/>
          <p:nvPr/>
        </p:nvSpPr>
        <p:spPr>
          <a:xfrm>
            <a:off x="5427373" y="6057911"/>
            <a:ext cx="503914" cy="63016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p:cNvSpPr txBox="1"/>
          <p:nvPr/>
        </p:nvSpPr>
        <p:spPr>
          <a:xfrm>
            <a:off x="5889121" y="5834011"/>
            <a:ext cx="990246" cy="461665"/>
          </a:xfrm>
          <a:prstGeom prst="rect">
            <a:avLst/>
          </a:prstGeom>
          <a:noFill/>
        </p:spPr>
        <p:txBody>
          <a:bodyPr wrap="square" rtlCol="0">
            <a:spAutoFit/>
          </a:bodyPr>
          <a:lstStyle/>
          <a:p>
            <a:r>
              <a:rPr lang="el-GR" dirty="0" smtClean="0"/>
              <a:t>θ</a:t>
            </a:r>
            <a:r>
              <a:rPr lang="en-US" baseline="-25000" dirty="0" smtClean="0"/>
              <a:t>X</a:t>
            </a:r>
            <a:endParaRPr lang="en-US" baseline="-25000" dirty="0"/>
          </a:p>
        </p:txBody>
      </p:sp>
      <p:sp>
        <p:nvSpPr>
          <p:cNvPr id="78" name="TextBox 77"/>
          <p:cNvSpPr txBox="1"/>
          <p:nvPr/>
        </p:nvSpPr>
        <p:spPr>
          <a:xfrm>
            <a:off x="5711125" y="5022846"/>
            <a:ext cx="914400" cy="461665"/>
          </a:xfrm>
          <a:prstGeom prst="rect">
            <a:avLst/>
          </a:prstGeom>
          <a:noFill/>
        </p:spPr>
        <p:txBody>
          <a:bodyPr wrap="square" rtlCol="0">
            <a:spAutoFit/>
          </a:bodyPr>
          <a:lstStyle/>
          <a:p>
            <a:r>
              <a:rPr lang="en-US" dirty="0" smtClean="0"/>
              <a:t>R</a:t>
            </a:r>
            <a:r>
              <a:rPr lang="en-US" baseline="-25000" dirty="0" smtClean="0"/>
              <a:t>A</a:t>
            </a:r>
            <a:endParaRPr lang="en-US" baseline="-25000" dirty="0"/>
          </a:p>
        </p:txBody>
      </p:sp>
      <p:sp>
        <p:nvSpPr>
          <p:cNvPr id="80" name="TextBox 79"/>
          <p:cNvSpPr txBox="1"/>
          <p:nvPr/>
        </p:nvSpPr>
        <p:spPr>
          <a:xfrm>
            <a:off x="651776" y="5186268"/>
            <a:ext cx="3074139" cy="1231367"/>
          </a:xfrm>
          <a:prstGeom prst="rect">
            <a:avLst/>
          </a:prstGeom>
          <a:noFill/>
        </p:spPr>
        <p:txBody>
          <a:bodyPr wrap="square" rtlCol="0">
            <a:spAutoFit/>
          </a:bodyPr>
          <a:lstStyle/>
          <a:p>
            <a:r>
              <a:rPr lang="en-US" dirty="0" smtClean="0"/>
              <a:t>R</a:t>
            </a:r>
            <a:r>
              <a:rPr lang="en-US" baseline="-25000" dirty="0" smtClean="0"/>
              <a:t>A</a:t>
            </a:r>
            <a:r>
              <a:rPr lang="en-US" dirty="0" smtClean="0"/>
              <a:t> = 12.35 </a:t>
            </a:r>
            <a:r>
              <a:rPr lang="en-US" dirty="0" err="1" smtClean="0"/>
              <a:t>kN</a:t>
            </a:r>
            <a:endParaRPr lang="en-US" dirty="0" smtClean="0"/>
          </a:p>
          <a:p>
            <a:r>
              <a:rPr lang="el-GR" dirty="0"/>
              <a:t>θ</a:t>
            </a:r>
            <a:r>
              <a:rPr lang="en-US" baseline="-25000" dirty="0" smtClean="0"/>
              <a:t>X </a:t>
            </a:r>
            <a:r>
              <a:rPr lang="en-US" dirty="0" smtClean="0"/>
              <a:t> = 69.48</a:t>
            </a:r>
            <a:r>
              <a:rPr lang="en-US" baseline="30000" dirty="0" smtClean="0"/>
              <a:t>0</a:t>
            </a:r>
            <a:endParaRPr lang="en-US" baseline="30000" dirty="0"/>
          </a:p>
          <a:p>
            <a:endParaRPr lang="en-US" dirty="0"/>
          </a:p>
        </p:txBody>
      </p:sp>
    </p:spTree>
    <p:extLst>
      <p:ext uri="{BB962C8B-B14F-4D97-AF65-F5344CB8AC3E}">
        <p14:creationId xmlns:p14="http://schemas.microsoft.com/office/powerpoint/2010/main" val="293180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70" grpId="0"/>
      <p:bldP spid="72" grpId="0"/>
      <p:bldP spid="73" grpId="0" animBg="1"/>
      <p:bldP spid="76"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48"/>
          <p:cNvGrpSpPr>
            <a:grpSpLocks/>
          </p:cNvGrpSpPr>
          <p:nvPr/>
        </p:nvGrpSpPr>
        <p:grpSpPr bwMode="auto">
          <a:xfrm>
            <a:off x="10134600" y="1646238"/>
            <a:ext cx="1473200" cy="1554162"/>
            <a:chOff x="3893" y="1325"/>
            <a:chExt cx="928" cy="979"/>
          </a:xfrm>
        </p:grpSpPr>
        <p:sp>
          <p:nvSpPr>
            <p:cNvPr id="15375" name="Text Box 9"/>
            <p:cNvSpPr txBox="1">
              <a:spLocks noChangeArrowheads="1"/>
            </p:cNvSpPr>
            <p:nvPr/>
          </p:nvSpPr>
          <p:spPr bwMode="auto">
            <a:xfrm rot="-3703352">
              <a:off x="3773" y="1445"/>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latin typeface="Arial" panose="020B0604020202020204" pitchFamily="34" charset="0"/>
                </a:rPr>
                <a:t>F</a:t>
              </a:r>
              <a:r>
                <a:rPr lang="en-US" altLang="en-US" sz="2000" baseline="-25000">
                  <a:latin typeface="Arial" panose="020B0604020202020204" pitchFamily="34" charset="0"/>
                </a:rPr>
                <a:t>3</a:t>
              </a:r>
            </a:p>
          </p:txBody>
        </p:sp>
        <p:sp>
          <p:nvSpPr>
            <p:cNvPr id="15376" name="Text Box 10"/>
            <p:cNvSpPr txBox="1">
              <a:spLocks noChangeArrowheads="1"/>
            </p:cNvSpPr>
            <p:nvPr/>
          </p:nvSpPr>
          <p:spPr bwMode="auto">
            <a:xfrm rot="3191169">
              <a:off x="4581" y="1608"/>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latin typeface="Arial" panose="020B0604020202020204" pitchFamily="34" charset="0"/>
                </a:rPr>
                <a:t>F</a:t>
              </a:r>
              <a:r>
                <a:rPr lang="en-US" altLang="en-US" sz="2000" baseline="-25000">
                  <a:latin typeface="Arial" panose="020B0604020202020204" pitchFamily="34" charset="0"/>
                </a:rPr>
                <a:t>2</a:t>
              </a:r>
            </a:p>
          </p:txBody>
        </p:sp>
        <p:sp>
          <p:nvSpPr>
            <p:cNvPr id="15377" name="Text Box 11"/>
            <p:cNvSpPr txBox="1">
              <a:spLocks noChangeArrowheads="1"/>
            </p:cNvSpPr>
            <p:nvPr/>
          </p:nvSpPr>
          <p:spPr bwMode="auto">
            <a:xfrm>
              <a:off x="4224" y="2112"/>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latin typeface="Arial" panose="020B0604020202020204" pitchFamily="34" charset="0"/>
                </a:rPr>
                <a:t>F</a:t>
              </a:r>
              <a:r>
                <a:rPr lang="en-US" altLang="en-US" sz="2000" baseline="-25000">
                  <a:latin typeface="Arial" panose="020B0604020202020204" pitchFamily="34" charset="0"/>
                </a:rPr>
                <a:t>1</a:t>
              </a:r>
            </a:p>
          </p:txBody>
        </p:sp>
      </p:grpSp>
      <p:sp>
        <p:nvSpPr>
          <p:cNvPr id="15363" name="Line 24"/>
          <p:cNvSpPr>
            <a:spLocks noChangeShapeType="1"/>
          </p:cNvSpPr>
          <p:nvPr/>
        </p:nvSpPr>
        <p:spPr bwMode="auto">
          <a:xfrm flipV="1">
            <a:off x="8423275" y="2424113"/>
            <a:ext cx="1046163"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5364" name="Line 25"/>
          <p:cNvSpPr>
            <a:spLocks noChangeShapeType="1"/>
          </p:cNvSpPr>
          <p:nvPr/>
        </p:nvSpPr>
        <p:spPr bwMode="auto">
          <a:xfrm flipH="1" flipV="1">
            <a:off x="7737475" y="1433513"/>
            <a:ext cx="685800" cy="99060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5365" name="Line 26"/>
          <p:cNvSpPr>
            <a:spLocks noChangeShapeType="1"/>
          </p:cNvSpPr>
          <p:nvPr/>
        </p:nvSpPr>
        <p:spPr bwMode="auto">
          <a:xfrm flipH="1">
            <a:off x="7889875" y="2424113"/>
            <a:ext cx="533400" cy="99060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5366" name="Text Box 27"/>
          <p:cNvSpPr txBox="1">
            <a:spLocks noChangeArrowheads="1"/>
          </p:cNvSpPr>
          <p:nvPr/>
        </p:nvSpPr>
        <p:spPr bwMode="auto">
          <a:xfrm>
            <a:off x="8093075" y="169227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latin typeface="Arial" panose="020B0604020202020204" pitchFamily="34" charset="0"/>
              </a:rPr>
              <a:t>F</a:t>
            </a:r>
            <a:r>
              <a:rPr lang="en-US" altLang="en-US" sz="2000" baseline="-25000">
                <a:latin typeface="Arial" panose="020B0604020202020204" pitchFamily="34" charset="0"/>
              </a:rPr>
              <a:t>2</a:t>
            </a:r>
          </a:p>
        </p:txBody>
      </p:sp>
      <p:sp>
        <p:nvSpPr>
          <p:cNvPr id="15367" name="Text Box 28"/>
          <p:cNvSpPr txBox="1">
            <a:spLocks noChangeArrowheads="1"/>
          </p:cNvSpPr>
          <p:nvPr/>
        </p:nvSpPr>
        <p:spPr bwMode="auto">
          <a:xfrm>
            <a:off x="7699375" y="269875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latin typeface="Arial" panose="020B0604020202020204" pitchFamily="34" charset="0"/>
              </a:rPr>
              <a:t>F</a:t>
            </a:r>
            <a:r>
              <a:rPr lang="en-US" altLang="en-US" sz="2000" baseline="-25000">
                <a:latin typeface="Arial" panose="020B0604020202020204" pitchFamily="34" charset="0"/>
              </a:rPr>
              <a:t>3</a:t>
            </a:r>
          </a:p>
        </p:txBody>
      </p:sp>
      <p:sp>
        <p:nvSpPr>
          <p:cNvPr id="15368" name="Text Box 29"/>
          <p:cNvSpPr txBox="1">
            <a:spLocks noChangeArrowheads="1"/>
          </p:cNvSpPr>
          <p:nvPr/>
        </p:nvSpPr>
        <p:spPr bwMode="auto">
          <a:xfrm>
            <a:off x="9186863" y="2449513"/>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latin typeface="Arial" panose="020B0604020202020204" pitchFamily="34" charset="0"/>
              </a:rPr>
              <a:t>F</a:t>
            </a:r>
            <a:r>
              <a:rPr lang="en-US" altLang="en-US" sz="2000" baseline="-25000">
                <a:latin typeface="Arial" panose="020B0604020202020204" pitchFamily="34" charset="0"/>
              </a:rPr>
              <a:t>1</a:t>
            </a:r>
          </a:p>
        </p:txBody>
      </p:sp>
      <p:sp>
        <p:nvSpPr>
          <p:cNvPr id="27" name="Line 24"/>
          <p:cNvSpPr>
            <a:spLocks noChangeShapeType="1"/>
          </p:cNvSpPr>
          <p:nvPr/>
        </p:nvSpPr>
        <p:spPr bwMode="auto">
          <a:xfrm flipV="1">
            <a:off x="10160000" y="2895600"/>
            <a:ext cx="1371600"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8" name="Line 25"/>
          <p:cNvSpPr>
            <a:spLocks noChangeShapeType="1"/>
          </p:cNvSpPr>
          <p:nvPr/>
        </p:nvSpPr>
        <p:spPr bwMode="auto">
          <a:xfrm flipH="1" flipV="1">
            <a:off x="10774363" y="1833563"/>
            <a:ext cx="757237" cy="1036637"/>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9" name="Line 26"/>
          <p:cNvSpPr>
            <a:spLocks noChangeShapeType="1"/>
          </p:cNvSpPr>
          <p:nvPr/>
        </p:nvSpPr>
        <p:spPr bwMode="auto">
          <a:xfrm flipH="1">
            <a:off x="10160000" y="1831975"/>
            <a:ext cx="587375" cy="1063625"/>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 name="Rectangle 1"/>
          <p:cNvSpPr>
            <a:spLocks noChangeArrowheads="1"/>
          </p:cNvSpPr>
          <p:nvPr/>
        </p:nvSpPr>
        <p:spPr bwMode="auto">
          <a:xfrm>
            <a:off x="533400" y="1111250"/>
            <a:ext cx="6789738"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endParaRPr lang="en-US" altLang="en-US" sz="2800" b="1">
              <a:cs typeface="Times New Roman" panose="02020603050405020304" pitchFamily="18" charset="0"/>
            </a:endParaRPr>
          </a:p>
          <a:p>
            <a:pPr algn="just"/>
            <a:r>
              <a:rPr lang="en-US" altLang="en-US" sz="2800" b="1">
                <a:cs typeface="Times New Roman" panose="02020603050405020304" pitchFamily="18" charset="0"/>
              </a:rPr>
              <a:t>Triangle Law:</a:t>
            </a:r>
          </a:p>
          <a:p>
            <a:pPr algn="just"/>
            <a:r>
              <a:rPr lang="en-US" altLang="en-US" sz="2800">
                <a:cs typeface="Times New Roman" panose="02020603050405020304" pitchFamily="18" charset="0"/>
              </a:rPr>
              <a:t>If three forces are in equilibrium, then, they form a closed triangle when represented in a Tip to Tail arrangement.</a:t>
            </a:r>
          </a:p>
          <a:p>
            <a:pPr algn="just"/>
            <a:endParaRPr lang="en-US" altLang="en-US" sz="2800">
              <a:cs typeface="Times New Roman" panose="02020603050405020304" pitchFamily="18" charset="0"/>
            </a:endParaRPr>
          </a:p>
          <a:p>
            <a:pPr algn="just"/>
            <a:endParaRPr lang="en-US" altLang="en-US" sz="2800">
              <a:cs typeface="Times New Roman" panose="02020603050405020304" pitchFamily="18" charset="0"/>
            </a:endParaRPr>
          </a:p>
          <a:p>
            <a:pPr algn="just"/>
            <a:r>
              <a:rPr lang="en-US" altLang="en-US" sz="2800" b="1">
                <a:cs typeface="Times New Roman" panose="02020603050405020304" pitchFamily="18" charset="0"/>
              </a:rPr>
              <a:t>Polygonal Law:</a:t>
            </a:r>
            <a:r>
              <a:rPr lang="en-US" altLang="en-US" sz="2800">
                <a:cs typeface="Times New Roman" panose="02020603050405020304" pitchFamily="18" charset="0"/>
              </a:rPr>
              <a:t> </a:t>
            </a:r>
          </a:p>
          <a:p>
            <a:pPr algn="just"/>
            <a:r>
              <a:rPr lang="en-US" altLang="en-US" sz="2800">
                <a:cs typeface="Times New Roman" panose="02020603050405020304" pitchFamily="18" charset="0"/>
              </a:rPr>
              <a:t>If more than three forces are in equilibrium, then, they form a closed polygon when represented in a Tip to Tail arrangement</a:t>
            </a: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4452938"/>
            <a:ext cx="19907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02850" y="4419600"/>
            <a:ext cx="14859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inVertical)">
                                      <p:cBhvr>
                                        <p:cTn id="13" dur="500"/>
                                        <p:tgtEl>
                                          <p:spTgt spid="2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arn(inVertical)">
                                      <p:cBhvr>
                                        <p:cTn id="16" dur="500"/>
                                        <p:tgtEl>
                                          <p:spTgt spid="2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30">
                                            <p:txEl>
                                              <p:pRg st="5" end="5"/>
                                            </p:txEl>
                                          </p:spTgt>
                                        </p:tgtEl>
                                        <p:attrNameLst>
                                          <p:attrName>style.visibility</p:attrName>
                                        </p:attrNameLst>
                                      </p:cBhvr>
                                      <p:to>
                                        <p:strVal val="visible"/>
                                      </p:to>
                                    </p:set>
                                    <p:animEffect transition="in" filter="barn(inVertical)">
                                      <p:cBhvr>
                                        <p:cTn id="21" dur="500"/>
                                        <p:tgtEl>
                                          <p:spTgt spid="30">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0">
                                            <p:txEl>
                                              <p:pRg st="6" end="6"/>
                                            </p:txEl>
                                          </p:spTgt>
                                        </p:tgtEl>
                                        <p:attrNameLst>
                                          <p:attrName>style.visibility</p:attrName>
                                        </p:attrNameLst>
                                      </p:cBhvr>
                                      <p:to>
                                        <p:strVal val="visible"/>
                                      </p:to>
                                    </p:set>
                                    <p:animEffect transition="in" filter="barn(inVertical)">
                                      <p:cBhvr>
                                        <p:cTn id="24" dur="500"/>
                                        <p:tgtEl>
                                          <p:spTgt spid="30">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p:cNvSpPr>
            <a:spLocks noGrp="1"/>
          </p:cNvSpPr>
          <p:nvPr>
            <p:ph idx="1"/>
          </p:nvPr>
        </p:nvSpPr>
        <p:spPr>
          <a:xfrm>
            <a:off x="533400" y="1143000"/>
            <a:ext cx="11430000" cy="990600"/>
          </a:xfrm>
        </p:spPr>
        <p:txBody>
          <a:bodyPr/>
          <a:lstStyle/>
          <a:p>
            <a:pPr marL="514350" indent="-514350" algn="just" eaLnBrk="1" hangingPunct="1">
              <a:buFont typeface="Calibri Light" panose="020F0302020204030204" pitchFamily="34" charset="0"/>
              <a:buAutoNum type="arabicPeriod" startAt="6"/>
            </a:pPr>
            <a:r>
              <a:rPr lang="en-US" altLang="en-US" sz="2800" smtClean="0">
                <a:solidFill>
                  <a:srgbClr val="FFFFFF"/>
                </a:solidFill>
                <a:latin typeface="Times New Roman" panose="02020603050405020304" pitchFamily="18" charset="0"/>
                <a:cs typeface="Times New Roman" panose="02020603050405020304" pitchFamily="18" charset="0"/>
              </a:rPr>
              <a:t>Determine the reactions at A, C and D due to the forces acting on the beam.</a:t>
            </a:r>
          </a:p>
        </p:txBody>
      </p:sp>
      <p:grpSp>
        <p:nvGrpSpPr>
          <p:cNvPr id="66563" name="Group 150"/>
          <p:cNvGrpSpPr>
            <a:grpSpLocks/>
          </p:cNvGrpSpPr>
          <p:nvPr/>
        </p:nvGrpSpPr>
        <p:grpSpPr bwMode="auto">
          <a:xfrm>
            <a:off x="1981200" y="2133600"/>
            <a:ext cx="8153400" cy="3265488"/>
            <a:chOff x="457200" y="2133600"/>
            <a:chExt cx="8153400" cy="3265005"/>
          </a:xfrm>
        </p:grpSpPr>
        <p:cxnSp>
          <p:nvCxnSpPr>
            <p:cNvPr id="66564" name="Straight Connector 7"/>
            <p:cNvCxnSpPr>
              <a:cxnSpLocks noChangeShapeType="1"/>
            </p:cNvCxnSpPr>
            <p:nvPr/>
          </p:nvCxnSpPr>
          <p:spPr bwMode="auto">
            <a:xfrm flipV="1">
              <a:off x="762000" y="3352800"/>
              <a:ext cx="5486400" cy="272"/>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sp>
          <p:nvSpPr>
            <p:cNvPr id="66565" name="Isosceles Triangle 18"/>
            <p:cNvSpPr>
              <a:spLocks noChangeArrowheads="1"/>
            </p:cNvSpPr>
            <p:nvPr/>
          </p:nvSpPr>
          <p:spPr bwMode="auto">
            <a:xfrm>
              <a:off x="533400" y="3352800"/>
              <a:ext cx="533400" cy="381075"/>
            </a:xfrm>
            <a:prstGeom prst="triangle">
              <a:avLst>
                <a:gd name="adj" fmla="val 50000"/>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66566" name="Straight Connector 19"/>
            <p:cNvCxnSpPr>
              <a:cxnSpLocks noChangeShapeType="1"/>
            </p:cNvCxnSpPr>
            <p:nvPr/>
          </p:nvCxnSpPr>
          <p:spPr bwMode="auto">
            <a:xfrm>
              <a:off x="457200" y="3733876"/>
              <a:ext cx="685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67" name="Straight Connector 20"/>
            <p:cNvCxnSpPr>
              <a:cxnSpLocks noChangeShapeType="1"/>
            </p:cNvCxnSpPr>
            <p:nvPr/>
          </p:nvCxnSpPr>
          <p:spPr bwMode="auto">
            <a:xfrm rot="5400000">
              <a:off x="457192" y="3733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68" name="Straight Connector 21"/>
            <p:cNvCxnSpPr>
              <a:cxnSpLocks noChangeShapeType="1"/>
            </p:cNvCxnSpPr>
            <p:nvPr/>
          </p:nvCxnSpPr>
          <p:spPr bwMode="auto">
            <a:xfrm rot="5400000">
              <a:off x="533392" y="3733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69" name="Straight Connector 22"/>
            <p:cNvCxnSpPr>
              <a:cxnSpLocks noChangeShapeType="1"/>
            </p:cNvCxnSpPr>
            <p:nvPr/>
          </p:nvCxnSpPr>
          <p:spPr bwMode="auto">
            <a:xfrm rot="5400000">
              <a:off x="609592" y="3733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0" name="Straight Connector 23"/>
            <p:cNvCxnSpPr>
              <a:cxnSpLocks noChangeShapeType="1"/>
            </p:cNvCxnSpPr>
            <p:nvPr/>
          </p:nvCxnSpPr>
          <p:spPr bwMode="auto">
            <a:xfrm rot="5400000">
              <a:off x="685792" y="3733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1" name="Straight Connector 24"/>
            <p:cNvCxnSpPr>
              <a:cxnSpLocks noChangeShapeType="1"/>
            </p:cNvCxnSpPr>
            <p:nvPr/>
          </p:nvCxnSpPr>
          <p:spPr bwMode="auto">
            <a:xfrm rot="5400000">
              <a:off x="761992" y="3733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2" name="Straight Connector 25"/>
            <p:cNvCxnSpPr>
              <a:cxnSpLocks noChangeShapeType="1"/>
            </p:cNvCxnSpPr>
            <p:nvPr/>
          </p:nvCxnSpPr>
          <p:spPr bwMode="auto">
            <a:xfrm rot="5400000">
              <a:off x="838192" y="3733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3" name="Straight Connector 26"/>
            <p:cNvCxnSpPr>
              <a:cxnSpLocks noChangeShapeType="1"/>
            </p:cNvCxnSpPr>
            <p:nvPr/>
          </p:nvCxnSpPr>
          <p:spPr bwMode="auto">
            <a:xfrm rot="5400000">
              <a:off x="914392" y="3733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4" name="Straight Connector 27"/>
            <p:cNvCxnSpPr>
              <a:cxnSpLocks noChangeShapeType="1"/>
            </p:cNvCxnSpPr>
            <p:nvPr/>
          </p:nvCxnSpPr>
          <p:spPr bwMode="auto">
            <a:xfrm rot="5400000">
              <a:off x="990592" y="3733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5" name="Straight Connector 28"/>
            <p:cNvCxnSpPr>
              <a:cxnSpLocks noChangeShapeType="1"/>
            </p:cNvCxnSpPr>
            <p:nvPr/>
          </p:nvCxnSpPr>
          <p:spPr bwMode="auto">
            <a:xfrm rot="5400000">
              <a:off x="1066792" y="3733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66576" name="Isosceles Triangle 30"/>
            <p:cNvSpPr>
              <a:spLocks noChangeArrowheads="1"/>
            </p:cNvSpPr>
            <p:nvPr/>
          </p:nvSpPr>
          <p:spPr bwMode="auto">
            <a:xfrm>
              <a:off x="5943600" y="3733800"/>
              <a:ext cx="533400" cy="381075"/>
            </a:xfrm>
            <a:prstGeom prst="triangle">
              <a:avLst>
                <a:gd name="adj" fmla="val 50000"/>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66577" name="Straight Connector 31"/>
            <p:cNvCxnSpPr>
              <a:cxnSpLocks noChangeShapeType="1"/>
            </p:cNvCxnSpPr>
            <p:nvPr/>
          </p:nvCxnSpPr>
          <p:spPr bwMode="auto">
            <a:xfrm>
              <a:off x="5867400" y="4191090"/>
              <a:ext cx="685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8" name="Straight Connector 32"/>
            <p:cNvCxnSpPr>
              <a:cxnSpLocks noChangeShapeType="1"/>
            </p:cNvCxnSpPr>
            <p:nvPr/>
          </p:nvCxnSpPr>
          <p:spPr bwMode="auto">
            <a:xfrm rot="5400000">
              <a:off x="58673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9" name="Straight Connector 33"/>
            <p:cNvCxnSpPr>
              <a:cxnSpLocks noChangeShapeType="1"/>
            </p:cNvCxnSpPr>
            <p:nvPr/>
          </p:nvCxnSpPr>
          <p:spPr bwMode="auto">
            <a:xfrm rot="5400000">
              <a:off x="59435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0" name="Straight Connector 34"/>
            <p:cNvCxnSpPr>
              <a:cxnSpLocks noChangeShapeType="1"/>
            </p:cNvCxnSpPr>
            <p:nvPr/>
          </p:nvCxnSpPr>
          <p:spPr bwMode="auto">
            <a:xfrm rot="5400000">
              <a:off x="60197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1" name="Straight Connector 35"/>
            <p:cNvCxnSpPr>
              <a:cxnSpLocks noChangeShapeType="1"/>
            </p:cNvCxnSpPr>
            <p:nvPr/>
          </p:nvCxnSpPr>
          <p:spPr bwMode="auto">
            <a:xfrm rot="5400000">
              <a:off x="60959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2" name="Straight Connector 36"/>
            <p:cNvCxnSpPr>
              <a:cxnSpLocks noChangeShapeType="1"/>
            </p:cNvCxnSpPr>
            <p:nvPr/>
          </p:nvCxnSpPr>
          <p:spPr bwMode="auto">
            <a:xfrm rot="5400000">
              <a:off x="61721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3" name="Straight Connector 37"/>
            <p:cNvCxnSpPr>
              <a:cxnSpLocks noChangeShapeType="1"/>
            </p:cNvCxnSpPr>
            <p:nvPr/>
          </p:nvCxnSpPr>
          <p:spPr bwMode="auto">
            <a:xfrm rot="5400000">
              <a:off x="62483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4" name="Straight Connector 38"/>
            <p:cNvCxnSpPr>
              <a:cxnSpLocks noChangeShapeType="1"/>
            </p:cNvCxnSpPr>
            <p:nvPr/>
          </p:nvCxnSpPr>
          <p:spPr bwMode="auto">
            <a:xfrm rot="5400000">
              <a:off x="63245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5" name="Straight Connector 39"/>
            <p:cNvCxnSpPr>
              <a:cxnSpLocks noChangeShapeType="1"/>
            </p:cNvCxnSpPr>
            <p:nvPr/>
          </p:nvCxnSpPr>
          <p:spPr bwMode="auto">
            <a:xfrm rot="5400000">
              <a:off x="64007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6" name="Straight Connector 40"/>
            <p:cNvCxnSpPr>
              <a:cxnSpLocks noChangeShapeType="1"/>
            </p:cNvCxnSpPr>
            <p:nvPr/>
          </p:nvCxnSpPr>
          <p:spPr bwMode="auto">
            <a:xfrm rot="5400000">
              <a:off x="64769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7" name="Straight Connector 41"/>
            <p:cNvCxnSpPr>
              <a:cxnSpLocks noChangeShapeType="1"/>
            </p:cNvCxnSpPr>
            <p:nvPr/>
          </p:nvCxnSpPr>
          <p:spPr bwMode="auto">
            <a:xfrm rot="5400000">
              <a:off x="5791192" y="4191098"/>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66588" name="Oval 42"/>
            <p:cNvSpPr>
              <a:spLocks noChangeArrowheads="1"/>
            </p:cNvSpPr>
            <p:nvPr/>
          </p:nvSpPr>
          <p:spPr bwMode="auto">
            <a:xfrm>
              <a:off x="5943600" y="4114875"/>
              <a:ext cx="76200" cy="76215"/>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66589" name="Oval 43"/>
            <p:cNvSpPr>
              <a:spLocks noChangeArrowheads="1"/>
            </p:cNvSpPr>
            <p:nvPr/>
          </p:nvSpPr>
          <p:spPr bwMode="auto">
            <a:xfrm>
              <a:off x="6096000" y="4114875"/>
              <a:ext cx="76200" cy="76215"/>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66590" name="Oval 44"/>
            <p:cNvSpPr>
              <a:spLocks noChangeArrowheads="1"/>
            </p:cNvSpPr>
            <p:nvPr/>
          </p:nvSpPr>
          <p:spPr bwMode="auto">
            <a:xfrm>
              <a:off x="6248400" y="4114875"/>
              <a:ext cx="76200" cy="76215"/>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66591" name="Oval 45"/>
            <p:cNvSpPr>
              <a:spLocks noChangeArrowheads="1"/>
            </p:cNvSpPr>
            <p:nvPr/>
          </p:nvSpPr>
          <p:spPr bwMode="auto">
            <a:xfrm>
              <a:off x="6400800" y="4114875"/>
              <a:ext cx="76200" cy="76215"/>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66592" name="Straight Connector 59"/>
            <p:cNvCxnSpPr>
              <a:cxnSpLocks noChangeShapeType="1"/>
            </p:cNvCxnSpPr>
            <p:nvPr/>
          </p:nvCxnSpPr>
          <p:spPr bwMode="auto">
            <a:xfrm rot="5400000">
              <a:off x="534149" y="4419244"/>
              <a:ext cx="457292"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93" name="Straight Connector 60"/>
            <p:cNvCxnSpPr>
              <a:cxnSpLocks noChangeShapeType="1"/>
            </p:cNvCxnSpPr>
            <p:nvPr/>
          </p:nvCxnSpPr>
          <p:spPr bwMode="auto">
            <a:xfrm rot="5400000">
              <a:off x="1943894" y="4456906"/>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94" name="Straight Arrow Connector 65"/>
            <p:cNvCxnSpPr>
              <a:cxnSpLocks noChangeShapeType="1"/>
            </p:cNvCxnSpPr>
            <p:nvPr/>
          </p:nvCxnSpPr>
          <p:spPr bwMode="auto">
            <a:xfrm flipV="1">
              <a:off x="762000" y="4419600"/>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595" name="TextBox 5"/>
            <p:cNvSpPr txBox="1">
              <a:spLocks noChangeArrowheads="1"/>
            </p:cNvSpPr>
            <p:nvPr/>
          </p:nvSpPr>
          <p:spPr bwMode="auto">
            <a:xfrm>
              <a:off x="457200" y="3048000"/>
              <a:ext cx="304800" cy="45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A</a:t>
              </a:r>
            </a:p>
          </p:txBody>
        </p:sp>
        <p:sp>
          <p:nvSpPr>
            <p:cNvPr id="66596" name="TextBox 6"/>
            <p:cNvSpPr txBox="1">
              <a:spLocks noChangeArrowheads="1"/>
            </p:cNvSpPr>
            <p:nvPr/>
          </p:nvSpPr>
          <p:spPr bwMode="auto">
            <a:xfrm>
              <a:off x="5715000" y="3733800"/>
              <a:ext cx="304800" cy="45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D</a:t>
              </a:r>
            </a:p>
          </p:txBody>
        </p:sp>
        <p:cxnSp>
          <p:nvCxnSpPr>
            <p:cNvPr id="66597" name="Straight Connector 73"/>
            <p:cNvCxnSpPr>
              <a:cxnSpLocks noChangeShapeType="1"/>
              <a:stCxn id="66604" idx="0"/>
            </p:cNvCxnSpPr>
            <p:nvPr/>
          </p:nvCxnSpPr>
          <p:spPr bwMode="auto">
            <a:xfrm rot="16200000" flipH="1">
              <a:off x="4856956" y="972344"/>
              <a:ext cx="1588" cy="552450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66598" name="Straight Arrow Connector 75"/>
            <p:cNvCxnSpPr>
              <a:cxnSpLocks noChangeShapeType="1"/>
            </p:cNvCxnSpPr>
            <p:nvPr/>
          </p:nvCxnSpPr>
          <p:spPr bwMode="auto">
            <a:xfrm rot="16200000" flipH="1">
              <a:off x="5448211" y="2552791"/>
              <a:ext cx="838379" cy="7620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66599" name="TextBox 76"/>
            <p:cNvSpPr txBox="1">
              <a:spLocks noChangeArrowheads="1"/>
            </p:cNvSpPr>
            <p:nvPr/>
          </p:nvSpPr>
          <p:spPr bwMode="auto">
            <a:xfrm>
              <a:off x="5029200" y="2133600"/>
              <a:ext cx="7620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40 kN</a:t>
              </a:r>
            </a:p>
          </p:txBody>
        </p:sp>
        <p:sp>
          <p:nvSpPr>
            <p:cNvPr id="66600" name="Oval 90"/>
            <p:cNvSpPr>
              <a:spLocks noChangeArrowheads="1"/>
            </p:cNvSpPr>
            <p:nvPr/>
          </p:nvSpPr>
          <p:spPr bwMode="auto">
            <a:xfrm>
              <a:off x="4648200" y="3352800"/>
              <a:ext cx="381000" cy="381075"/>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66601" name="TextBox 102"/>
            <p:cNvSpPr txBox="1">
              <a:spLocks noChangeArrowheads="1"/>
            </p:cNvSpPr>
            <p:nvPr/>
          </p:nvSpPr>
          <p:spPr bwMode="auto">
            <a:xfrm>
              <a:off x="1143000" y="4343400"/>
              <a:ext cx="6096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1m</a:t>
              </a:r>
            </a:p>
          </p:txBody>
        </p:sp>
        <p:sp>
          <p:nvSpPr>
            <p:cNvPr id="66602" name="TextBox 103"/>
            <p:cNvSpPr txBox="1">
              <a:spLocks noChangeArrowheads="1"/>
            </p:cNvSpPr>
            <p:nvPr/>
          </p:nvSpPr>
          <p:spPr bwMode="auto">
            <a:xfrm>
              <a:off x="4419600" y="2971800"/>
              <a:ext cx="304800" cy="45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B</a:t>
              </a:r>
            </a:p>
          </p:txBody>
        </p:sp>
        <p:sp>
          <p:nvSpPr>
            <p:cNvPr id="66603" name="TextBox 104"/>
            <p:cNvSpPr txBox="1">
              <a:spLocks noChangeArrowheads="1"/>
            </p:cNvSpPr>
            <p:nvPr/>
          </p:nvSpPr>
          <p:spPr bwMode="auto">
            <a:xfrm>
              <a:off x="1676400" y="3429000"/>
              <a:ext cx="304800" cy="45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C</a:t>
              </a:r>
            </a:p>
          </p:txBody>
        </p:sp>
        <p:sp>
          <p:nvSpPr>
            <p:cNvPr id="66604" name="Isosceles Triangle 18"/>
            <p:cNvSpPr>
              <a:spLocks noChangeArrowheads="1"/>
            </p:cNvSpPr>
            <p:nvPr/>
          </p:nvSpPr>
          <p:spPr bwMode="auto">
            <a:xfrm>
              <a:off x="1828800" y="3733800"/>
              <a:ext cx="533400" cy="381075"/>
            </a:xfrm>
            <a:prstGeom prst="triangle">
              <a:avLst>
                <a:gd name="adj" fmla="val 50000"/>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66605" name="Straight Connector 19"/>
            <p:cNvCxnSpPr>
              <a:cxnSpLocks noChangeShapeType="1"/>
            </p:cNvCxnSpPr>
            <p:nvPr/>
          </p:nvCxnSpPr>
          <p:spPr bwMode="auto">
            <a:xfrm>
              <a:off x="1752600" y="4114876"/>
              <a:ext cx="685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06" name="Straight Connector 20"/>
            <p:cNvCxnSpPr>
              <a:cxnSpLocks noChangeShapeType="1"/>
            </p:cNvCxnSpPr>
            <p:nvPr/>
          </p:nvCxnSpPr>
          <p:spPr bwMode="auto">
            <a:xfrm rot="5400000">
              <a:off x="1752592" y="4114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07" name="Straight Connector 21"/>
            <p:cNvCxnSpPr>
              <a:cxnSpLocks noChangeShapeType="1"/>
            </p:cNvCxnSpPr>
            <p:nvPr/>
          </p:nvCxnSpPr>
          <p:spPr bwMode="auto">
            <a:xfrm rot="5400000">
              <a:off x="1828792" y="4114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08" name="Straight Connector 22"/>
            <p:cNvCxnSpPr>
              <a:cxnSpLocks noChangeShapeType="1"/>
            </p:cNvCxnSpPr>
            <p:nvPr/>
          </p:nvCxnSpPr>
          <p:spPr bwMode="auto">
            <a:xfrm rot="5400000">
              <a:off x="1904992" y="4114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09" name="Straight Connector 23"/>
            <p:cNvCxnSpPr>
              <a:cxnSpLocks noChangeShapeType="1"/>
            </p:cNvCxnSpPr>
            <p:nvPr/>
          </p:nvCxnSpPr>
          <p:spPr bwMode="auto">
            <a:xfrm rot="5400000">
              <a:off x="1981192" y="4114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0" name="Straight Connector 24"/>
            <p:cNvCxnSpPr>
              <a:cxnSpLocks noChangeShapeType="1"/>
            </p:cNvCxnSpPr>
            <p:nvPr/>
          </p:nvCxnSpPr>
          <p:spPr bwMode="auto">
            <a:xfrm rot="5400000">
              <a:off x="2057392" y="4114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1" name="Straight Connector 25"/>
            <p:cNvCxnSpPr>
              <a:cxnSpLocks noChangeShapeType="1"/>
            </p:cNvCxnSpPr>
            <p:nvPr/>
          </p:nvCxnSpPr>
          <p:spPr bwMode="auto">
            <a:xfrm rot="5400000">
              <a:off x="2133592" y="4114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2" name="Straight Connector 26"/>
            <p:cNvCxnSpPr>
              <a:cxnSpLocks noChangeShapeType="1"/>
            </p:cNvCxnSpPr>
            <p:nvPr/>
          </p:nvCxnSpPr>
          <p:spPr bwMode="auto">
            <a:xfrm rot="5400000">
              <a:off x="2209792" y="4114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3" name="Straight Connector 27"/>
            <p:cNvCxnSpPr>
              <a:cxnSpLocks noChangeShapeType="1"/>
            </p:cNvCxnSpPr>
            <p:nvPr/>
          </p:nvCxnSpPr>
          <p:spPr bwMode="auto">
            <a:xfrm rot="5400000">
              <a:off x="2285992" y="4114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4" name="Straight Connector 28"/>
            <p:cNvCxnSpPr>
              <a:cxnSpLocks noChangeShapeType="1"/>
            </p:cNvCxnSpPr>
            <p:nvPr/>
          </p:nvCxnSpPr>
          <p:spPr bwMode="auto">
            <a:xfrm rot="5400000">
              <a:off x="2362192" y="4114883"/>
              <a:ext cx="76215"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5" name="Straight Arrow Connector 89"/>
            <p:cNvCxnSpPr>
              <a:cxnSpLocks noChangeShapeType="1"/>
            </p:cNvCxnSpPr>
            <p:nvPr/>
          </p:nvCxnSpPr>
          <p:spPr bwMode="auto">
            <a:xfrm rot="5400000">
              <a:off x="2819400" y="3886200"/>
              <a:ext cx="838200" cy="5334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6616" name="Straight Arrow Connector 8"/>
            <p:cNvCxnSpPr>
              <a:cxnSpLocks noChangeShapeType="1"/>
            </p:cNvCxnSpPr>
            <p:nvPr/>
          </p:nvCxnSpPr>
          <p:spPr bwMode="auto">
            <a:xfrm rot="5400000">
              <a:off x="4344103" y="2894897"/>
              <a:ext cx="914581"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6617" name="Straight Connector 95"/>
            <p:cNvCxnSpPr>
              <a:cxnSpLocks noChangeShapeType="1"/>
            </p:cNvCxnSpPr>
            <p:nvPr/>
          </p:nvCxnSpPr>
          <p:spPr bwMode="auto">
            <a:xfrm rot="5400000">
              <a:off x="7087394" y="3733006"/>
              <a:ext cx="1066800" cy="1588"/>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66618" name="Straight Arrow Connector 100"/>
            <p:cNvCxnSpPr>
              <a:cxnSpLocks noChangeShapeType="1"/>
            </p:cNvCxnSpPr>
            <p:nvPr/>
          </p:nvCxnSpPr>
          <p:spPr bwMode="auto">
            <a:xfrm rot="10800000">
              <a:off x="7010400" y="3200400"/>
              <a:ext cx="609600"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6619" name="Straight Arrow Connector 102"/>
            <p:cNvCxnSpPr>
              <a:cxnSpLocks noChangeShapeType="1"/>
            </p:cNvCxnSpPr>
            <p:nvPr/>
          </p:nvCxnSpPr>
          <p:spPr bwMode="auto">
            <a:xfrm>
              <a:off x="6934200" y="4267200"/>
              <a:ext cx="685800"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66620" name="TextBox 76"/>
            <p:cNvSpPr txBox="1">
              <a:spLocks noChangeArrowheads="1"/>
            </p:cNvSpPr>
            <p:nvPr/>
          </p:nvSpPr>
          <p:spPr bwMode="auto">
            <a:xfrm>
              <a:off x="6705600" y="2743200"/>
              <a:ext cx="7620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10 kN</a:t>
              </a:r>
            </a:p>
          </p:txBody>
        </p:sp>
        <p:sp>
          <p:nvSpPr>
            <p:cNvPr id="66621" name="TextBox 76"/>
            <p:cNvSpPr txBox="1">
              <a:spLocks noChangeArrowheads="1"/>
            </p:cNvSpPr>
            <p:nvPr/>
          </p:nvSpPr>
          <p:spPr bwMode="auto">
            <a:xfrm>
              <a:off x="6781800" y="4267200"/>
              <a:ext cx="7620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10 kN</a:t>
              </a:r>
            </a:p>
          </p:txBody>
        </p:sp>
        <p:sp>
          <p:nvSpPr>
            <p:cNvPr id="66622" name="TextBox 76"/>
            <p:cNvSpPr txBox="1">
              <a:spLocks noChangeArrowheads="1"/>
            </p:cNvSpPr>
            <p:nvPr/>
          </p:nvSpPr>
          <p:spPr bwMode="auto">
            <a:xfrm>
              <a:off x="4114800" y="2286000"/>
              <a:ext cx="7620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20 kN</a:t>
              </a:r>
            </a:p>
          </p:txBody>
        </p:sp>
        <p:sp>
          <p:nvSpPr>
            <p:cNvPr id="66623" name="TextBox 76"/>
            <p:cNvSpPr txBox="1">
              <a:spLocks noChangeArrowheads="1"/>
            </p:cNvSpPr>
            <p:nvPr/>
          </p:nvSpPr>
          <p:spPr bwMode="auto">
            <a:xfrm>
              <a:off x="2438400" y="4572000"/>
              <a:ext cx="7620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20 kN</a:t>
              </a:r>
            </a:p>
          </p:txBody>
        </p:sp>
        <p:sp>
          <p:nvSpPr>
            <p:cNvPr id="157" name="Arc 156"/>
            <p:cNvSpPr/>
            <p:nvPr/>
          </p:nvSpPr>
          <p:spPr bwMode="auto">
            <a:xfrm rot="14648019">
              <a:off x="5742033" y="2922426"/>
              <a:ext cx="609510" cy="6096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58" name="Arc 157"/>
            <p:cNvSpPr/>
            <p:nvPr/>
          </p:nvSpPr>
          <p:spPr bwMode="auto">
            <a:xfrm rot="14648019">
              <a:off x="2998833" y="3531936"/>
              <a:ext cx="609510" cy="609600"/>
            </a:xfrm>
            <a:prstGeom prst="arc">
              <a:avLst>
                <a:gd name="adj1" fmla="val 12762263"/>
                <a:gd name="adj2" fmla="val 18518583"/>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66626" name="TextBox 109"/>
            <p:cNvSpPr txBox="1">
              <a:spLocks noChangeArrowheads="1"/>
            </p:cNvSpPr>
            <p:nvPr/>
          </p:nvSpPr>
          <p:spPr bwMode="auto">
            <a:xfrm>
              <a:off x="2590800" y="3810000"/>
              <a:ext cx="53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t>60˚</a:t>
              </a:r>
            </a:p>
          </p:txBody>
        </p:sp>
        <p:sp>
          <p:nvSpPr>
            <p:cNvPr id="66627" name="TextBox 110"/>
            <p:cNvSpPr txBox="1">
              <a:spLocks noChangeArrowheads="1"/>
            </p:cNvSpPr>
            <p:nvPr/>
          </p:nvSpPr>
          <p:spPr bwMode="auto">
            <a:xfrm>
              <a:off x="5257800" y="2895600"/>
              <a:ext cx="685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t>45˚</a:t>
              </a:r>
            </a:p>
          </p:txBody>
        </p:sp>
        <p:cxnSp>
          <p:nvCxnSpPr>
            <p:cNvPr id="66628" name="Straight Connector 59"/>
            <p:cNvCxnSpPr>
              <a:cxnSpLocks noChangeShapeType="1"/>
            </p:cNvCxnSpPr>
            <p:nvPr/>
          </p:nvCxnSpPr>
          <p:spPr bwMode="auto">
            <a:xfrm rot="5400000">
              <a:off x="1905749" y="5028844"/>
              <a:ext cx="457292"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29" name="Straight Connector 60"/>
            <p:cNvCxnSpPr>
              <a:cxnSpLocks noChangeShapeType="1"/>
            </p:cNvCxnSpPr>
            <p:nvPr/>
          </p:nvCxnSpPr>
          <p:spPr bwMode="auto">
            <a:xfrm rot="5400000">
              <a:off x="3315494" y="5066506"/>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30" name="Straight Arrow Connector 65"/>
            <p:cNvCxnSpPr>
              <a:cxnSpLocks noChangeShapeType="1"/>
            </p:cNvCxnSpPr>
            <p:nvPr/>
          </p:nvCxnSpPr>
          <p:spPr bwMode="auto">
            <a:xfrm flipV="1">
              <a:off x="2133600" y="5029200"/>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6631" name="Straight Connector 59"/>
            <p:cNvCxnSpPr>
              <a:cxnSpLocks noChangeShapeType="1"/>
            </p:cNvCxnSpPr>
            <p:nvPr/>
          </p:nvCxnSpPr>
          <p:spPr bwMode="auto">
            <a:xfrm rot="5400000">
              <a:off x="3277349" y="4647844"/>
              <a:ext cx="457292"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32" name="Straight Connector 60"/>
            <p:cNvCxnSpPr>
              <a:cxnSpLocks noChangeShapeType="1"/>
            </p:cNvCxnSpPr>
            <p:nvPr/>
          </p:nvCxnSpPr>
          <p:spPr bwMode="auto">
            <a:xfrm rot="5400000">
              <a:off x="4687094" y="4685506"/>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33" name="Straight Arrow Connector 65"/>
            <p:cNvCxnSpPr>
              <a:cxnSpLocks noChangeShapeType="1"/>
            </p:cNvCxnSpPr>
            <p:nvPr/>
          </p:nvCxnSpPr>
          <p:spPr bwMode="auto">
            <a:xfrm flipV="1">
              <a:off x="3505200" y="4648200"/>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634" name="TextBox 102"/>
            <p:cNvSpPr txBox="1">
              <a:spLocks noChangeArrowheads="1"/>
            </p:cNvSpPr>
            <p:nvPr/>
          </p:nvSpPr>
          <p:spPr bwMode="auto">
            <a:xfrm>
              <a:off x="3886200" y="4572000"/>
              <a:ext cx="6096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1m</a:t>
              </a:r>
            </a:p>
          </p:txBody>
        </p:sp>
        <p:cxnSp>
          <p:nvCxnSpPr>
            <p:cNvPr id="66635" name="Straight Connector 59"/>
            <p:cNvCxnSpPr>
              <a:cxnSpLocks noChangeShapeType="1"/>
            </p:cNvCxnSpPr>
            <p:nvPr/>
          </p:nvCxnSpPr>
          <p:spPr bwMode="auto">
            <a:xfrm rot="5400000">
              <a:off x="4648949" y="4419244"/>
              <a:ext cx="457292"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36" name="Straight Connector 60"/>
            <p:cNvCxnSpPr>
              <a:cxnSpLocks noChangeShapeType="1"/>
            </p:cNvCxnSpPr>
            <p:nvPr/>
          </p:nvCxnSpPr>
          <p:spPr bwMode="auto">
            <a:xfrm rot="5400000">
              <a:off x="6058694" y="4456906"/>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37" name="Straight Arrow Connector 65"/>
            <p:cNvCxnSpPr>
              <a:cxnSpLocks noChangeShapeType="1"/>
            </p:cNvCxnSpPr>
            <p:nvPr/>
          </p:nvCxnSpPr>
          <p:spPr bwMode="auto">
            <a:xfrm flipV="1">
              <a:off x="4876800" y="4419600"/>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638" name="TextBox 102"/>
            <p:cNvSpPr txBox="1">
              <a:spLocks noChangeArrowheads="1"/>
            </p:cNvSpPr>
            <p:nvPr/>
          </p:nvSpPr>
          <p:spPr bwMode="auto">
            <a:xfrm>
              <a:off x="5257800" y="4343400"/>
              <a:ext cx="6096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1m</a:t>
              </a:r>
            </a:p>
          </p:txBody>
        </p:sp>
        <p:cxnSp>
          <p:nvCxnSpPr>
            <p:cNvPr id="66639" name="Straight Connector 59"/>
            <p:cNvCxnSpPr>
              <a:cxnSpLocks noChangeShapeType="1"/>
            </p:cNvCxnSpPr>
            <p:nvPr/>
          </p:nvCxnSpPr>
          <p:spPr bwMode="auto">
            <a:xfrm rot="5400000">
              <a:off x="6020549" y="4952644"/>
              <a:ext cx="457292"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0" name="Straight Connector 60"/>
            <p:cNvCxnSpPr>
              <a:cxnSpLocks noChangeShapeType="1"/>
            </p:cNvCxnSpPr>
            <p:nvPr/>
          </p:nvCxnSpPr>
          <p:spPr bwMode="auto">
            <a:xfrm rot="5400000">
              <a:off x="7430294" y="4990306"/>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1" name="Straight Arrow Connector 65"/>
            <p:cNvCxnSpPr>
              <a:cxnSpLocks noChangeShapeType="1"/>
            </p:cNvCxnSpPr>
            <p:nvPr/>
          </p:nvCxnSpPr>
          <p:spPr bwMode="auto">
            <a:xfrm flipV="1">
              <a:off x="6248400" y="4953000"/>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642" name="TextBox 102"/>
            <p:cNvSpPr txBox="1">
              <a:spLocks noChangeArrowheads="1"/>
            </p:cNvSpPr>
            <p:nvPr/>
          </p:nvSpPr>
          <p:spPr bwMode="auto">
            <a:xfrm>
              <a:off x="6629400" y="4876800"/>
              <a:ext cx="6096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1m</a:t>
              </a:r>
            </a:p>
          </p:txBody>
        </p:sp>
        <p:cxnSp>
          <p:nvCxnSpPr>
            <p:cNvPr id="66643" name="Straight Connector 139"/>
            <p:cNvCxnSpPr>
              <a:cxnSpLocks noChangeShapeType="1"/>
            </p:cNvCxnSpPr>
            <p:nvPr/>
          </p:nvCxnSpPr>
          <p:spPr bwMode="auto">
            <a:xfrm>
              <a:off x="7696200" y="3200400"/>
              <a:ext cx="304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4" name="Straight Connector 140"/>
            <p:cNvCxnSpPr>
              <a:cxnSpLocks noChangeShapeType="1"/>
            </p:cNvCxnSpPr>
            <p:nvPr/>
          </p:nvCxnSpPr>
          <p:spPr bwMode="auto">
            <a:xfrm>
              <a:off x="7696200" y="3733800"/>
              <a:ext cx="304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5" name="Straight Connector 141"/>
            <p:cNvCxnSpPr>
              <a:cxnSpLocks noChangeShapeType="1"/>
            </p:cNvCxnSpPr>
            <p:nvPr/>
          </p:nvCxnSpPr>
          <p:spPr bwMode="auto">
            <a:xfrm>
              <a:off x="7696200" y="4267200"/>
              <a:ext cx="304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6" name="Straight Arrow Connector 143"/>
            <p:cNvCxnSpPr>
              <a:cxnSpLocks noChangeShapeType="1"/>
            </p:cNvCxnSpPr>
            <p:nvPr/>
          </p:nvCxnSpPr>
          <p:spPr bwMode="auto">
            <a:xfrm rot="5400000">
              <a:off x="7581900" y="3467100"/>
              <a:ext cx="5334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6647" name="Straight Arrow Connector 145"/>
            <p:cNvCxnSpPr>
              <a:cxnSpLocks noChangeShapeType="1"/>
            </p:cNvCxnSpPr>
            <p:nvPr/>
          </p:nvCxnSpPr>
          <p:spPr bwMode="auto">
            <a:xfrm rot="5400000">
              <a:off x="7582694" y="3999706"/>
              <a:ext cx="5334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648" name="TextBox 102"/>
            <p:cNvSpPr txBox="1">
              <a:spLocks noChangeArrowheads="1"/>
            </p:cNvSpPr>
            <p:nvPr/>
          </p:nvSpPr>
          <p:spPr bwMode="auto">
            <a:xfrm>
              <a:off x="2514600" y="5029200"/>
              <a:ext cx="609600" cy="36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1m</a:t>
              </a:r>
            </a:p>
          </p:txBody>
        </p:sp>
        <p:sp>
          <p:nvSpPr>
            <p:cNvPr id="66649" name="TextBox 102"/>
            <p:cNvSpPr txBox="1">
              <a:spLocks noChangeArrowheads="1"/>
            </p:cNvSpPr>
            <p:nvPr/>
          </p:nvSpPr>
          <p:spPr bwMode="auto">
            <a:xfrm>
              <a:off x="7848600" y="3276600"/>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0.5m</a:t>
              </a:r>
            </a:p>
          </p:txBody>
        </p:sp>
        <p:sp>
          <p:nvSpPr>
            <p:cNvPr id="66650" name="TextBox 102"/>
            <p:cNvSpPr txBox="1">
              <a:spLocks noChangeArrowheads="1"/>
            </p:cNvSpPr>
            <p:nvPr/>
          </p:nvSpPr>
          <p:spPr bwMode="auto">
            <a:xfrm>
              <a:off x="7848600" y="3810000"/>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0.5m</a:t>
              </a: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p:cNvSpPr>
            <a:spLocks noGrp="1"/>
          </p:cNvSpPr>
          <p:nvPr>
            <p:ph idx="1"/>
          </p:nvPr>
        </p:nvSpPr>
        <p:spPr>
          <a:xfrm>
            <a:off x="685800" y="-19047"/>
            <a:ext cx="11811000" cy="990600"/>
          </a:xfrm>
        </p:spPr>
        <p:txBody>
          <a:bodyPr/>
          <a:lstStyle/>
          <a:p>
            <a:pPr marL="514350" indent="-514350" algn="just" eaLnBrk="1" hangingPunct="1">
              <a:buFont typeface="Calibri Light" panose="020F0302020204030204" pitchFamily="34" charset="0"/>
              <a:buAutoNum type="arabicPeriod" startAt="6"/>
            </a:pPr>
            <a:r>
              <a:rPr lang="en-US" altLang="en-US" sz="2800" dirty="0" smtClean="0">
                <a:solidFill>
                  <a:srgbClr val="FFFFFF"/>
                </a:solidFill>
                <a:latin typeface="Times New Roman" panose="02020603050405020304" pitchFamily="18" charset="0"/>
                <a:cs typeface="Times New Roman" panose="02020603050405020304" pitchFamily="18" charset="0"/>
              </a:rPr>
              <a:t>Determine the reactions at A, C and D due to the forces acting on the beam.</a:t>
            </a:r>
          </a:p>
        </p:txBody>
      </p:sp>
      <p:cxnSp>
        <p:nvCxnSpPr>
          <p:cNvPr id="66564" name="Straight Connector 7"/>
          <p:cNvCxnSpPr>
            <a:cxnSpLocks noChangeShapeType="1"/>
          </p:cNvCxnSpPr>
          <p:nvPr/>
        </p:nvCxnSpPr>
        <p:spPr bwMode="auto">
          <a:xfrm flipV="1">
            <a:off x="2286000" y="1992492"/>
            <a:ext cx="5486400" cy="272"/>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sp>
        <p:nvSpPr>
          <p:cNvPr id="66565" name="Isosceles Triangle 18"/>
          <p:cNvSpPr>
            <a:spLocks noChangeArrowheads="1"/>
          </p:cNvSpPr>
          <p:nvPr/>
        </p:nvSpPr>
        <p:spPr bwMode="auto">
          <a:xfrm>
            <a:off x="2057400" y="1992492"/>
            <a:ext cx="533400" cy="381131"/>
          </a:xfrm>
          <a:prstGeom prst="triangle">
            <a:avLst>
              <a:gd name="adj" fmla="val 50000"/>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66566" name="Straight Connector 19"/>
          <p:cNvCxnSpPr>
            <a:cxnSpLocks noChangeShapeType="1"/>
          </p:cNvCxnSpPr>
          <p:nvPr/>
        </p:nvCxnSpPr>
        <p:spPr bwMode="auto">
          <a:xfrm>
            <a:off x="1981200" y="2373624"/>
            <a:ext cx="685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67" name="Straight Connector 20"/>
          <p:cNvCxnSpPr>
            <a:cxnSpLocks noChangeShapeType="1"/>
          </p:cNvCxnSpPr>
          <p:nvPr/>
        </p:nvCxnSpPr>
        <p:spPr bwMode="auto">
          <a:xfrm rot="5400000">
            <a:off x="1981186" y="2373637"/>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68" name="Straight Connector 21"/>
          <p:cNvCxnSpPr>
            <a:cxnSpLocks noChangeShapeType="1"/>
          </p:cNvCxnSpPr>
          <p:nvPr/>
        </p:nvCxnSpPr>
        <p:spPr bwMode="auto">
          <a:xfrm rot="5400000">
            <a:off x="2057386" y="2373637"/>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69" name="Straight Connector 22"/>
          <p:cNvCxnSpPr>
            <a:cxnSpLocks noChangeShapeType="1"/>
          </p:cNvCxnSpPr>
          <p:nvPr/>
        </p:nvCxnSpPr>
        <p:spPr bwMode="auto">
          <a:xfrm rot="5400000">
            <a:off x="2133586" y="2373637"/>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0" name="Straight Connector 23"/>
          <p:cNvCxnSpPr>
            <a:cxnSpLocks noChangeShapeType="1"/>
          </p:cNvCxnSpPr>
          <p:nvPr/>
        </p:nvCxnSpPr>
        <p:spPr bwMode="auto">
          <a:xfrm rot="5400000">
            <a:off x="2209786" y="2373637"/>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1" name="Straight Connector 24"/>
          <p:cNvCxnSpPr>
            <a:cxnSpLocks noChangeShapeType="1"/>
          </p:cNvCxnSpPr>
          <p:nvPr/>
        </p:nvCxnSpPr>
        <p:spPr bwMode="auto">
          <a:xfrm rot="5400000">
            <a:off x="2285986" y="2373637"/>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2" name="Straight Connector 25"/>
          <p:cNvCxnSpPr>
            <a:cxnSpLocks noChangeShapeType="1"/>
          </p:cNvCxnSpPr>
          <p:nvPr/>
        </p:nvCxnSpPr>
        <p:spPr bwMode="auto">
          <a:xfrm rot="5400000">
            <a:off x="2362186" y="2373637"/>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3" name="Straight Connector 26"/>
          <p:cNvCxnSpPr>
            <a:cxnSpLocks noChangeShapeType="1"/>
          </p:cNvCxnSpPr>
          <p:nvPr/>
        </p:nvCxnSpPr>
        <p:spPr bwMode="auto">
          <a:xfrm rot="5400000">
            <a:off x="2438386" y="2373637"/>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4" name="Straight Connector 27"/>
          <p:cNvCxnSpPr>
            <a:cxnSpLocks noChangeShapeType="1"/>
          </p:cNvCxnSpPr>
          <p:nvPr/>
        </p:nvCxnSpPr>
        <p:spPr bwMode="auto">
          <a:xfrm rot="5400000">
            <a:off x="2514586" y="2373637"/>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5" name="Straight Connector 28"/>
          <p:cNvCxnSpPr>
            <a:cxnSpLocks noChangeShapeType="1"/>
          </p:cNvCxnSpPr>
          <p:nvPr/>
        </p:nvCxnSpPr>
        <p:spPr bwMode="auto">
          <a:xfrm rot="5400000">
            <a:off x="2590786" y="2373637"/>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66576" name="Isosceles Triangle 30"/>
          <p:cNvSpPr>
            <a:spLocks noChangeArrowheads="1"/>
          </p:cNvSpPr>
          <p:nvPr/>
        </p:nvSpPr>
        <p:spPr bwMode="auto">
          <a:xfrm>
            <a:off x="7467600" y="2373548"/>
            <a:ext cx="533400" cy="381131"/>
          </a:xfrm>
          <a:prstGeom prst="triangle">
            <a:avLst>
              <a:gd name="adj" fmla="val 50000"/>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66577" name="Straight Connector 31"/>
          <p:cNvCxnSpPr>
            <a:cxnSpLocks noChangeShapeType="1"/>
          </p:cNvCxnSpPr>
          <p:nvPr/>
        </p:nvCxnSpPr>
        <p:spPr bwMode="auto">
          <a:xfrm>
            <a:off x="7391400" y="2830906"/>
            <a:ext cx="685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8" name="Straight Connector 32"/>
          <p:cNvCxnSpPr>
            <a:cxnSpLocks noChangeShapeType="1"/>
          </p:cNvCxnSpPr>
          <p:nvPr/>
        </p:nvCxnSpPr>
        <p:spPr bwMode="auto">
          <a:xfrm rot="5400000">
            <a:off x="73913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9" name="Straight Connector 33"/>
          <p:cNvCxnSpPr>
            <a:cxnSpLocks noChangeShapeType="1"/>
          </p:cNvCxnSpPr>
          <p:nvPr/>
        </p:nvCxnSpPr>
        <p:spPr bwMode="auto">
          <a:xfrm rot="5400000">
            <a:off x="74675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0" name="Straight Connector 34"/>
          <p:cNvCxnSpPr>
            <a:cxnSpLocks noChangeShapeType="1"/>
          </p:cNvCxnSpPr>
          <p:nvPr/>
        </p:nvCxnSpPr>
        <p:spPr bwMode="auto">
          <a:xfrm rot="5400000">
            <a:off x="75437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1" name="Straight Connector 35"/>
          <p:cNvCxnSpPr>
            <a:cxnSpLocks noChangeShapeType="1"/>
          </p:cNvCxnSpPr>
          <p:nvPr/>
        </p:nvCxnSpPr>
        <p:spPr bwMode="auto">
          <a:xfrm rot="5400000">
            <a:off x="76199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2" name="Straight Connector 36"/>
          <p:cNvCxnSpPr>
            <a:cxnSpLocks noChangeShapeType="1"/>
          </p:cNvCxnSpPr>
          <p:nvPr/>
        </p:nvCxnSpPr>
        <p:spPr bwMode="auto">
          <a:xfrm rot="5400000">
            <a:off x="76961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3" name="Straight Connector 37"/>
          <p:cNvCxnSpPr>
            <a:cxnSpLocks noChangeShapeType="1"/>
          </p:cNvCxnSpPr>
          <p:nvPr/>
        </p:nvCxnSpPr>
        <p:spPr bwMode="auto">
          <a:xfrm rot="5400000">
            <a:off x="77723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4" name="Straight Connector 38"/>
          <p:cNvCxnSpPr>
            <a:cxnSpLocks noChangeShapeType="1"/>
          </p:cNvCxnSpPr>
          <p:nvPr/>
        </p:nvCxnSpPr>
        <p:spPr bwMode="auto">
          <a:xfrm rot="5400000">
            <a:off x="78485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5" name="Straight Connector 39"/>
          <p:cNvCxnSpPr>
            <a:cxnSpLocks noChangeShapeType="1"/>
          </p:cNvCxnSpPr>
          <p:nvPr/>
        </p:nvCxnSpPr>
        <p:spPr bwMode="auto">
          <a:xfrm rot="5400000">
            <a:off x="79247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6" name="Straight Connector 40"/>
          <p:cNvCxnSpPr>
            <a:cxnSpLocks noChangeShapeType="1"/>
          </p:cNvCxnSpPr>
          <p:nvPr/>
        </p:nvCxnSpPr>
        <p:spPr bwMode="auto">
          <a:xfrm rot="5400000">
            <a:off x="80009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87" name="Straight Connector 41"/>
          <p:cNvCxnSpPr>
            <a:cxnSpLocks noChangeShapeType="1"/>
          </p:cNvCxnSpPr>
          <p:nvPr/>
        </p:nvCxnSpPr>
        <p:spPr bwMode="auto">
          <a:xfrm rot="5400000">
            <a:off x="7315186" y="2830919"/>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66588" name="Oval 42"/>
          <p:cNvSpPr>
            <a:spLocks noChangeArrowheads="1"/>
          </p:cNvSpPr>
          <p:nvPr/>
        </p:nvSpPr>
        <p:spPr bwMode="auto">
          <a:xfrm>
            <a:off x="7467600" y="2754679"/>
            <a:ext cx="76200" cy="76226"/>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66589" name="Oval 43"/>
          <p:cNvSpPr>
            <a:spLocks noChangeArrowheads="1"/>
          </p:cNvSpPr>
          <p:nvPr/>
        </p:nvSpPr>
        <p:spPr bwMode="auto">
          <a:xfrm>
            <a:off x="7620000" y="2754679"/>
            <a:ext cx="76200" cy="76226"/>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66590" name="Oval 44"/>
          <p:cNvSpPr>
            <a:spLocks noChangeArrowheads="1"/>
          </p:cNvSpPr>
          <p:nvPr/>
        </p:nvSpPr>
        <p:spPr bwMode="auto">
          <a:xfrm>
            <a:off x="7772400" y="2754679"/>
            <a:ext cx="76200" cy="76226"/>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66591" name="Oval 45"/>
          <p:cNvSpPr>
            <a:spLocks noChangeArrowheads="1"/>
          </p:cNvSpPr>
          <p:nvPr/>
        </p:nvSpPr>
        <p:spPr bwMode="auto">
          <a:xfrm>
            <a:off x="7924800" y="2754679"/>
            <a:ext cx="76200" cy="76226"/>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66592" name="Straight Connector 59"/>
          <p:cNvCxnSpPr>
            <a:cxnSpLocks noChangeShapeType="1"/>
          </p:cNvCxnSpPr>
          <p:nvPr/>
        </p:nvCxnSpPr>
        <p:spPr bwMode="auto">
          <a:xfrm rot="5400000">
            <a:off x="2058115" y="3059094"/>
            <a:ext cx="45736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93" name="Straight Connector 60"/>
          <p:cNvCxnSpPr>
            <a:cxnSpLocks noChangeShapeType="1"/>
          </p:cNvCxnSpPr>
          <p:nvPr/>
        </p:nvCxnSpPr>
        <p:spPr bwMode="auto">
          <a:xfrm rot="5400000">
            <a:off x="3467866" y="3096761"/>
            <a:ext cx="381056"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94" name="Straight Arrow Connector 65"/>
          <p:cNvCxnSpPr>
            <a:cxnSpLocks noChangeShapeType="1"/>
          </p:cNvCxnSpPr>
          <p:nvPr/>
        </p:nvCxnSpPr>
        <p:spPr bwMode="auto">
          <a:xfrm flipV="1">
            <a:off x="2286000" y="3059449"/>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595" name="TextBox 5"/>
          <p:cNvSpPr txBox="1">
            <a:spLocks noChangeArrowheads="1"/>
          </p:cNvSpPr>
          <p:nvPr/>
        </p:nvSpPr>
        <p:spPr bwMode="auto">
          <a:xfrm>
            <a:off x="1981200" y="1687647"/>
            <a:ext cx="304800" cy="45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A</a:t>
            </a:r>
          </a:p>
        </p:txBody>
      </p:sp>
      <p:sp>
        <p:nvSpPr>
          <p:cNvPr id="66596" name="TextBox 6"/>
          <p:cNvSpPr txBox="1">
            <a:spLocks noChangeArrowheads="1"/>
          </p:cNvSpPr>
          <p:nvPr/>
        </p:nvSpPr>
        <p:spPr bwMode="auto">
          <a:xfrm>
            <a:off x="7239000" y="2373548"/>
            <a:ext cx="304800" cy="45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D</a:t>
            </a:r>
          </a:p>
        </p:txBody>
      </p:sp>
      <p:cxnSp>
        <p:nvCxnSpPr>
          <p:cNvPr id="66597" name="Straight Connector 73"/>
          <p:cNvCxnSpPr>
            <a:cxnSpLocks noChangeShapeType="1"/>
            <a:stCxn id="66604" idx="0"/>
          </p:cNvCxnSpPr>
          <p:nvPr/>
        </p:nvCxnSpPr>
        <p:spPr bwMode="auto">
          <a:xfrm rot="16200000" flipH="1">
            <a:off x="6380956" y="-387908"/>
            <a:ext cx="1588" cy="552450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66598" name="Straight Arrow Connector 75"/>
          <p:cNvCxnSpPr>
            <a:cxnSpLocks noChangeShapeType="1"/>
          </p:cNvCxnSpPr>
          <p:nvPr/>
        </p:nvCxnSpPr>
        <p:spPr bwMode="auto">
          <a:xfrm rot="16200000" flipH="1">
            <a:off x="6972149" y="1192421"/>
            <a:ext cx="838503" cy="7620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66599" name="TextBox 76"/>
          <p:cNvSpPr txBox="1">
            <a:spLocks noChangeArrowheads="1"/>
          </p:cNvSpPr>
          <p:nvPr/>
        </p:nvSpPr>
        <p:spPr bwMode="auto">
          <a:xfrm>
            <a:off x="6553200" y="773112"/>
            <a:ext cx="7620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40 </a:t>
            </a:r>
            <a:r>
              <a:rPr lang="en-US" altLang="en-US" sz="1800" dirty="0" err="1"/>
              <a:t>kN</a:t>
            </a:r>
            <a:endParaRPr lang="en-US" altLang="en-US" sz="1800" dirty="0"/>
          </a:p>
        </p:txBody>
      </p:sp>
      <p:sp>
        <p:nvSpPr>
          <p:cNvPr id="66600" name="Oval 90"/>
          <p:cNvSpPr>
            <a:spLocks noChangeArrowheads="1"/>
          </p:cNvSpPr>
          <p:nvPr/>
        </p:nvSpPr>
        <p:spPr bwMode="auto">
          <a:xfrm>
            <a:off x="6172200" y="1992492"/>
            <a:ext cx="381000" cy="381131"/>
          </a:xfrm>
          <a:prstGeom prst="ellipse">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66601" name="TextBox 102"/>
          <p:cNvSpPr txBox="1">
            <a:spLocks noChangeArrowheads="1"/>
          </p:cNvSpPr>
          <p:nvPr/>
        </p:nvSpPr>
        <p:spPr bwMode="auto">
          <a:xfrm>
            <a:off x="2667000" y="2983238"/>
            <a:ext cx="6096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1m</a:t>
            </a:r>
          </a:p>
        </p:txBody>
      </p:sp>
      <p:sp>
        <p:nvSpPr>
          <p:cNvPr id="66602" name="TextBox 103"/>
          <p:cNvSpPr txBox="1">
            <a:spLocks noChangeArrowheads="1"/>
          </p:cNvSpPr>
          <p:nvPr/>
        </p:nvSpPr>
        <p:spPr bwMode="auto">
          <a:xfrm>
            <a:off x="5943600" y="1611436"/>
            <a:ext cx="304800" cy="45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B</a:t>
            </a:r>
          </a:p>
        </p:txBody>
      </p:sp>
      <p:sp>
        <p:nvSpPr>
          <p:cNvPr id="66603" name="TextBox 104"/>
          <p:cNvSpPr txBox="1">
            <a:spLocks noChangeArrowheads="1"/>
          </p:cNvSpPr>
          <p:nvPr/>
        </p:nvSpPr>
        <p:spPr bwMode="auto">
          <a:xfrm>
            <a:off x="3200400" y="2068703"/>
            <a:ext cx="304800" cy="45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C</a:t>
            </a:r>
          </a:p>
        </p:txBody>
      </p:sp>
      <p:sp>
        <p:nvSpPr>
          <p:cNvPr id="66604" name="Isosceles Triangle 18"/>
          <p:cNvSpPr>
            <a:spLocks noChangeArrowheads="1"/>
          </p:cNvSpPr>
          <p:nvPr/>
        </p:nvSpPr>
        <p:spPr bwMode="auto">
          <a:xfrm>
            <a:off x="3352800" y="2373548"/>
            <a:ext cx="533400" cy="381131"/>
          </a:xfrm>
          <a:prstGeom prst="triangle">
            <a:avLst>
              <a:gd name="adj" fmla="val 50000"/>
            </a:avLst>
          </a:prstGeom>
          <a:solidFill>
            <a:schemeClr val="accent1"/>
          </a:soli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cxnSp>
        <p:nvCxnSpPr>
          <p:cNvPr id="66605" name="Straight Connector 19"/>
          <p:cNvCxnSpPr>
            <a:cxnSpLocks noChangeShapeType="1"/>
          </p:cNvCxnSpPr>
          <p:nvPr/>
        </p:nvCxnSpPr>
        <p:spPr bwMode="auto">
          <a:xfrm>
            <a:off x="3276600" y="2754680"/>
            <a:ext cx="685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06" name="Straight Connector 20"/>
          <p:cNvCxnSpPr>
            <a:cxnSpLocks noChangeShapeType="1"/>
          </p:cNvCxnSpPr>
          <p:nvPr/>
        </p:nvCxnSpPr>
        <p:spPr bwMode="auto">
          <a:xfrm rot="5400000">
            <a:off x="3276586" y="2754693"/>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07" name="Straight Connector 21"/>
          <p:cNvCxnSpPr>
            <a:cxnSpLocks noChangeShapeType="1"/>
          </p:cNvCxnSpPr>
          <p:nvPr/>
        </p:nvCxnSpPr>
        <p:spPr bwMode="auto">
          <a:xfrm rot="5400000">
            <a:off x="3352786" y="2754693"/>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08" name="Straight Connector 22"/>
          <p:cNvCxnSpPr>
            <a:cxnSpLocks noChangeShapeType="1"/>
          </p:cNvCxnSpPr>
          <p:nvPr/>
        </p:nvCxnSpPr>
        <p:spPr bwMode="auto">
          <a:xfrm rot="5400000">
            <a:off x="3428986" y="2754693"/>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09" name="Straight Connector 23"/>
          <p:cNvCxnSpPr>
            <a:cxnSpLocks noChangeShapeType="1"/>
          </p:cNvCxnSpPr>
          <p:nvPr/>
        </p:nvCxnSpPr>
        <p:spPr bwMode="auto">
          <a:xfrm rot="5400000">
            <a:off x="3505186" y="2754693"/>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0" name="Straight Connector 24"/>
          <p:cNvCxnSpPr>
            <a:cxnSpLocks noChangeShapeType="1"/>
          </p:cNvCxnSpPr>
          <p:nvPr/>
        </p:nvCxnSpPr>
        <p:spPr bwMode="auto">
          <a:xfrm rot="5400000">
            <a:off x="3581386" y="2754693"/>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1" name="Straight Connector 25"/>
          <p:cNvCxnSpPr>
            <a:cxnSpLocks noChangeShapeType="1"/>
          </p:cNvCxnSpPr>
          <p:nvPr/>
        </p:nvCxnSpPr>
        <p:spPr bwMode="auto">
          <a:xfrm rot="5400000">
            <a:off x="3657586" y="2754693"/>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2" name="Straight Connector 26"/>
          <p:cNvCxnSpPr>
            <a:cxnSpLocks noChangeShapeType="1"/>
          </p:cNvCxnSpPr>
          <p:nvPr/>
        </p:nvCxnSpPr>
        <p:spPr bwMode="auto">
          <a:xfrm rot="5400000">
            <a:off x="3733786" y="2754693"/>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3" name="Straight Connector 27"/>
          <p:cNvCxnSpPr>
            <a:cxnSpLocks noChangeShapeType="1"/>
          </p:cNvCxnSpPr>
          <p:nvPr/>
        </p:nvCxnSpPr>
        <p:spPr bwMode="auto">
          <a:xfrm rot="5400000">
            <a:off x="3809986" y="2754693"/>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4" name="Straight Connector 28"/>
          <p:cNvCxnSpPr>
            <a:cxnSpLocks noChangeShapeType="1"/>
          </p:cNvCxnSpPr>
          <p:nvPr/>
        </p:nvCxnSpPr>
        <p:spPr bwMode="auto">
          <a:xfrm rot="5400000">
            <a:off x="3886186" y="2754693"/>
            <a:ext cx="76226" cy="76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15" name="Straight Arrow Connector 89"/>
          <p:cNvCxnSpPr>
            <a:cxnSpLocks noChangeShapeType="1"/>
          </p:cNvCxnSpPr>
          <p:nvPr/>
        </p:nvCxnSpPr>
        <p:spPr bwMode="auto">
          <a:xfrm rot="5400000">
            <a:off x="4343338" y="2526010"/>
            <a:ext cx="838324" cy="5334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6616" name="Straight Arrow Connector 8"/>
          <p:cNvCxnSpPr>
            <a:cxnSpLocks noChangeShapeType="1"/>
          </p:cNvCxnSpPr>
          <p:nvPr/>
        </p:nvCxnSpPr>
        <p:spPr bwMode="auto">
          <a:xfrm rot="5400000">
            <a:off x="5868035" y="1534521"/>
            <a:ext cx="914716"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6617" name="Straight Connector 95"/>
          <p:cNvCxnSpPr>
            <a:cxnSpLocks noChangeShapeType="1"/>
          </p:cNvCxnSpPr>
          <p:nvPr/>
        </p:nvCxnSpPr>
        <p:spPr bwMode="auto">
          <a:xfrm rot="5400000">
            <a:off x="8611315" y="2372754"/>
            <a:ext cx="1066957" cy="1588"/>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66618" name="Straight Arrow Connector 100"/>
          <p:cNvCxnSpPr>
            <a:cxnSpLocks noChangeShapeType="1"/>
          </p:cNvCxnSpPr>
          <p:nvPr/>
        </p:nvCxnSpPr>
        <p:spPr bwMode="auto">
          <a:xfrm rot="10800000">
            <a:off x="8534400" y="1840069"/>
            <a:ext cx="609600"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6619" name="Straight Arrow Connector 102"/>
          <p:cNvCxnSpPr>
            <a:cxnSpLocks noChangeShapeType="1"/>
          </p:cNvCxnSpPr>
          <p:nvPr/>
        </p:nvCxnSpPr>
        <p:spPr bwMode="auto">
          <a:xfrm>
            <a:off x="8458200" y="2907027"/>
            <a:ext cx="685800"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66620" name="TextBox 76"/>
          <p:cNvSpPr txBox="1">
            <a:spLocks noChangeArrowheads="1"/>
          </p:cNvSpPr>
          <p:nvPr/>
        </p:nvSpPr>
        <p:spPr bwMode="auto">
          <a:xfrm>
            <a:off x="8229600" y="1382802"/>
            <a:ext cx="7620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10 kN</a:t>
            </a:r>
          </a:p>
        </p:txBody>
      </p:sp>
      <p:sp>
        <p:nvSpPr>
          <p:cNvPr id="66621" name="TextBox 76"/>
          <p:cNvSpPr txBox="1">
            <a:spLocks noChangeArrowheads="1"/>
          </p:cNvSpPr>
          <p:nvPr/>
        </p:nvSpPr>
        <p:spPr bwMode="auto">
          <a:xfrm>
            <a:off x="8305800" y="2907027"/>
            <a:ext cx="7620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10 kN</a:t>
            </a:r>
          </a:p>
        </p:txBody>
      </p:sp>
      <p:sp>
        <p:nvSpPr>
          <p:cNvPr id="66622" name="TextBox 76"/>
          <p:cNvSpPr txBox="1">
            <a:spLocks noChangeArrowheads="1"/>
          </p:cNvSpPr>
          <p:nvPr/>
        </p:nvSpPr>
        <p:spPr bwMode="auto">
          <a:xfrm>
            <a:off x="5638800" y="925534"/>
            <a:ext cx="7620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20 </a:t>
            </a:r>
            <a:r>
              <a:rPr lang="en-US" altLang="en-US" sz="1800" dirty="0" err="1"/>
              <a:t>kN</a:t>
            </a:r>
            <a:endParaRPr lang="en-US" altLang="en-US" sz="1800" dirty="0"/>
          </a:p>
        </p:txBody>
      </p:sp>
      <p:sp>
        <p:nvSpPr>
          <p:cNvPr id="66623" name="TextBox 76"/>
          <p:cNvSpPr txBox="1">
            <a:spLocks noChangeArrowheads="1"/>
          </p:cNvSpPr>
          <p:nvPr/>
        </p:nvSpPr>
        <p:spPr bwMode="auto">
          <a:xfrm>
            <a:off x="4699840" y="2658514"/>
            <a:ext cx="7620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20 </a:t>
            </a:r>
            <a:r>
              <a:rPr lang="en-US" altLang="en-US" sz="1800" dirty="0" err="1"/>
              <a:t>kN</a:t>
            </a:r>
            <a:endParaRPr lang="en-US" altLang="en-US" sz="1800" dirty="0"/>
          </a:p>
        </p:txBody>
      </p:sp>
      <p:sp>
        <p:nvSpPr>
          <p:cNvPr id="157" name="Arc 156"/>
          <p:cNvSpPr/>
          <p:nvPr/>
        </p:nvSpPr>
        <p:spPr bwMode="auto">
          <a:xfrm rot="14648019">
            <a:off x="7265988" y="1562099"/>
            <a:ext cx="609600" cy="6096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58" name="Arc 157"/>
          <p:cNvSpPr/>
          <p:nvPr/>
        </p:nvSpPr>
        <p:spPr bwMode="auto">
          <a:xfrm rot="14648019">
            <a:off x="4522788" y="2171699"/>
            <a:ext cx="609600" cy="609600"/>
          </a:xfrm>
          <a:prstGeom prst="arc">
            <a:avLst>
              <a:gd name="adj1" fmla="val 12762263"/>
              <a:gd name="adj2" fmla="val 18518583"/>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66626" name="TextBox 109"/>
          <p:cNvSpPr txBox="1">
            <a:spLocks noChangeArrowheads="1"/>
          </p:cNvSpPr>
          <p:nvPr/>
        </p:nvSpPr>
        <p:spPr bwMode="auto">
          <a:xfrm>
            <a:off x="4114800" y="2449759"/>
            <a:ext cx="533400" cy="40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t>60˚</a:t>
            </a:r>
          </a:p>
        </p:txBody>
      </p:sp>
      <p:sp>
        <p:nvSpPr>
          <p:cNvPr id="66627" name="TextBox 110"/>
          <p:cNvSpPr txBox="1">
            <a:spLocks noChangeArrowheads="1"/>
          </p:cNvSpPr>
          <p:nvPr/>
        </p:nvSpPr>
        <p:spPr bwMode="auto">
          <a:xfrm>
            <a:off x="6781800" y="1535224"/>
            <a:ext cx="685800" cy="40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cxnSp>
        <p:nvCxnSpPr>
          <p:cNvPr id="66630" name="Straight Arrow Connector 65"/>
          <p:cNvCxnSpPr>
            <a:cxnSpLocks noChangeShapeType="1"/>
          </p:cNvCxnSpPr>
          <p:nvPr/>
        </p:nvCxnSpPr>
        <p:spPr bwMode="auto">
          <a:xfrm flipV="1">
            <a:off x="3657600" y="3276599"/>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6631" name="Straight Connector 59"/>
          <p:cNvCxnSpPr>
            <a:cxnSpLocks noChangeShapeType="1"/>
          </p:cNvCxnSpPr>
          <p:nvPr/>
        </p:nvCxnSpPr>
        <p:spPr bwMode="auto">
          <a:xfrm rot="5400000">
            <a:off x="4801315" y="3287727"/>
            <a:ext cx="45736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32" name="Straight Connector 60"/>
          <p:cNvCxnSpPr>
            <a:cxnSpLocks noChangeShapeType="1"/>
          </p:cNvCxnSpPr>
          <p:nvPr/>
        </p:nvCxnSpPr>
        <p:spPr bwMode="auto">
          <a:xfrm rot="5400000">
            <a:off x="6211066" y="3325395"/>
            <a:ext cx="381056"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33" name="Straight Arrow Connector 65"/>
          <p:cNvCxnSpPr>
            <a:cxnSpLocks noChangeShapeType="1"/>
          </p:cNvCxnSpPr>
          <p:nvPr/>
        </p:nvCxnSpPr>
        <p:spPr bwMode="auto">
          <a:xfrm flipV="1">
            <a:off x="5029200" y="3288083"/>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634" name="TextBox 102"/>
          <p:cNvSpPr txBox="1">
            <a:spLocks noChangeArrowheads="1"/>
          </p:cNvSpPr>
          <p:nvPr/>
        </p:nvSpPr>
        <p:spPr bwMode="auto">
          <a:xfrm>
            <a:off x="5410200" y="3211872"/>
            <a:ext cx="6096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1m</a:t>
            </a:r>
          </a:p>
        </p:txBody>
      </p:sp>
      <p:cxnSp>
        <p:nvCxnSpPr>
          <p:cNvPr id="66635" name="Straight Connector 59"/>
          <p:cNvCxnSpPr>
            <a:cxnSpLocks noChangeShapeType="1"/>
          </p:cNvCxnSpPr>
          <p:nvPr/>
        </p:nvCxnSpPr>
        <p:spPr bwMode="auto">
          <a:xfrm rot="5400000">
            <a:off x="6172915" y="3059094"/>
            <a:ext cx="45736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36" name="Straight Connector 60"/>
          <p:cNvCxnSpPr>
            <a:cxnSpLocks noChangeShapeType="1"/>
          </p:cNvCxnSpPr>
          <p:nvPr/>
        </p:nvCxnSpPr>
        <p:spPr bwMode="auto">
          <a:xfrm rot="5400000">
            <a:off x="7582666" y="3096761"/>
            <a:ext cx="381056"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37" name="Straight Arrow Connector 65"/>
          <p:cNvCxnSpPr>
            <a:cxnSpLocks noChangeShapeType="1"/>
          </p:cNvCxnSpPr>
          <p:nvPr/>
        </p:nvCxnSpPr>
        <p:spPr bwMode="auto">
          <a:xfrm flipV="1">
            <a:off x="6400800" y="3059449"/>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638" name="TextBox 102"/>
          <p:cNvSpPr txBox="1">
            <a:spLocks noChangeArrowheads="1"/>
          </p:cNvSpPr>
          <p:nvPr/>
        </p:nvSpPr>
        <p:spPr bwMode="auto">
          <a:xfrm>
            <a:off x="6781800" y="2983238"/>
            <a:ext cx="6096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1m</a:t>
            </a:r>
          </a:p>
        </p:txBody>
      </p:sp>
      <p:cxnSp>
        <p:nvCxnSpPr>
          <p:cNvPr id="66639" name="Straight Connector 59"/>
          <p:cNvCxnSpPr>
            <a:cxnSpLocks noChangeShapeType="1"/>
          </p:cNvCxnSpPr>
          <p:nvPr/>
        </p:nvCxnSpPr>
        <p:spPr bwMode="auto">
          <a:xfrm rot="5400000">
            <a:off x="7544515" y="3504485"/>
            <a:ext cx="45736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0" name="Straight Connector 60"/>
          <p:cNvCxnSpPr>
            <a:cxnSpLocks noChangeShapeType="1"/>
          </p:cNvCxnSpPr>
          <p:nvPr/>
        </p:nvCxnSpPr>
        <p:spPr bwMode="auto">
          <a:xfrm rot="5400000">
            <a:off x="8954266" y="3390077"/>
            <a:ext cx="381056"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1" name="Straight Arrow Connector 65"/>
          <p:cNvCxnSpPr>
            <a:cxnSpLocks noChangeShapeType="1"/>
          </p:cNvCxnSpPr>
          <p:nvPr/>
        </p:nvCxnSpPr>
        <p:spPr bwMode="auto">
          <a:xfrm flipV="1">
            <a:off x="7772400" y="3352800"/>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642" name="TextBox 102"/>
          <p:cNvSpPr txBox="1">
            <a:spLocks noChangeArrowheads="1"/>
          </p:cNvSpPr>
          <p:nvPr/>
        </p:nvSpPr>
        <p:spPr bwMode="auto">
          <a:xfrm>
            <a:off x="8153400" y="3276600"/>
            <a:ext cx="6096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1m</a:t>
            </a:r>
          </a:p>
        </p:txBody>
      </p:sp>
      <p:cxnSp>
        <p:nvCxnSpPr>
          <p:cNvPr id="66643" name="Straight Connector 139"/>
          <p:cNvCxnSpPr>
            <a:cxnSpLocks noChangeShapeType="1"/>
          </p:cNvCxnSpPr>
          <p:nvPr/>
        </p:nvCxnSpPr>
        <p:spPr bwMode="auto">
          <a:xfrm>
            <a:off x="9220200" y="1840069"/>
            <a:ext cx="304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4" name="Straight Connector 140"/>
          <p:cNvCxnSpPr>
            <a:cxnSpLocks noChangeShapeType="1"/>
          </p:cNvCxnSpPr>
          <p:nvPr/>
        </p:nvCxnSpPr>
        <p:spPr bwMode="auto">
          <a:xfrm>
            <a:off x="9220200" y="2373548"/>
            <a:ext cx="304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5" name="Straight Connector 141"/>
          <p:cNvCxnSpPr>
            <a:cxnSpLocks noChangeShapeType="1"/>
          </p:cNvCxnSpPr>
          <p:nvPr/>
        </p:nvCxnSpPr>
        <p:spPr bwMode="auto">
          <a:xfrm>
            <a:off x="9220200" y="2907027"/>
            <a:ext cx="304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646" name="Straight Arrow Connector 143"/>
          <p:cNvCxnSpPr>
            <a:cxnSpLocks noChangeShapeType="1"/>
          </p:cNvCxnSpPr>
          <p:nvPr/>
        </p:nvCxnSpPr>
        <p:spPr bwMode="auto">
          <a:xfrm rot="5400000">
            <a:off x="9105861" y="2106809"/>
            <a:ext cx="533479"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6647" name="Straight Arrow Connector 145"/>
          <p:cNvCxnSpPr>
            <a:cxnSpLocks noChangeShapeType="1"/>
          </p:cNvCxnSpPr>
          <p:nvPr/>
        </p:nvCxnSpPr>
        <p:spPr bwMode="auto">
          <a:xfrm rot="5400000">
            <a:off x="9106655" y="2639494"/>
            <a:ext cx="533479"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6648" name="TextBox 102"/>
          <p:cNvSpPr txBox="1">
            <a:spLocks noChangeArrowheads="1"/>
          </p:cNvSpPr>
          <p:nvPr/>
        </p:nvSpPr>
        <p:spPr bwMode="auto">
          <a:xfrm>
            <a:off x="4038600" y="3200399"/>
            <a:ext cx="6096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1m</a:t>
            </a:r>
          </a:p>
        </p:txBody>
      </p:sp>
      <p:sp>
        <p:nvSpPr>
          <p:cNvPr id="66649" name="TextBox 102"/>
          <p:cNvSpPr txBox="1">
            <a:spLocks noChangeArrowheads="1"/>
          </p:cNvSpPr>
          <p:nvPr/>
        </p:nvSpPr>
        <p:spPr bwMode="auto">
          <a:xfrm>
            <a:off x="9372600" y="1916281"/>
            <a:ext cx="762000" cy="3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0.5m</a:t>
            </a:r>
          </a:p>
        </p:txBody>
      </p:sp>
      <p:sp>
        <p:nvSpPr>
          <p:cNvPr id="66650" name="TextBox 102"/>
          <p:cNvSpPr txBox="1">
            <a:spLocks noChangeArrowheads="1"/>
          </p:cNvSpPr>
          <p:nvPr/>
        </p:nvSpPr>
        <p:spPr bwMode="auto">
          <a:xfrm>
            <a:off x="9372600" y="2449759"/>
            <a:ext cx="762000" cy="3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0.5m</a:t>
            </a:r>
          </a:p>
        </p:txBody>
      </p:sp>
      <p:sp>
        <p:nvSpPr>
          <p:cNvPr id="2" name="TextBox 1"/>
          <p:cNvSpPr txBox="1"/>
          <p:nvPr/>
        </p:nvSpPr>
        <p:spPr>
          <a:xfrm>
            <a:off x="1219200" y="3581400"/>
            <a:ext cx="3707773" cy="461665"/>
          </a:xfrm>
          <a:prstGeom prst="rect">
            <a:avLst/>
          </a:prstGeom>
          <a:noFill/>
        </p:spPr>
        <p:txBody>
          <a:bodyPr wrap="square" rtlCol="0">
            <a:spAutoFit/>
          </a:bodyPr>
          <a:lstStyle/>
          <a:p>
            <a:r>
              <a:rPr lang="en-US" dirty="0" smtClean="0"/>
              <a:t>F.B.D of the upper Beam</a:t>
            </a:r>
            <a:endParaRPr lang="en-IN" dirty="0"/>
          </a:p>
        </p:txBody>
      </p:sp>
      <p:cxnSp>
        <p:nvCxnSpPr>
          <p:cNvPr id="92" name="Straight Connector 4"/>
          <p:cNvCxnSpPr>
            <a:cxnSpLocks noChangeShapeType="1"/>
          </p:cNvCxnSpPr>
          <p:nvPr/>
        </p:nvCxnSpPr>
        <p:spPr bwMode="auto">
          <a:xfrm flipV="1">
            <a:off x="2355995" y="4528252"/>
            <a:ext cx="5416254" cy="28196"/>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93" name="Straight Arrow Connector 8"/>
          <p:cNvCxnSpPr>
            <a:cxnSpLocks noChangeShapeType="1"/>
          </p:cNvCxnSpPr>
          <p:nvPr/>
        </p:nvCxnSpPr>
        <p:spPr bwMode="auto">
          <a:xfrm>
            <a:off x="7353299" y="3980784"/>
            <a:ext cx="419102" cy="561243"/>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94" name="Straight Arrow Connector 67"/>
          <p:cNvCxnSpPr>
            <a:cxnSpLocks noChangeShapeType="1"/>
          </p:cNvCxnSpPr>
          <p:nvPr/>
        </p:nvCxnSpPr>
        <p:spPr bwMode="auto">
          <a:xfrm rot="5400000">
            <a:off x="6017926" y="4189126"/>
            <a:ext cx="612204" cy="1143"/>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102" name="Straight Arrow Connector 102"/>
          <p:cNvCxnSpPr>
            <a:cxnSpLocks noChangeShapeType="1"/>
          </p:cNvCxnSpPr>
          <p:nvPr/>
        </p:nvCxnSpPr>
        <p:spPr bwMode="auto">
          <a:xfrm flipV="1">
            <a:off x="2400299" y="4805188"/>
            <a:ext cx="3949916" cy="16627"/>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07" name="TextBox 113"/>
          <p:cNvSpPr txBox="1">
            <a:spLocks noChangeArrowheads="1"/>
          </p:cNvSpPr>
          <p:nvPr/>
        </p:nvSpPr>
        <p:spPr bwMode="auto">
          <a:xfrm>
            <a:off x="3701904" y="4754731"/>
            <a:ext cx="977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3</a:t>
            </a:r>
            <a:r>
              <a:rPr lang="en-US" altLang="en-US" sz="2000" dirty="0" smtClean="0"/>
              <a:t>m</a:t>
            </a:r>
            <a:endParaRPr lang="en-US" altLang="en-US" sz="2000" dirty="0"/>
          </a:p>
        </p:txBody>
      </p:sp>
      <p:sp>
        <p:nvSpPr>
          <p:cNvPr id="109" name="TextBox 117"/>
          <p:cNvSpPr txBox="1">
            <a:spLocks noChangeArrowheads="1"/>
          </p:cNvSpPr>
          <p:nvPr/>
        </p:nvSpPr>
        <p:spPr bwMode="auto">
          <a:xfrm>
            <a:off x="2036152" y="4511519"/>
            <a:ext cx="219342" cy="30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A</a:t>
            </a:r>
          </a:p>
        </p:txBody>
      </p:sp>
      <p:cxnSp>
        <p:nvCxnSpPr>
          <p:cNvPr id="111" name="Straight Arrow Connector 15"/>
          <p:cNvCxnSpPr>
            <a:cxnSpLocks noChangeShapeType="1"/>
          </p:cNvCxnSpPr>
          <p:nvPr/>
        </p:nvCxnSpPr>
        <p:spPr bwMode="auto">
          <a:xfrm flipV="1">
            <a:off x="6312399" y="4542027"/>
            <a:ext cx="12201" cy="519856"/>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12" name="TextBox 111"/>
          <p:cNvSpPr txBox="1"/>
          <p:nvPr/>
        </p:nvSpPr>
        <p:spPr>
          <a:xfrm>
            <a:off x="5916591" y="4753060"/>
            <a:ext cx="633945" cy="400110"/>
          </a:xfrm>
          <a:prstGeom prst="rect">
            <a:avLst/>
          </a:prstGeom>
          <a:noFill/>
        </p:spPr>
        <p:txBody>
          <a:bodyPr wrap="square" rtlCol="0">
            <a:spAutoFit/>
          </a:bodyPr>
          <a:lstStyle/>
          <a:p>
            <a:r>
              <a:rPr lang="en-US" sz="2000" dirty="0" smtClean="0"/>
              <a:t>R</a:t>
            </a:r>
            <a:r>
              <a:rPr lang="en-US" sz="2000" baseline="-25000" dirty="0" smtClean="0"/>
              <a:t>B</a:t>
            </a:r>
            <a:endParaRPr lang="en-IN" sz="2000" baseline="-25000" dirty="0"/>
          </a:p>
        </p:txBody>
      </p:sp>
      <p:cxnSp>
        <p:nvCxnSpPr>
          <p:cNvPr id="113" name="Straight Arrow Connector 15"/>
          <p:cNvCxnSpPr>
            <a:cxnSpLocks noChangeShapeType="1"/>
          </p:cNvCxnSpPr>
          <p:nvPr/>
        </p:nvCxnSpPr>
        <p:spPr bwMode="auto">
          <a:xfrm flipH="1" flipV="1">
            <a:off x="2336103" y="4577077"/>
            <a:ext cx="1318" cy="590677"/>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14" name="TextBox 113"/>
          <p:cNvSpPr txBox="1"/>
          <p:nvPr/>
        </p:nvSpPr>
        <p:spPr>
          <a:xfrm>
            <a:off x="1817511" y="4955822"/>
            <a:ext cx="668401" cy="400110"/>
          </a:xfrm>
          <a:prstGeom prst="rect">
            <a:avLst/>
          </a:prstGeom>
          <a:noFill/>
        </p:spPr>
        <p:txBody>
          <a:bodyPr wrap="square" rtlCol="0">
            <a:spAutoFit/>
          </a:bodyPr>
          <a:lstStyle/>
          <a:p>
            <a:r>
              <a:rPr lang="en-US" sz="2000" dirty="0" smtClean="0"/>
              <a:t>R</a:t>
            </a:r>
            <a:r>
              <a:rPr lang="en-US" sz="2000" baseline="-25000" dirty="0" smtClean="0"/>
              <a:t>AV</a:t>
            </a:r>
            <a:endParaRPr lang="en-IN" sz="2000" baseline="-25000" dirty="0"/>
          </a:p>
        </p:txBody>
      </p:sp>
      <p:sp>
        <p:nvSpPr>
          <p:cNvPr id="123" name="TextBox 122"/>
          <p:cNvSpPr txBox="1"/>
          <p:nvPr/>
        </p:nvSpPr>
        <p:spPr>
          <a:xfrm>
            <a:off x="5867400" y="4218117"/>
            <a:ext cx="397932" cy="400110"/>
          </a:xfrm>
          <a:prstGeom prst="rect">
            <a:avLst/>
          </a:prstGeom>
          <a:noFill/>
        </p:spPr>
        <p:txBody>
          <a:bodyPr wrap="square" rtlCol="0">
            <a:spAutoFit/>
          </a:bodyPr>
          <a:lstStyle/>
          <a:p>
            <a:r>
              <a:rPr lang="en-US" sz="2000" dirty="0" smtClean="0"/>
              <a:t>B</a:t>
            </a:r>
            <a:endParaRPr lang="en-IN" sz="2000" dirty="0"/>
          </a:p>
        </p:txBody>
      </p:sp>
      <p:sp>
        <p:nvSpPr>
          <p:cNvPr id="132" name="TextBox 76"/>
          <p:cNvSpPr txBox="1">
            <a:spLocks noChangeArrowheads="1"/>
          </p:cNvSpPr>
          <p:nvPr/>
        </p:nvSpPr>
        <p:spPr bwMode="auto">
          <a:xfrm>
            <a:off x="5410200" y="3891395"/>
            <a:ext cx="1094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20 </a:t>
            </a:r>
            <a:r>
              <a:rPr lang="en-US" altLang="en-US" sz="1800" dirty="0" err="1"/>
              <a:t>kN</a:t>
            </a:r>
            <a:endParaRPr lang="en-US" altLang="en-US" sz="1800" dirty="0"/>
          </a:p>
        </p:txBody>
      </p:sp>
      <p:sp>
        <p:nvSpPr>
          <p:cNvPr id="134" name="TextBox 76"/>
          <p:cNvSpPr txBox="1">
            <a:spLocks noChangeArrowheads="1"/>
          </p:cNvSpPr>
          <p:nvPr/>
        </p:nvSpPr>
        <p:spPr bwMode="auto">
          <a:xfrm>
            <a:off x="7442199" y="3865471"/>
            <a:ext cx="7620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40 </a:t>
            </a:r>
            <a:r>
              <a:rPr lang="en-US" altLang="en-US" sz="1800" dirty="0" err="1"/>
              <a:t>kN</a:t>
            </a:r>
            <a:endParaRPr lang="en-US" altLang="en-US" sz="1800" dirty="0"/>
          </a:p>
        </p:txBody>
      </p:sp>
      <p:sp>
        <p:nvSpPr>
          <p:cNvPr id="4" name="Arc 3"/>
          <p:cNvSpPr/>
          <p:nvPr/>
        </p:nvSpPr>
        <p:spPr>
          <a:xfrm>
            <a:off x="7162800" y="4161027"/>
            <a:ext cx="763590" cy="614389"/>
          </a:xfrm>
          <a:prstGeom prst="arc">
            <a:avLst>
              <a:gd name="adj1" fmla="val 10272266"/>
              <a:gd name="adj2" fmla="val 1582683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6" name="TextBox 110"/>
          <p:cNvSpPr txBox="1">
            <a:spLocks noChangeArrowheads="1"/>
          </p:cNvSpPr>
          <p:nvPr/>
        </p:nvSpPr>
        <p:spPr bwMode="auto">
          <a:xfrm>
            <a:off x="6776172" y="4016981"/>
            <a:ext cx="685800" cy="40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cxnSp>
        <p:nvCxnSpPr>
          <p:cNvPr id="148" name="Straight Connector 4"/>
          <p:cNvCxnSpPr>
            <a:cxnSpLocks noChangeShapeType="1"/>
            <a:stCxn id="160" idx="2"/>
          </p:cNvCxnSpPr>
          <p:nvPr/>
        </p:nvCxnSpPr>
        <p:spPr bwMode="auto">
          <a:xfrm flipV="1">
            <a:off x="3801000" y="5676928"/>
            <a:ext cx="5342999" cy="413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151" name="Straight Arrow Connector 102"/>
          <p:cNvCxnSpPr>
            <a:cxnSpLocks noChangeShapeType="1"/>
          </p:cNvCxnSpPr>
          <p:nvPr/>
        </p:nvCxnSpPr>
        <p:spPr bwMode="auto">
          <a:xfrm flipV="1">
            <a:off x="3824003" y="6542568"/>
            <a:ext cx="1205197" cy="23219"/>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53" name="TextBox 117"/>
          <p:cNvSpPr txBox="1">
            <a:spLocks noChangeArrowheads="1"/>
          </p:cNvSpPr>
          <p:nvPr/>
        </p:nvSpPr>
        <p:spPr bwMode="auto">
          <a:xfrm>
            <a:off x="4839175" y="5235887"/>
            <a:ext cx="219342" cy="30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A</a:t>
            </a:r>
          </a:p>
        </p:txBody>
      </p:sp>
      <p:cxnSp>
        <p:nvCxnSpPr>
          <p:cNvPr id="154" name="Straight Arrow Connector 15"/>
          <p:cNvCxnSpPr>
            <a:cxnSpLocks noChangeShapeType="1"/>
          </p:cNvCxnSpPr>
          <p:nvPr/>
        </p:nvCxnSpPr>
        <p:spPr bwMode="auto">
          <a:xfrm flipV="1">
            <a:off x="7764667" y="5638800"/>
            <a:ext cx="7733" cy="530534"/>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55" name="TextBox 154"/>
          <p:cNvSpPr txBox="1"/>
          <p:nvPr/>
        </p:nvSpPr>
        <p:spPr>
          <a:xfrm>
            <a:off x="7755371" y="5848290"/>
            <a:ext cx="633945" cy="400110"/>
          </a:xfrm>
          <a:prstGeom prst="rect">
            <a:avLst/>
          </a:prstGeom>
          <a:noFill/>
        </p:spPr>
        <p:txBody>
          <a:bodyPr wrap="square" rtlCol="0">
            <a:spAutoFit/>
          </a:bodyPr>
          <a:lstStyle/>
          <a:p>
            <a:r>
              <a:rPr lang="en-US" sz="2000" dirty="0" smtClean="0"/>
              <a:t>R</a:t>
            </a:r>
            <a:r>
              <a:rPr lang="en-US" sz="2000" baseline="-25000" dirty="0" smtClean="0"/>
              <a:t>D</a:t>
            </a:r>
            <a:endParaRPr lang="en-IN" sz="2000" baseline="-25000" dirty="0"/>
          </a:p>
        </p:txBody>
      </p:sp>
      <p:cxnSp>
        <p:nvCxnSpPr>
          <p:cNvPr id="156" name="Straight Arrow Connector 15"/>
          <p:cNvCxnSpPr>
            <a:cxnSpLocks noChangeShapeType="1"/>
          </p:cNvCxnSpPr>
          <p:nvPr/>
        </p:nvCxnSpPr>
        <p:spPr bwMode="auto">
          <a:xfrm flipH="1" flipV="1">
            <a:off x="3824003" y="5721011"/>
            <a:ext cx="1318" cy="590677"/>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59" name="TextBox 158"/>
          <p:cNvSpPr txBox="1"/>
          <p:nvPr/>
        </p:nvSpPr>
        <p:spPr>
          <a:xfrm>
            <a:off x="3062113" y="6021419"/>
            <a:ext cx="668400" cy="400110"/>
          </a:xfrm>
          <a:prstGeom prst="rect">
            <a:avLst/>
          </a:prstGeom>
          <a:noFill/>
        </p:spPr>
        <p:txBody>
          <a:bodyPr wrap="square" rtlCol="0">
            <a:spAutoFit/>
          </a:bodyPr>
          <a:lstStyle/>
          <a:p>
            <a:r>
              <a:rPr lang="en-US" sz="2000" dirty="0" smtClean="0"/>
              <a:t>R</a:t>
            </a:r>
            <a:r>
              <a:rPr lang="en-US" sz="2000" baseline="-25000" dirty="0" smtClean="0"/>
              <a:t>CV</a:t>
            </a:r>
            <a:endParaRPr lang="en-IN" sz="2000" baseline="-25000" dirty="0"/>
          </a:p>
        </p:txBody>
      </p:sp>
      <p:sp>
        <p:nvSpPr>
          <p:cNvPr id="160" name="TextBox 159"/>
          <p:cNvSpPr txBox="1"/>
          <p:nvPr/>
        </p:nvSpPr>
        <p:spPr>
          <a:xfrm>
            <a:off x="3565876" y="5219393"/>
            <a:ext cx="470247" cy="461665"/>
          </a:xfrm>
          <a:prstGeom prst="rect">
            <a:avLst/>
          </a:prstGeom>
          <a:noFill/>
        </p:spPr>
        <p:txBody>
          <a:bodyPr wrap="square" rtlCol="0">
            <a:spAutoFit/>
          </a:bodyPr>
          <a:lstStyle/>
          <a:p>
            <a:r>
              <a:rPr lang="en-US" dirty="0" smtClean="0"/>
              <a:t>C</a:t>
            </a:r>
            <a:endParaRPr lang="en-IN" dirty="0"/>
          </a:p>
        </p:txBody>
      </p:sp>
      <p:sp>
        <p:nvSpPr>
          <p:cNvPr id="161" name="TextBox 160"/>
          <p:cNvSpPr txBox="1"/>
          <p:nvPr/>
        </p:nvSpPr>
        <p:spPr>
          <a:xfrm>
            <a:off x="7325077" y="5662890"/>
            <a:ext cx="397932" cy="400110"/>
          </a:xfrm>
          <a:prstGeom prst="rect">
            <a:avLst/>
          </a:prstGeom>
          <a:noFill/>
        </p:spPr>
        <p:txBody>
          <a:bodyPr wrap="square" rtlCol="0">
            <a:spAutoFit/>
          </a:bodyPr>
          <a:lstStyle/>
          <a:p>
            <a:r>
              <a:rPr lang="en-US" sz="2000" dirty="0" smtClean="0"/>
              <a:t>D</a:t>
            </a:r>
            <a:endParaRPr lang="en-IN" sz="2000" dirty="0"/>
          </a:p>
        </p:txBody>
      </p:sp>
      <p:sp>
        <p:nvSpPr>
          <p:cNvPr id="163" name="TextBox 76"/>
          <p:cNvSpPr txBox="1">
            <a:spLocks noChangeArrowheads="1"/>
          </p:cNvSpPr>
          <p:nvPr/>
        </p:nvSpPr>
        <p:spPr bwMode="auto">
          <a:xfrm>
            <a:off x="9194004" y="5051221"/>
            <a:ext cx="1119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1</a:t>
            </a:r>
            <a:r>
              <a:rPr lang="en-US" altLang="en-US" sz="1800" dirty="0" smtClean="0"/>
              <a:t>0 </a:t>
            </a:r>
            <a:r>
              <a:rPr lang="en-US" altLang="en-US" sz="1800" dirty="0" err="1" smtClean="0"/>
              <a:t>kN</a:t>
            </a:r>
            <a:r>
              <a:rPr lang="en-US" altLang="en-US" sz="1800" dirty="0" smtClean="0"/>
              <a:t>-m</a:t>
            </a:r>
            <a:endParaRPr lang="en-US" altLang="en-US" sz="1800" dirty="0"/>
          </a:p>
        </p:txBody>
      </p:sp>
      <p:sp>
        <p:nvSpPr>
          <p:cNvPr id="164" name="Arc 163"/>
          <p:cNvSpPr/>
          <p:nvPr/>
        </p:nvSpPr>
        <p:spPr>
          <a:xfrm>
            <a:off x="8990010" y="5329211"/>
            <a:ext cx="763590" cy="614389"/>
          </a:xfrm>
          <a:prstGeom prst="arc">
            <a:avLst>
              <a:gd name="adj1" fmla="val 4650184"/>
              <a:gd name="adj2" fmla="val 1582683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71" name="Straight Arrow Connector 89"/>
          <p:cNvCxnSpPr>
            <a:cxnSpLocks noChangeShapeType="1"/>
          </p:cNvCxnSpPr>
          <p:nvPr/>
        </p:nvCxnSpPr>
        <p:spPr bwMode="auto">
          <a:xfrm flipH="1">
            <a:off x="4572000" y="5690903"/>
            <a:ext cx="430490" cy="654426"/>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72" name="TextBox 76"/>
          <p:cNvSpPr txBox="1">
            <a:spLocks noChangeArrowheads="1"/>
          </p:cNvSpPr>
          <p:nvPr/>
        </p:nvSpPr>
        <p:spPr bwMode="auto">
          <a:xfrm>
            <a:off x="3835660" y="6055737"/>
            <a:ext cx="7620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20 </a:t>
            </a:r>
            <a:r>
              <a:rPr lang="en-US" altLang="en-US" sz="1800" dirty="0" err="1"/>
              <a:t>kN</a:t>
            </a:r>
            <a:endParaRPr lang="en-US" altLang="en-US" sz="1800" dirty="0"/>
          </a:p>
        </p:txBody>
      </p:sp>
      <p:sp>
        <p:nvSpPr>
          <p:cNvPr id="173" name="TextBox 109"/>
          <p:cNvSpPr txBox="1">
            <a:spLocks noChangeArrowheads="1"/>
          </p:cNvSpPr>
          <p:nvPr/>
        </p:nvSpPr>
        <p:spPr bwMode="auto">
          <a:xfrm>
            <a:off x="4267200" y="5735616"/>
            <a:ext cx="533400" cy="40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60˚</a:t>
            </a:r>
          </a:p>
        </p:txBody>
      </p:sp>
      <p:sp>
        <p:nvSpPr>
          <p:cNvPr id="175" name="Arc 174"/>
          <p:cNvSpPr/>
          <p:nvPr/>
        </p:nvSpPr>
        <p:spPr bwMode="auto">
          <a:xfrm rot="14648019">
            <a:off x="4698160" y="5404689"/>
            <a:ext cx="609600" cy="609600"/>
          </a:xfrm>
          <a:prstGeom prst="arc">
            <a:avLst>
              <a:gd name="adj1" fmla="val 14412293"/>
              <a:gd name="adj2" fmla="val 18008838"/>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177" name="Straight Connector 60"/>
          <p:cNvCxnSpPr>
            <a:cxnSpLocks noChangeShapeType="1"/>
          </p:cNvCxnSpPr>
          <p:nvPr/>
        </p:nvCxnSpPr>
        <p:spPr bwMode="auto">
          <a:xfrm>
            <a:off x="5029200" y="6400800"/>
            <a:ext cx="0" cy="236782"/>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80" name="Straight Connector 60"/>
          <p:cNvCxnSpPr>
            <a:cxnSpLocks noChangeShapeType="1"/>
          </p:cNvCxnSpPr>
          <p:nvPr/>
        </p:nvCxnSpPr>
        <p:spPr bwMode="auto">
          <a:xfrm rot="5400000">
            <a:off x="3595216" y="6564993"/>
            <a:ext cx="381056"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82" name="Straight Arrow Connector 15"/>
          <p:cNvCxnSpPr>
            <a:cxnSpLocks noChangeShapeType="1"/>
          </p:cNvCxnSpPr>
          <p:nvPr/>
        </p:nvCxnSpPr>
        <p:spPr bwMode="auto">
          <a:xfrm flipV="1">
            <a:off x="6318011" y="5192583"/>
            <a:ext cx="6589" cy="446218"/>
          </a:xfrm>
          <a:prstGeom prst="straightConnector1">
            <a:avLst/>
          </a:prstGeom>
          <a:noFill/>
          <a:ln w="28575" algn="ctr">
            <a:solidFill>
              <a:srgbClr val="FFFFFF"/>
            </a:solidFill>
            <a:round/>
            <a:headEnd type="arrow" w="med" len="med"/>
            <a:tailEnd type="none" w="med" len="med"/>
          </a:ln>
          <a:extLst>
            <a:ext uri="{909E8E84-426E-40DD-AFC4-6F175D3DCCD1}">
              <a14:hiddenFill xmlns:a14="http://schemas.microsoft.com/office/drawing/2010/main">
                <a:noFill/>
              </a14:hiddenFill>
            </a:ext>
          </a:extLst>
        </p:spPr>
      </p:cxnSp>
      <p:cxnSp>
        <p:nvCxnSpPr>
          <p:cNvPr id="188" name="Straight Connector 60"/>
          <p:cNvCxnSpPr>
            <a:cxnSpLocks noChangeShapeType="1"/>
          </p:cNvCxnSpPr>
          <p:nvPr/>
        </p:nvCxnSpPr>
        <p:spPr bwMode="auto">
          <a:xfrm rot="5400000">
            <a:off x="8954265" y="6590478"/>
            <a:ext cx="381056"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92" name="Straight Arrow Connector 65"/>
          <p:cNvCxnSpPr>
            <a:cxnSpLocks noChangeShapeType="1"/>
          </p:cNvCxnSpPr>
          <p:nvPr/>
        </p:nvCxnSpPr>
        <p:spPr bwMode="auto">
          <a:xfrm>
            <a:off x="5029200" y="6547883"/>
            <a:ext cx="1283199" cy="5963"/>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93" name="Straight Connector 60"/>
          <p:cNvCxnSpPr>
            <a:cxnSpLocks noChangeShapeType="1"/>
          </p:cNvCxnSpPr>
          <p:nvPr/>
        </p:nvCxnSpPr>
        <p:spPr bwMode="auto">
          <a:xfrm>
            <a:off x="6324600" y="6400800"/>
            <a:ext cx="1588" cy="284071"/>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5" name="Straight Arrow Connector 4"/>
          <p:cNvCxnSpPr/>
          <p:nvPr/>
        </p:nvCxnSpPr>
        <p:spPr>
          <a:xfrm>
            <a:off x="1600200" y="4556496"/>
            <a:ext cx="7359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1143000" y="4171890"/>
            <a:ext cx="668401" cy="400110"/>
          </a:xfrm>
          <a:prstGeom prst="rect">
            <a:avLst/>
          </a:prstGeom>
          <a:noFill/>
        </p:spPr>
        <p:txBody>
          <a:bodyPr wrap="square" rtlCol="0">
            <a:spAutoFit/>
          </a:bodyPr>
          <a:lstStyle/>
          <a:p>
            <a:r>
              <a:rPr lang="en-US" sz="2000" dirty="0" smtClean="0"/>
              <a:t>R</a:t>
            </a:r>
            <a:r>
              <a:rPr lang="en-US" sz="2000" baseline="-25000" dirty="0" smtClean="0"/>
              <a:t>AH</a:t>
            </a:r>
            <a:endParaRPr lang="en-IN" sz="2000" baseline="-25000" dirty="0"/>
          </a:p>
        </p:txBody>
      </p:sp>
      <p:sp>
        <p:nvSpPr>
          <p:cNvPr id="130" name="TextBox 129"/>
          <p:cNvSpPr txBox="1"/>
          <p:nvPr/>
        </p:nvSpPr>
        <p:spPr>
          <a:xfrm>
            <a:off x="2362200" y="5486400"/>
            <a:ext cx="668401" cy="400110"/>
          </a:xfrm>
          <a:prstGeom prst="rect">
            <a:avLst/>
          </a:prstGeom>
          <a:noFill/>
        </p:spPr>
        <p:txBody>
          <a:bodyPr wrap="square" rtlCol="0">
            <a:spAutoFit/>
          </a:bodyPr>
          <a:lstStyle/>
          <a:p>
            <a:r>
              <a:rPr lang="en-US" sz="2000" dirty="0" smtClean="0"/>
              <a:t>R</a:t>
            </a:r>
            <a:r>
              <a:rPr lang="en-US" sz="2000" baseline="-25000" dirty="0" smtClean="0"/>
              <a:t>CH</a:t>
            </a:r>
            <a:endParaRPr lang="en-IN" sz="2000" baseline="-25000" dirty="0"/>
          </a:p>
        </p:txBody>
      </p:sp>
      <p:cxnSp>
        <p:nvCxnSpPr>
          <p:cNvPr id="131" name="Straight Arrow Connector 130"/>
          <p:cNvCxnSpPr/>
          <p:nvPr/>
        </p:nvCxnSpPr>
        <p:spPr>
          <a:xfrm>
            <a:off x="3088100" y="5709489"/>
            <a:ext cx="7359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046835" y="6478695"/>
            <a:ext cx="660400" cy="400110"/>
          </a:xfrm>
          <a:prstGeom prst="rect">
            <a:avLst/>
          </a:prstGeom>
          <a:noFill/>
        </p:spPr>
        <p:txBody>
          <a:bodyPr wrap="square" rtlCol="0">
            <a:spAutoFit/>
          </a:bodyPr>
          <a:lstStyle/>
          <a:p>
            <a:r>
              <a:rPr lang="en-US" sz="2000" dirty="0" smtClean="0"/>
              <a:t>1m</a:t>
            </a:r>
            <a:endParaRPr lang="en-IN" sz="2000" dirty="0"/>
          </a:p>
        </p:txBody>
      </p:sp>
      <p:sp>
        <p:nvSpPr>
          <p:cNvPr id="133" name="TextBox 132"/>
          <p:cNvSpPr txBox="1"/>
          <p:nvPr/>
        </p:nvSpPr>
        <p:spPr>
          <a:xfrm>
            <a:off x="5365044" y="6457890"/>
            <a:ext cx="654756" cy="400110"/>
          </a:xfrm>
          <a:prstGeom prst="rect">
            <a:avLst/>
          </a:prstGeom>
          <a:noFill/>
        </p:spPr>
        <p:txBody>
          <a:bodyPr wrap="square" rtlCol="0">
            <a:spAutoFit/>
          </a:bodyPr>
          <a:lstStyle/>
          <a:p>
            <a:r>
              <a:rPr lang="en-US" sz="2000" dirty="0" smtClean="0"/>
              <a:t>1m</a:t>
            </a:r>
            <a:endParaRPr lang="en-IN" sz="2000" dirty="0"/>
          </a:p>
        </p:txBody>
      </p:sp>
      <p:cxnSp>
        <p:nvCxnSpPr>
          <p:cNvPr id="135" name="Straight Arrow Connector 65"/>
          <p:cNvCxnSpPr>
            <a:cxnSpLocks noChangeShapeType="1"/>
          </p:cNvCxnSpPr>
          <p:nvPr/>
        </p:nvCxnSpPr>
        <p:spPr bwMode="auto">
          <a:xfrm>
            <a:off x="6199405" y="6549282"/>
            <a:ext cx="1601292" cy="1582"/>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37" name="Straight Connector 60"/>
          <p:cNvCxnSpPr>
            <a:cxnSpLocks noChangeShapeType="1"/>
          </p:cNvCxnSpPr>
          <p:nvPr/>
        </p:nvCxnSpPr>
        <p:spPr bwMode="auto">
          <a:xfrm>
            <a:off x="7772249" y="6349775"/>
            <a:ext cx="151" cy="432025"/>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38" name="Straight Arrow Connector 65"/>
          <p:cNvCxnSpPr>
            <a:cxnSpLocks noChangeShapeType="1"/>
          </p:cNvCxnSpPr>
          <p:nvPr/>
        </p:nvCxnSpPr>
        <p:spPr bwMode="auto">
          <a:xfrm flipV="1">
            <a:off x="7772400" y="6552762"/>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39" name="TextBox 138"/>
          <p:cNvSpPr txBox="1"/>
          <p:nvPr/>
        </p:nvSpPr>
        <p:spPr>
          <a:xfrm>
            <a:off x="6762044" y="6412089"/>
            <a:ext cx="779084" cy="400110"/>
          </a:xfrm>
          <a:prstGeom prst="rect">
            <a:avLst/>
          </a:prstGeom>
          <a:noFill/>
        </p:spPr>
        <p:txBody>
          <a:bodyPr wrap="square" rtlCol="0">
            <a:spAutoFit/>
          </a:bodyPr>
          <a:lstStyle/>
          <a:p>
            <a:r>
              <a:rPr lang="en-US" sz="2000" dirty="0" smtClean="0"/>
              <a:t>1m</a:t>
            </a:r>
            <a:endParaRPr lang="en-IN" sz="2000" dirty="0"/>
          </a:p>
        </p:txBody>
      </p:sp>
      <p:sp>
        <p:nvSpPr>
          <p:cNvPr id="140" name="TextBox 139"/>
          <p:cNvSpPr txBox="1"/>
          <p:nvPr/>
        </p:nvSpPr>
        <p:spPr>
          <a:xfrm>
            <a:off x="8232422" y="6492854"/>
            <a:ext cx="654756" cy="400110"/>
          </a:xfrm>
          <a:prstGeom prst="rect">
            <a:avLst/>
          </a:prstGeom>
          <a:noFill/>
        </p:spPr>
        <p:txBody>
          <a:bodyPr wrap="square" rtlCol="0">
            <a:spAutoFit/>
          </a:bodyPr>
          <a:lstStyle/>
          <a:p>
            <a:r>
              <a:rPr lang="en-US" sz="2000" dirty="0" smtClean="0"/>
              <a:t>1m</a:t>
            </a:r>
            <a:endParaRPr lang="en-IN" sz="2000" dirty="0"/>
          </a:p>
        </p:txBody>
      </p:sp>
      <p:cxnSp>
        <p:nvCxnSpPr>
          <p:cNvPr id="142" name="Straight Arrow Connector 65"/>
          <p:cNvCxnSpPr>
            <a:cxnSpLocks noChangeShapeType="1"/>
          </p:cNvCxnSpPr>
          <p:nvPr/>
        </p:nvCxnSpPr>
        <p:spPr bwMode="auto">
          <a:xfrm flipV="1">
            <a:off x="6350940" y="4817536"/>
            <a:ext cx="1441201" cy="4951"/>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43" name="Straight Connector 60"/>
          <p:cNvCxnSpPr>
            <a:cxnSpLocks noChangeShapeType="1"/>
          </p:cNvCxnSpPr>
          <p:nvPr/>
        </p:nvCxnSpPr>
        <p:spPr bwMode="auto">
          <a:xfrm flipH="1">
            <a:off x="7781996" y="4709845"/>
            <a:ext cx="10145" cy="27734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144" name="TextBox 143"/>
          <p:cNvSpPr txBox="1"/>
          <p:nvPr/>
        </p:nvSpPr>
        <p:spPr>
          <a:xfrm>
            <a:off x="6795911" y="4776498"/>
            <a:ext cx="815699" cy="400110"/>
          </a:xfrm>
          <a:prstGeom prst="rect">
            <a:avLst/>
          </a:prstGeom>
          <a:noFill/>
        </p:spPr>
        <p:txBody>
          <a:bodyPr wrap="square" rtlCol="0">
            <a:spAutoFit/>
          </a:bodyPr>
          <a:lstStyle/>
          <a:p>
            <a:r>
              <a:rPr lang="en-US" sz="2000" dirty="0" smtClean="0"/>
              <a:t>1m</a:t>
            </a:r>
            <a:endParaRPr lang="en-IN" sz="2000" dirty="0"/>
          </a:p>
        </p:txBody>
      </p:sp>
    </p:spTree>
    <p:extLst>
      <p:ext uri="{BB962C8B-B14F-4D97-AF65-F5344CB8AC3E}">
        <p14:creationId xmlns:p14="http://schemas.microsoft.com/office/powerpoint/2010/main" val="208300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4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5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3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7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7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5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8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7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5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82"/>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9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93"/>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33"/>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3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3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3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54"/>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61"/>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5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3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18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140"/>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64"/>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7" grpId="0"/>
      <p:bldP spid="109" grpId="0"/>
      <p:bldP spid="112" grpId="0"/>
      <p:bldP spid="114" grpId="0"/>
      <p:bldP spid="123" grpId="0"/>
      <p:bldP spid="132" grpId="0"/>
      <p:bldP spid="134" grpId="0"/>
      <p:bldP spid="4" grpId="0" animBg="1"/>
      <p:bldP spid="136" grpId="0"/>
      <p:bldP spid="153" grpId="0"/>
      <p:bldP spid="155" grpId="0"/>
      <p:bldP spid="159" grpId="0"/>
      <p:bldP spid="160" grpId="0"/>
      <p:bldP spid="161" grpId="0"/>
      <p:bldP spid="163" grpId="0"/>
      <p:bldP spid="164" grpId="0" animBg="1"/>
      <p:bldP spid="172" grpId="0"/>
      <p:bldP spid="173" grpId="0"/>
      <p:bldP spid="175" grpId="0" animBg="1"/>
      <p:bldP spid="129" grpId="0"/>
      <p:bldP spid="130" grpId="0"/>
      <p:bldP spid="6" grpId="0"/>
      <p:bldP spid="133" grpId="0"/>
      <p:bldP spid="139" grpId="0"/>
      <p:bldP spid="140" grpId="0"/>
      <p:bldP spid="1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1016627" y="574636"/>
            <a:ext cx="3707773" cy="461665"/>
          </a:xfrm>
          <a:prstGeom prst="rect">
            <a:avLst/>
          </a:prstGeom>
          <a:noFill/>
        </p:spPr>
        <p:txBody>
          <a:bodyPr wrap="square" rtlCol="0">
            <a:spAutoFit/>
          </a:bodyPr>
          <a:lstStyle/>
          <a:p>
            <a:r>
              <a:rPr lang="en-US" dirty="0" smtClean="0"/>
              <a:t>F.B.D of the upper Beam</a:t>
            </a:r>
            <a:endParaRPr lang="en-IN" dirty="0"/>
          </a:p>
        </p:txBody>
      </p:sp>
      <p:cxnSp>
        <p:nvCxnSpPr>
          <p:cNvPr id="85" name="Straight Connector 4"/>
          <p:cNvCxnSpPr>
            <a:cxnSpLocks noChangeShapeType="1"/>
          </p:cNvCxnSpPr>
          <p:nvPr/>
        </p:nvCxnSpPr>
        <p:spPr bwMode="auto">
          <a:xfrm flipV="1">
            <a:off x="857546" y="1521536"/>
            <a:ext cx="5416254" cy="28196"/>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86" name="Straight Arrow Connector 8"/>
          <p:cNvCxnSpPr>
            <a:cxnSpLocks noChangeShapeType="1"/>
          </p:cNvCxnSpPr>
          <p:nvPr/>
        </p:nvCxnSpPr>
        <p:spPr bwMode="auto">
          <a:xfrm>
            <a:off x="5854700" y="974020"/>
            <a:ext cx="419102" cy="561243"/>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87" name="Straight Arrow Connector 67"/>
          <p:cNvCxnSpPr>
            <a:cxnSpLocks noChangeShapeType="1"/>
          </p:cNvCxnSpPr>
          <p:nvPr/>
        </p:nvCxnSpPr>
        <p:spPr bwMode="auto">
          <a:xfrm rot="5400000">
            <a:off x="4519327" y="1182362"/>
            <a:ext cx="612204" cy="1143"/>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88" name="Straight Arrow Connector 102"/>
          <p:cNvCxnSpPr>
            <a:cxnSpLocks noChangeShapeType="1"/>
          </p:cNvCxnSpPr>
          <p:nvPr/>
        </p:nvCxnSpPr>
        <p:spPr bwMode="auto">
          <a:xfrm flipV="1">
            <a:off x="901700" y="1798424"/>
            <a:ext cx="3949916" cy="16627"/>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89" name="TextBox 113"/>
          <p:cNvSpPr txBox="1">
            <a:spLocks noChangeArrowheads="1"/>
          </p:cNvSpPr>
          <p:nvPr/>
        </p:nvSpPr>
        <p:spPr bwMode="auto">
          <a:xfrm>
            <a:off x="2203305" y="1747967"/>
            <a:ext cx="977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3</a:t>
            </a:r>
            <a:r>
              <a:rPr lang="en-US" altLang="en-US" sz="2000" dirty="0" smtClean="0"/>
              <a:t>m</a:t>
            </a:r>
            <a:endParaRPr lang="en-US" altLang="en-US" sz="2000" dirty="0"/>
          </a:p>
        </p:txBody>
      </p:sp>
      <p:sp>
        <p:nvSpPr>
          <p:cNvPr id="90" name="TextBox 117"/>
          <p:cNvSpPr txBox="1">
            <a:spLocks noChangeArrowheads="1"/>
          </p:cNvSpPr>
          <p:nvPr/>
        </p:nvSpPr>
        <p:spPr bwMode="auto">
          <a:xfrm>
            <a:off x="537553" y="1504755"/>
            <a:ext cx="219342" cy="30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A</a:t>
            </a:r>
          </a:p>
        </p:txBody>
      </p:sp>
      <p:cxnSp>
        <p:nvCxnSpPr>
          <p:cNvPr id="91" name="Straight Arrow Connector 15"/>
          <p:cNvCxnSpPr>
            <a:cxnSpLocks noChangeShapeType="1"/>
          </p:cNvCxnSpPr>
          <p:nvPr/>
        </p:nvCxnSpPr>
        <p:spPr bwMode="auto">
          <a:xfrm flipV="1">
            <a:off x="4813800" y="1535263"/>
            <a:ext cx="12201" cy="519856"/>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92" name="TextBox 91"/>
          <p:cNvSpPr txBox="1"/>
          <p:nvPr/>
        </p:nvSpPr>
        <p:spPr>
          <a:xfrm>
            <a:off x="4417992" y="1746296"/>
            <a:ext cx="633945" cy="400110"/>
          </a:xfrm>
          <a:prstGeom prst="rect">
            <a:avLst/>
          </a:prstGeom>
          <a:noFill/>
        </p:spPr>
        <p:txBody>
          <a:bodyPr wrap="square" rtlCol="0">
            <a:spAutoFit/>
          </a:bodyPr>
          <a:lstStyle/>
          <a:p>
            <a:r>
              <a:rPr lang="en-US" sz="2000" dirty="0" smtClean="0"/>
              <a:t>R</a:t>
            </a:r>
            <a:r>
              <a:rPr lang="en-US" sz="2000" baseline="-25000" dirty="0" smtClean="0"/>
              <a:t>B</a:t>
            </a:r>
            <a:endParaRPr lang="en-IN" sz="2000" baseline="-25000" dirty="0"/>
          </a:p>
        </p:txBody>
      </p:sp>
      <p:cxnSp>
        <p:nvCxnSpPr>
          <p:cNvPr id="93" name="Straight Arrow Connector 15"/>
          <p:cNvCxnSpPr>
            <a:cxnSpLocks noChangeShapeType="1"/>
          </p:cNvCxnSpPr>
          <p:nvPr/>
        </p:nvCxnSpPr>
        <p:spPr bwMode="auto">
          <a:xfrm flipH="1" flipV="1">
            <a:off x="837504" y="1570313"/>
            <a:ext cx="1318" cy="590677"/>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94" name="TextBox 93"/>
          <p:cNvSpPr txBox="1"/>
          <p:nvPr/>
        </p:nvSpPr>
        <p:spPr>
          <a:xfrm>
            <a:off x="314884" y="1701124"/>
            <a:ext cx="668401" cy="400110"/>
          </a:xfrm>
          <a:prstGeom prst="rect">
            <a:avLst/>
          </a:prstGeom>
          <a:noFill/>
        </p:spPr>
        <p:txBody>
          <a:bodyPr wrap="square" rtlCol="0">
            <a:spAutoFit/>
          </a:bodyPr>
          <a:lstStyle/>
          <a:p>
            <a:r>
              <a:rPr lang="en-US" sz="2000" dirty="0" smtClean="0"/>
              <a:t>R</a:t>
            </a:r>
            <a:r>
              <a:rPr lang="en-US" sz="2000" baseline="-25000" dirty="0" smtClean="0"/>
              <a:t>AV</a:t>
            </a:r>
            <a:endParaRPr lang="en-IN" sz="2000" baseline="-25000" dirty="0"/>
          </a:p>
        </p:txBody>
      </p:sp>
      <p:sp>
        <p:nvSpPr>
          <p:cNvPr id="95" name="TextBox 94"/>
          <p:cNvSpPr txBox="1"/>
          <p:nvPr/>
        </p:nvSpPr>
        <p:spPr>
          <a:xfrm>
            <a:off x="4368801" y="1211353"/>
            <a:ext cx="397932" cy="400110"/>
          </a:xfrm>
          <a:prstGeom prst="rect">
            <a:avLst/>
          </a:prstGeom>
          <a:noFill/>
        </p:spPr>
        <p:txBody>
          <a:bodyPr wrap="square" rtlCol="0">
            <a:spAutoFit/>
          </a:bodyPr>
          <a:lstStyle/>
          <a:p>
            <a:r>
              <a:rPr lang="en-US" sz="2000" dirty="0" smtClean="0"/>
              <a:t>B</a:t>
            </a:r>
            <a:endParaRPr lang="en-IN" sz="2000" dirty="0"/>
          </a:p>
        </p:txBody>
      </p:sp>
      <p:sp>
        <p:nvSpPr>
          <p:cNvPr id="96" name="TextBox 76"/>
          <p:cNvSpPr txBox="1">
            <a:spLocks noChangeArrowheads="1"/>
          </p:cNvSpPr>
          <p:nvPr/>
        </p:nvSpPr>
        <p:spPr bwMode="auto">
          <a:xfrm>
            <a:off x="3911601" y="884631"/>
            <a:ext cx="1094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20 </a:t>
            </a:r>
            <a:r>
              <a:rPr lang="en-US" altLang="en-US" sz="1800" dirty="0" err="1"/>
              <a:t>kN</a:t>
            </a:r>
            <a:endParaRPr lang="en-US" altLang="en-US" sz="1800" dirty="0"/>
          </a:p>
        </p:txBody>
      </p:sp>
      <p:sp>
        <p:nvSpPr>
          <p:cNvPr id="97" name="TextBox 76"/>
          <p:cNvSpPr txBox="1">
            <a:spLocks noChangeArrowheads="1"/>
          </p:cNvSpPr>
          <p:nvPr/>
        </p:nvSpPr>
        <p:spPr bwMode="auto">
          <a:xfrm>
            <a:off x="5943600" y="858707"/>
            <a:ext cx="7620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40 </a:t>
            </a:r>
            <a:r>
              <a:rPr lang="en-US" altLang="en-US" sz="1800" dirty="0" err="1"/>
              <a:t>kN</a:t>
            </a:r>
            <a:endParaRPr lang="en-US" altLang="en-US" sz="1800" dirty="0"/>
          </a:p>
        </p:txBody>
      </p:sp>
      <p:sp>
        <p:nvSpPr>
          <p:cNvPr id="98" name="Arc 97"/>
          <p:cNvSpPr/>
          <p:nvPr/>
        </p:nvSpPr>
        <p:spPr>
          <a:xfrm>
            <a:off x="5664201" y="1154263"/>
            <a:ext cx="763590" cy="614389"/>
          </a:xfrm>
          <a:prstGeom prst="arc">
            <a:avLst>
              <a:gd name="adj1" fmla="val 10272266"/>
              <a:gd name="adj2" fmla="val 1582683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9" name="TextBox 110"/>
          <p:cNvSpPr txBox="1">
            <a:spLocks noChangeArrowheads="1"/>
          </p:cNvSpPr>
          <p:nvPr/>
        </p:nvSpPr>
        <p:spPr bwMode="auto">
          <a:xfrm>
            <a:off x="5277573" y="1010217"/>
            <a:ext cx="685800" cy="40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cxnSp>
        <p:nvCxnSpPr>
          <p:cNvPr id="100" name="Straight Connector 4"/>
          <p:cNvCxnSpPr>
            <a:cxnSpLocks noChangeShapeType="1"/>
            <a:stCxn id="108" idx="2"/>
          </p:cNvCxnSpPr>
          <p:nvPr/>
        </p:nvCxnSpPr>
        <p:spPr bwMode="auto">
          <a:xfrm flipV="1">
            <a:off x="717789" y="4575164"/>
            <a:ext cx="5513211" cy="413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101" name="Straight Arrow Connector 102"/>
          <p:cNvCxnSpPr>
            <a:cxnSpLocks noChangeShapeType="1"/>
          </p:cNvCxnSpPr>
          <p:nvPr/>
        </p:nvCxnSpPr>
        <p:spPr bwMode="auto">
          <a:xfrm flipV="1">
            <a:off x="743283" y="5440803"/>
            <a:ext cx="1372918" cy="10633"/>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02" name="TextBox 113"/>
          <p:cNvSpPr txBox="1">
            <a:spLocks noChangeArrowheads="1"/>
          </p:cNvSpPr>
          <p:nvPr/>
        </p:nvSpPr>
        <p:spPr bwMode="auto">
          <a:xfrm>
            <a:off x="2059395" y="4750408"/>
            <a:ext cx="9777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3</a:t>
            </a:r>
            <a:r>
              <a:rPr lang="en-US" altLang="en-US" sz="1800" dirty="0" smtClean="0"/>
              <a:t>m</a:t>
            </a:r>
            <a:endParaRPr lang="en-US" altLang="en-US" sz="1800" dirty="0"/>
          </a:p>
        </p:txBody>
      </p:sp>
      <p:sp>
        <p:nvSpPr>
          <p:cNvPr id="103" name="TextBox 117"/>
          <p:cNvSpPr txBox="1">
            <a:spLocks noChangeArrowheads="1"/>
          </p:cNvSpPr>
          <p:nvPr/>
        </p:nvSpPr>
        <p:spPr bwMode="auto">
          <a:xfrm>
            <a:off x="1926176" y="4134123"/>
            <a:ext cx="219342" cy="30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A</a:t>
            </a:r>
          </a:p>
        </p:txBody>
      </p:sp>
      <p:cxnSp>
        <p:nvCxnSpPr>
          <p:cNvPr id="104" name="Straight Arrow Connector 15"/>
          <p:cNvCxnSpPr>
            <a:cxnSpLocks noChangeShapeType="1"/>
          </p:cNvCxnSpPr>
          <p:nvPr/>
        </p:nvCxnSpPr>
        <p:spPr bwMode="auto">
          <a:xfrm flipV="1">
            <a:off x="4851668" y="4537036"/>
            <a:ext cx="7733" cy="530534"/>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05" name="TextBox 104"/>
          <p:cNvSpPr txBox="1"/>
          <p:nvPr/>
        </p:nvSpPr>
        <p:spPr>
          <a:xfrm>
            <a:off x="4842372" y="4746526"/>
            <a:ext cx="633945" cy="400110"/>
          </a:xfrm>
          <a:prstGeom prst="rect">
            <a:avLst/>
          </a:prstGeom>
          <a:noFill/>
        </p:spPr>
        <p:txBody>
          <a:bodyPr wrap="square" rtlCol="0">
            <a:spAutoFit/>
          </a:bodyPr>
          <a:lstStyle/>
          <a:p>
            <a:r>
              <a:rPr lang="en-US" sz="2000" dirty="0" smtClean="0"/>
              <a:t>R</a:t>
            </a:r>
            <a:r>
              <a:rPr lang="en-US" sz="2000" baseline="-25000" dirty="0" smtClean="0"/>
              <a:t>D</a:t>
            </a:r>
            <a:endParaRPr lang="en-IN" sz="2000" baseline="-25000" dirty="0"/>
          </a:p>
        </p:txBody>
      </p:sp>
      <p:cxnSp>
        <p:nvCxnSpPr>
          <p:cNvPr id="106" name="Straight Arrow Connector 15"/>
          <p:cNvCxnSpPr>
            <a:cxnSpLocks noChangeShapeType="1"/>
          </p:cNvCxnSpPr>
          <p:nvPr/>
        </p:nvCxnSpPr>
        <p:spPr bwMode="auto">
          <a:xfrm flipH="1" flipV="1">
            <a:off x="743283" y="4557765"/>
            <a:ext cx="1318" cy="590677"/>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07" name="TextBox 106"/>
          <p:cNvSpPr txBox="1"/>
          <p:nvPr/>
        </p:nvSpPr>
        <p:spPr>
          <a:xfrm>
            <a:off x="149114" y="4919655"/>
            <a:ext cx="668400" cy="400110"/>
          </a:xfrm>
          <a:prstGeom prst="rect">
            <a:avLst/>
          </a:prstGeom>
          <a:noFill/>
        </p:spPr>
        <p:txBody>
          <a:bodyPr wrap="square" rtlCol="0">
            <a:spAutoFit/>
          </a:bodyPr>
          <a:lstStyle/>
          <a:p>
            <a:r>
              <a:rPr lang="en-US" sz="2000" dirty="0" smtClean="0"/>
              <a:t>R</a:t>
            </a:r>
            <a:r>
              <a:rPr lang="en-US" sz="2000" baseline="-25000" dirty="0" smtClean="0"/>
              <a:t>CV</a:t>
            </a:r>
            <a:endParaRPr lang="en-IN" sz="2000" baseline="-25000" dirty="0"/>
          </a:p>
        </p:txBody>
      </p:sp>
      <p:sp>
        <p:nvSpPr>
          <p:cNvPr id="108" name="TextBox 107"/>
          <p:cNvSpPr txBox="1"/>
          <p:nvPr/>
        </p:nvSpPr>
        <p:spPr>
          <a:xfrm>
            <a:off x="652878" y="4117629"/>
            <a:ext cx="129822" cy="461665"/>
          </a:xfrm>
          <a:prstGeom prst="rect">
            <a:avLst/>
          </a:prstGeom>
          <a:noFill/>
        </p:spPr>
        <p:txBody>
          <a:bodyPr wrap="square" rtlCol="0">
            <a:spAutoFit/>
          </a:bodyPr>
          <a:lstStyle/>
          <a:p>
            <a:r>
              <a:rPr lang="en-US" dirty="0" smtClean="0"/>
              <a:t>C</a:t>
            </a:r>
            <a:endParaRPr lang="en-IN" dirty="0"/>
          </a:p>
        </p:txBody>
      </p:sp>
      <p:sp>
        <p:nvSpPr>
          <p:cNvPr id="109" name="TextBox 108"/>
          <p:cNvSpPr txBox="1"/>
          <p:nvPr/>
        </p:nvSpPr>
        <p:spPr>
          <a:xfrm>
            <a:off x="4412078" y="4561126"/>
            <a:ext cx="397932" cy="400110"/>
          </a:xfrm>
          <a:prstGeom prst="rect">
            <a:avLst/>
          </a:prstGeom>
          <a:noFill/>
        </p:spPr>
        <p:txBody>
          <a:bodyPr wrap="square" rtlCol="0">
            <a:spAutoFit/>
          </a:bodyPr>
          <a:lstStyle/>
          <a:p>
            <a:r>
              <a:rPr lang="en-US" sz="2000" dirty="0" smtClean="0"/>
              <a:t>D</a:t>
            </a:r>
            <a:endParaRPr lang="en-IN" sz="2000" dirty="0"/>
          </a:p>
        </p:txBody>
      </p:sp>
      <p:sp>
        <p:nvSpPr>
          <p:cNvPr id="110" name="TextBox 76"/>
          <p:cNvSpPr txBox="1">
            <a:spLocks noChangeArrowheads="1"/>
          </p:cNvSpPr>
          <p:nvPr/>
        </p:nvSpPr>
        <p:spPr bwMode="auto">
          <a:xfrm>
            <a:off x="6281005" y="3949457"/>
            <a:ext cx="1119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1</a:t>
            </a:r>
            <a:r>
              <a:rPr lang="en-US" altLang="en-US" sz="1800" dirty="0" smtClean="0"/>
              <a:t>0 </a:t>
            </a:r>
            <a:r>
              <a:rPr lang="en-US" altLang="en-US" sz="1800" dirty="0" err="1" smtClean="0"/>
              <a:t>kN</a:t>
            </a:r>
            <a:r>
              <a:rPr lang="en-US" altLang="en-US" sz="1800" dirty="0" smtClean="0"/>
              <a:t>-m</a:t>
            </a:r>
            <a:endParaRPr lang="en-US" altLang="en-US" sz="1800" dirty="0"/>
          </a:p>
        </p:txBody>
      </p:sp>
      <p:sp>
        <p:nvSpPr>
          <p:cNvPr id="111" name="Arc 110"/>
          <p:cNvSpPr/>
          <p:nvPr/>
        </p:nvSpPr>
        <p:spPr>
          <a:xfrm>
            <a:off x="6077011" y="4227447"/>
            <a:ext cx="763590" cy="614389"/>
          </a:xfrm>
          <a:prstGeom prst="arc">
            <a:avLst>
              <a:gd name="adj1" fmla="val 4650184"/>
              <a:gd name="adj2" fmla="val 1582683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12" name="Straight Arrow Connector 89"/>
          <p:cNvCxnSpPr>
            <a:cxnSpLocks noChangeShapeType="1"/>
          </p:cNvCxnSpPr>
          <p:nvPr/>
        </p:nvCxnSpPr>
        <p:spPr bwMode="auto">
          <a:xfrm flipH="1">
            <a:off x="1659001" y="4589139"/>
            <a:ext cx="430490" cy="654426"/>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13" name="TextBox 76"/>
          <p:cNvSpPr txBox="1">
            <a:spLocks noChangeArrowheads="1"/>
          </p:cNvSpPr>
          <p:nvPr/>
        </p:nvSpPr>
        <p:spPr bwMode="auto">
          <a:xfrm>
            <a:off x="922661" y="4953973"/>
            <a:ext cx="762000"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dirty="0"/>
              <a:t>20 </a:t>
            </a:r>
            <a:r>
              <a:rPr lang="en-US" altLang="en-US" sz="1800" dirty="0" err="1"/>
              <a:t>kN</a:t>
            </a:r>
            <a:endParaRPr lang="en-US" altLang="en-US" sz="1800" dirty="0"/>
          </a:p>
        </p:txBody>
      </p:sp>
      <p:sp>
        <p:nvSpPr>
          <p:cNvPr id="114" name="TextBox 109"/>
          <p:cNvSpPr txBox="1">
            <a:spLocks noChangeArrowheads="1"/>
          </p:cNvSpPr>
          <p:nvPr/>
        </p:nvSpPr>
        <p:spPr bwMode="auto">
          <a:xfrm>
            <a:off x="1354201" y="4633852"/>
            <a:ext cx="533400" cy="40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t>60˚</a:t>
            </a:r>
          </a:p>
        </p:txBody>
      </p:sp>
      <p:sp>
        <p:nvSpPr>
          <p:cNvPr id="115" name="Arc 114"/>
          <p:cNvSpPr/>
          <p:nvPr/>
        </p:nvSpPr>
        <p:spPr bwMode="auto">
          <a:xfrm rot="14648019">
            <a:off x="1785161" y="4302925"/>
            <a:ext cx="609600" cy="609600"/>
          </a:xfrm>
          <a:prstGeom prst="arc">
            <a:avLst>
              <a:gd name="adj1" fmla="val 14412293"/>
              <a:gd name="adj2" fmla="val 18008838"/>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116" name="Straight Connector 60"/>
          <p:cNvCxnSpPr>
            <a:cxnSpLocks noChangeShapeType="1"/>
          </p:cNvCxnSpPr>
          <p:nvPr/>
        </p:nvCxnSpPr>
        <p:spPr bwMode="auto">
          <a:xfrm>
            <a:off x="2116201" y="5299036"/>
            <a:ext cx="0" cy="236782"/>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7" name="Straight Connector 60"/>
          <p:cNvCxnSpPr>
            <a:cxnSpLocks noChangeShapeType="1"/>
          </p:cNvCxnSpPr>
          <p:nvPr/>
        </p:nvCxnSpPr>
        <p:spPr bwMode="auto">
          <a:xfrm rot="5400000">
            <a:off x="554867" y="5280843"/>
            <a:ext cx="381056"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18" name="Straight Arrow Connector 15"/>
          <p:cNvCxnSpPr>
            <a:cxnSpLocks noChangeShapeType="1"/>
          </p:cNvCxnSpPr>
          <p:nvPr/>
        </p:nvCxnSpPr>
        <p:spPr bwMode="auto">
          <a:xfrm flipV="1">
            <a:off x="3405012" y="4090819"/>
            <a:ext cx="6589" cy="446218"/>
          </a:xfrm>
          <a:prstGeom prst="straightConnector1">
            <a:avLst/>
          </a:prstGeom>
          <a:noFill/>
          <a:ln w="28575" algn="ctr">
            <a:solidFill>
              <a:srgbClr val="FFFFFF"/>
            </a:solidFill>
            <a:round/>
            <a:headEnd type="arrow" w="med" len="med"/>
            <a:tailEnd type="none" w="med" len="med"/>
          </a:ln>
          <a:extLst>
            <a:ext uri="{909E8E84-426E-40DD-AFC4-6F175D3DCCD1}">
              <a14:hiddenFill xmlns:a14="http://schemas.microsoft.com/office/drawing/2010/main">
                <a:noFill/>
              </a14:hiddenFill>
            </a:ext>
          </a:extLst>
        </p:spPr>
      </p:cxnSp>
      <p:cxnSp>
        <p:nvCxnSpPr>
          <p:cNvPr id="119" name="Straight Connector 60"/>
          <p:cNvCxnSpPr>
            <a:cxnSpLocks noChangeShapeType="1"/>
          </p:cNvCxnSpPr>
          <p:nvPr/>
        </p:nvCxnSpPr>
        <p:spPr bwMode="auto">
          <a:xfrm rot="5400000">
            <a:off x="6041266" y="5488714"/>
            <a:ext cx="381056"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20" name="Straight Arrow Connector 65"/>
          <p:cNvCxnSpPr>
            <a:cxnSpLocks noChangeShapeType="1"/>
          </p:cNvCxnSpPr>
          <p:nvPr/>
        </p:nvCxnSpPr>
        <p:spPr bwMode="auto">
          <a:xfrm>
            <a:off x="2116201" y="5446119"/>
            <a:ext cx="1283199" cy="5963"/>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21" name="Straight Connector 60"/>
          <p:cNvCxnSpPr>
            <a:cxnSpLocks noChangeShapeType="1"/>
          </p:cNvCxnSpPr>
          <p:nvPr/>
        </p:nvCxnSpPr>
        <p:spPr bwMode="auto">
          <a:xfrm>
            <a:off x="3411601" y="5299036"/>
            <a:ext cx="1588" cy="284071"/>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22" name="Straight Arrow Connector 121"/>
          <p:cNvCxnSpPr/>
          <p:nvPr/>
        </p:nvCxnSpPr>
        <p:spPr>
          <a:xfrm>
            <a:off x="101601" y="1549732"/>
            <a:ext cx="7359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7399" y="1165126"/>
            <a:ext cx="668401" cy="400110"/>
          </a:xfrm>
          <a:prstGeom prst="rect">
            <a:avLst/>
          </a:prstGeom>
          <a:noFill/>
        </p:spPr>
        <p:txBody>
          <a:bodyPr wrap="square" rtlCol="0">
            <a:spAutoFit/>
          </a:bodyPr>
          <a:lstStyle/>
          <a:p>
            <a:r>
              <a:rPr lang="en-US" sz="2000" dirty="0" smtClean="0"/>
              <a:t>R</a:t>
            </a:r>
            <a:r>
              <a:rPr lang="en-US" sz="2000" baseline="-25000" dirty="0" smtClean="0"/>
              <a:t>AH</a:t>
            </a:r>
            <a:endParaRPr lang="en-IN" sz="2000" baseline="-25000" dirty="0"/>
          </a:p>
        </p:txBody>
      </p:sp>
      <p:sp>
        <p:nvSpPr>
          <p:cNvPr id="124" name="TextBox 123"/>
          <p:cNvSpPr txBox="1"/>
          <p:nvPr/>
        </p:nvSpPr>
        <p:spPr>
          <a:xfrm>
            <a:off x="0" y="4191000"/>
            <a:ext cx="668401" cy="400110"/>
          </a:xfrm>
          <a:prstGeom prst="rect">
            <a:avLst/>
          </a:prstGeom>
          <a:noFill/>
        </p:spPr>
        <p:txBody>
          <a:bodyPr wrap="square" rtlCol="0">
            <a:spAutoFit/>
          </a:bodyPr>
          <a:lstStyle/>
          <a:p>
            <a:r>
              <a:rPr lang="en-US" sz="2000" dirty="0" smtClean="0"/>
              <a:t>R</a:t>
            </a:r>
            <a:r>
              <a:rPr lang="en-US" sz="2000" baseline="-25000" dirty="0" smtClean="0"/>
              <a:t>CH</a:t>
            </a:r>
            <a:endParaRPr lang="en-IN" sz="2000" baseline="-25000" dirty="0"/>
          </a:p>
        </p:txBody>
      </p:sp>
      <p:cxnSp>
        <p:nvCxnSpPr>
          <p:cNvPr id="125" name="Straight Arrow Connector 124"/>
          <p:cNvCxnSpPr/>
          <p:nvPr/>
        </p:nvCxnSpPr>
        <p:spPr>
          <a:xfrm>
            <a:off x="8698" y="4572000"/>
            <a:ext cx="7359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133836" y="5376931"/>
            <a:ext cx="660400" cy="400110"/>
          </a:xfrm>
          <a:prstGeom prst="rect">
            <a:avLst/>
          </a:prstGeom>
          <a:noFill/>
        </p:spPr>
        <p:txBody>
          <a:bodyPr wrap="square" rtlCol="0">
            <a:spAutoFit/>
          </a:bodyPr>
          <a:lstStyle/>
          <a:p>
            <a:r>
              <a:rPr lang="en-US" sz="2000" dirty="0" smtClean="0"/>
              <a:t>1m</a:t>
            </a:r>
            <a:endParaRPr lang="en-IN" sz="2000" dirty="0"/>
          </a:p>
        </p:txBody>
      </p:sp>
      <p:sp>
        <p:nvSpPr>
          <p:cNvPr id="127" name="TextBox 126"/>
          <p:cNvSpPr txBox="1"/>
          <p:nvPr/>
        </p:nvSpPr>
        <p:spPr>
          <a:xfrm>
            <a:off x="2452045" y="5356126"/>
            <a:ext cx="654756" cy="400110"/>
          </a:xfrm>
          <a:prstGeom prst="rect">
            <a:avLst/>
          </a:prstGeom>
          <a:noFill/>
        </p:spPr>
        <p:txBody>
          <a:bodyPr wrap="square" rtlCol="0">
            <a:spAutoFit/>
          </a:bodyPr>
          <a:lstStyle/>
          <a:p>
            <a:r>
              <a:rPr lang="en-US" sz="2000" dirty="0" smtClean="0"/>
              <a:t>1m</a:t>
            </a:r>
            <a:endParaRPr lang="en-IN" sz="2000" dirty="0"/>
          </a:p>
        </p:txBody>
      </p:sp>
      <p:cxnSp>
        <p:nvCxnSpPr>
          <p:cNvPr id="128" name="Straight Arrow Connector 65"/>
          <p:cNvCxnSpPr>
            <a:cxnSpLocks noChangeShapeType="1"/>
          </p:cNvCxnSpPr>
          <p:nvPr/>
        </p:nvCxnSpPr>
        <p:spPr bwMode="auto">
          <a:xfrm>
            <a:off x="3286406" y="5447518"/>
            <a:ext cx="1601292" cy="1582"/>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29" name="Straight Connector 60"/>
          <p:cNvCxnSpPr>
            <a:cxnSpLocks noChangeShapeType="1"/>
          </p:cNvCxnSpPr>
          <p:nvPr/>
        </p:nvCxnSpPr>
        <p:spPr bwMode="auto">
          <a:xfrm>
            <a:off x="4859250" y="5248011"/>
            <a:ext cx="151" cy="432025"/>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30" name="Straight Arrow Connector 65"/>
          <p:cNvCxnSpPr>
            <a:cxnSpLocks noChangeShapeType="1"/>
          </p:cNvCxnSpPr>
          <p:nvPr/>
        </p:nvCxnSpPr>
        <p:spPr bwMode="auto">
          <a:xfrm flipV="1">
            <a:off x="4859401" y="5450998"/>
            <a:ext cx="1371600" cy="43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31" name="TextBox 130"/>
          <p:cNvSpPr txBox="1"/>
          <p:nvPr/>
        </p:nvSpPr>
        <p:spPr>
          <a:xfrm>
            <a:off x="3849045" y="5310325"/>
            <a:ext cx="779084" cy="400110"/>
          </a:xfrm>
          <a:prstGeom prst="rect">
            <a:avLst/>
          </a:prstGeom>
          <a:noFill/>
        </p:spPr>
        <p:txBody>
          <a:bodyPr wrap="square" rtlCol="0">
            <a:spAutoFit/>
          </a:bodyPr>
          <a:lstStyle/>
          <a:p>
            <a:r>
              <a:rPr lang="en-US" sz="2000" dirty="0" smtClean="0"/>
              <a:t>1m</a:t>
            </a:r>
            <a:endParaRPr lang="en-IN" sz="2000" dirty="0"/>
          </a:p>
        </p:txBody>
      </p:sp>
      <p:sp>
        <p:nvSpPr>
          <p:cNvPr id="132" name="TextBox 131"/>
          <p:cNvSpPr txBox="1"/>
          <p:nvPr/>
        </p:nvSpPr>
        <p:spPr>
          <a:xfrm>
            <a:off x="5319423" y="5391090"/>
            <a:ext cx="654756" cy="400110"/>
          </a:xfrm>
          <a:prstGeom prst="rect">
            <a:avLst/>
          </a:prstGeom>
          <a:noFill/>
        </p:spPr>
        <p:txBody>
          <a:bodyPr wrap="square" rtlCol="0">
            <a:spAutoFit/>
          </a:bodyPr>
          <a:lstStyle/>
          <a:p>
            <a:r>
              <a:rPr lang="en-US" sz="2000" dirty="0" smtClean="0"/>
              <a:t>1m</a:t>
            </a:r>
            <a:endParaRPr lang="en-IN" sz="2000" dirty="0"/>
          </a:p>
        </p:txBody>
      </p:sp>
      <p:cxnSp>
        <p:nvCxnSpPr>
          <p:cNvPr id="133" name="Straight Arrow Connector 65"/>
          <p:cNvCxnSpPr>
            <a:cxnSpLocks noChangeShapeType="1"/>
          </p:cNvCxnSpPr>
          <p:nvPr/>
        </p:nvCxnSpPr>
        <p:spPr bwMode="auto">
          <a:xfrm>
            <a:off x="4852341" y="1815723"/>
            <a:ext cx="1601292" cy="1582"/>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34" name="Straight Connector 60"/>
          <p:cNvCxnSpPr>
            <a:cxnSpLocks noChangeShapeType="1"/>
          </p:cNvCxnSpPr>
          <p:nvPr/>
        </p:nvCxnSpPr>
        <p:spPr bwMode="auto">
          <a:xfrm>
            <a:off x="6426050" y="1560012"/>
            <a:ext cx="151" cy="432025"/>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135" name="TextBox 134"/>
          <p:cNvSpPr txBox="1"/>
          <p:nvPr/>
        </p:nvSpPr>
        <p:spPr>
          <a:xfrm>
            <a:off x="5297312" y="1769734"/>
            <a:ext cx="815699" cy="400110"/>
          </a:xfrm>
          <a:prstGeom prst="rect">
            <a:avLst/>
          </a:prstGeom>
          <a:noFill/>
        </p:spPr>
        <p:txBody>
          <a:bodyPr wrap="square" rtlCol="0">
            <a:spAutoFit/>
          </a:bodyPr>
          <a:lstStyle/>
          <a:p>
            <a:r>
              <a:rPr lang="en-US" sz="2000" dirty="0" smtClean="0"/>
              <a:t>1m</a:t>
            </a:r>
            <a:endParaRPr lang="en-IN" sz="2000" dirty="0"/>
          </a:p>
        </p:txBody>
      </p:sp>
      <p:sp>
        <p:nvSpPr>
          <p:cNvPr id="136" name="Rectangle 8"/>
          <p:cNvSpPr>
            <a:spLocks noChangeArrowheads="1"/>
          </p:cNvSpPr>
          <p:nvPr/>
        </p:nvSpPr>
        <p:spPr bwMode="auto">
          <a:xfrm>
            <a:off x="295867" y="2362200"/>
            <a:ext cx="407293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Font typeface="Symbol" panose="05050102010706020507" pitchFamily="18" charset="2"/>
              <a:buChar char="å"/>
            </a:pPr>
            <a:r>
              <a:rPr lang="en-US" altLang="en-US" sz="2400" dirty="0" smtClean="0"/>
              <a:t>M</a:t>
            </a:r>
            <a:r>
              <a:rPr lang="en-US" altLang="en-US" sz="2400" baseline="-25000" dirty="0" smtClean="0"/>
              <a:t>A</a:t>
            </a:r>
            <a:r>
              <a:rPr lang="en-US" altLang="en-US" sz="2400" dirty="0" smtClean="0"/>
              <a:t> </a:t>
            </a:r>
            <a:r>
              <a:rPr lang="en-US" altLang="en-US" sz="2400" dirty="0"/>
              <a:t>= 0                 </a:t>
            </a:r>
            <a:endParaRPr lang="en-US" altLang="en-US" sz="2400" dirty="0" smtClean="0"/>
          </a:p>
          <a:p>
            <a:r>
              <a:rPr lang="en-US" altLang="en-US" sz="2400" dirty="0" smtClean="0"/>
              <a:t> </a:t>
            </a:r>
            <a:r>
              <a:rPr lang="en-US" altLang="en-US" dirty="0" smtClean="0"/>
              <a:t>R</a:t>
            </a:r>
            <a:r>
              <a:rPr lang="en-US" altLang="en-US" baseline="-25000" dirty="0" smtClean="0"/>
              <a:t>B </a:t>
            </a:r>
            <a:r>
              <a:rPr lang="en-US" altLang="en-US" dirty="0" smtClean="0"/>
              <a:t>×3</a:t>
            </a:r>
            <a:r>
              <a:rPr lang="en-US" altLang="en-US" sz="2400" dirty="0" smtClean="0"/>
              <a:t>- 40 sin45</a:t>
            </a:r>
            <a:r>
              <a:rPr lang="en-US" altLang="en-US" dirty="0" smtClean="0"/>
              <a:t>×4</a:t>
            </a:r>
            <a:r>
              <a:rPr lang="en-US" altLang="en-US" sz="2400" dirty="0" smtClean="0"/>
              <a:t> </a:t>
            </a:r>
            <a:r>
              <a:rPr lang="en-US" altLang="en-US" dirty="0"/>
              <a:t>-</a:t>
            </a:r>
            <a:r>
              <a:rPr lang="en-US" altLang="en-US" sz="2400" dirty="0" smtClean="0"/>
              <a:t>20 </a:t>
            </a:r>
            <a:r>
              <a:rPr lang="en-US" altLang="en-US" dirty="0" smtClean="0"/>
              <a:t>×</a:t>
            </a:r>
            <a:r>
              <a:rPr lang="en-US" altLang="en-US" sz="2400" dirty="0" smtClean="0"/>
              <a:t>3 =0</a:t>
            </a:r>
            <a:r>
              <a:rPr lang="en-US" altLang="en-US" sz="2400" b="0" dirty="0" smtClean="0">
                <a:cs typeface="Times New Roman" panose="02020603050405020304" pitchFamily="18" charset="0"/>
              </a:rPr>
              <a:t>  </a:t>
            </a:r>
          </a:p>
          <a:p>
            <a:r>
              <a:rPr lang="en-US" altLang="en-US" dirty="0" smtClean="0">
                <a:cs typeface="Times New Roman" panose="02020603050405020304" pitchFamily="18" charset="0"/>
              </a:rPr>
              <a:t>R</a:t>
            </a:r>
            <a:r>
              <a:rPr lang="en-US" altLang="en-US" baseline="-25000" dirty="0" smtClean="0">
                <a:cs typeface="Times New Roman" panose="02020603050405020304" pitchFamily="18" charset="0"/>
              </a:rPr>
              <a:t>B</a:t>
            </a:r>
            <a:r>
              <a:rPr lang="en-US" altLang="en-US" dirty="0" smtClean="0">
                <a:cs typeface="Times New Roman" panose="02020603050405020304" pitchFamily="18" charset="0"/>
              </a:rPr>
              <a:t> = 57.71kN</a:t>
            </a:r>
            <a:endParaRPr lang="en-US" altLang="en-US" sz="2400" b="0" dirty="0">
              <a:cs typeface="Times New Roman" panose="02020603050405020304" pitchFamily="18" charset="0"/>
            </a:endParaRPr>
          </a:p>
        </p:txBody>
      </p:sp>
      <p:sp>
        <p:nvSpPr>
          <p:cNvPr id="2" name="Rectangle 1"/>
          <p:cNvSpPr/>
          <p:nvPr/>
        </p:nvSpPr>
        <p:spPr>
          <a:xfrm>
            <a:off x="3411601" y="3903290"/>
            <a:ext cx="1253869" cy="461665"/>
          </a:xfrm>
          <a:prstGeom prst="rect">
            <a:avLst/>
          </a:prstGeom>
        </p:spPr>
        <p:txBody>
          <a:bodyPr wrap="none">
            <a:spAutoFit/>
          </a:bodyPr>
          <a:lstStyle/>
          <a:p>
            <a:r>
              <a:rPr lang="en-US" altLang="en-US" dirty="0">
                <a:cs typeface="Times New Roman" panose="02020603050405020304" pitchFamily="18" charset="0"/>
              </a:rPr>
              <a:t>57.71kN</a:t>
            </a:r>
          </a:p>
        </p:txBody>
      </p:sp>
      <p:sp>
        <p:nvSpPr>
          <p:cNvPr id="137" name="Rectangle 136"/>
          <p:cNvSpPr/>
          <p:nvPr/>
        </p:nvSpPr>
        <p:spPr>
          <a:xfrm>
            <a:off x="7391400" y="1196876"/>
            <a:ext cx="4613119" cy="2308324"/>
          </a:xfrm>
          <a:prstGeom prst="rect">
            <a:avLst/>
          </a:prstGeom>
        </p:spPr>
        <p:txBody>
          <a:bodyPr wrap="square">
            <a:spAutoFit/>
          </a:bodyPr>
          <a:lstStyle/>
          <a:p>
            <a:pPr marL="342900" indent="-342900">
              <a:buFont typeface="Symbol" panose="05050102010706020507" pitchFamily="18" charset="2"/>
              <a:buChar char="å"/>
            </a:pPr>
            <a:r>
              <a:rPr lang="en-US" altLang="en-US" dirty="0" smtClean="0"/>
              <a:t>F</a:t>
            </a:r>
            <a:r>
              <a:rPr lang="en-US" altLang="en-US" baseline="-25000" dirty="0" smtClean="0"/>
              <a:t>H</a:t>
            </a:r>
            <a:r>
              <a:rPr lang="en-US" altLang="en-US" dirty="0" smtClean="0"/>
              <a:t>= </a:t>
            </a:r>
            <a:r>
              <a:rPr lang="en-US" altLang="en-US" dirty="0"/>
              <a:t>0  </a:t>
            </a:r>
            <a:r>
              <a:rPr lang="en-US" altLang="en-US" dirty="0" smtClean="0"/>
              <a:t>   </a:t>
            </a:r>
          </a:p>
          <a:p>
            <a:r>
              <a:rPr lang="en-US" altLang="en-US" dirty="0" smtClean="0"/>
              <a:t>R</a:t>
            </a:r>
            <a:r>
              <a:rPr lang="en-US" altLang="en-US" baseline="-25000" dirty="0" smtClean="0"/>
              <a:t>AH</a:t>
            </a:r>
            <a:r>
              <a:rPr lang="en-US" altLang="en-US" dirty="0" smtClean="0"/>
              <a:t>+40cos45= 0</a:t>
            </a:r>
          </a:p>
          <a:p>
            <a:r>
              <a:rPr lang="en-US" altLang="en-US" dirty="0" smtClean="0"/>
              <a:t>R</a:t>
            </a:r>
            <a:r>
              <a:rPr lang="en-US" altLang="en-US" baseline="-25000" dirty="0" smtClean="0"/>
              <a:t>AH </a:t>
            </a:r>
            <a:r>
              <a:rPr lang="en-US" altLang="en-US" dirty="0" smtClean="0"/>
              <a:t> = -28.28kN</a:t>
            </a:r>
            <a:endParaRPr lang="en-US" altLang="en-US" dirty="0"/>
          </a:p>
          <a:p>
            <a:pPr marL="342900" indent="-342900">
              <a:buFont typeface="Symbol" panose="05050102010706020507" pitchFamily="18" charset="2"/>
              <a:buChar char="å"/>
            </a:pPr>
            <a:r>
              <a:rPr lang="en-US" altLang="en-US" dirty="0" smtClean="0"/>
              <a:t>F</a:t>
            </a:r>
            <a:r>
              <a:rPr lang="en-US" altLang="en-US" baseline="-25000" dirty="0" smtClean="0"/>
              <a:t>V</a:t>
            </a:r>
            <a:r>
              <a:rPr lang="en-US" altLang="en-US" dirty="0" smtClean="0"/>
              <a:t> </a:t>
            </a:r>
            <a:r>
              <a:rPr lang="en-US" altLang="en-US" dirty="0"/>
              <a:t>= 0                          </a:t>
            </a:r>
            <a:endParaRPr lang="en-US" altLang="en-US" dirty="0" smtClean="0"/>
          </a:p>
          <a:p>
            <a:r>
              <a:rPr lang="en-US" altLang="en-US" dirty="0" smtClean="0"/>
              <a:t>R</a:t>
            </a:r>
            <a:r>
              <a:rPr lang="en-US" altLang="en-US" baseline="-25000" dirty="0" smtClean="0"/>
              <a:t>AV</a:t>
            </a:r>
            <a:r>
              <a:rPr lang="en-US" altLang="en-US" dirty="0" smtClean="0"/>
              <a:t> -40sin45 –  20+57.71kN</a:t>
            </a:r>
            <a:r>
              <a:rPr lang="en-US" altLang="en-US" baseline="-25000" dirty="0" smtClean="0"/>
              <a:t> </a:t>
            </a:r>
            <a:r>
              <a:rPr lang="en-US" altLang="en-US" dirty="0" smtClean="0"/>
              <a:t>= 0</a:t>
            </a:r>
          </a:p>
          <a:p>
            <a:r>
              <a:rPr lang="en-US" altLang="en-US" dirty="0" smtClean="0"/>
              <a:t>R</a:t>
            </a:r>
            <a:r>
              <a:rPr lang="en-US" altLang="en-US" baseline="-25000" dirty="0" smtClean="0"/>
              <a:t>AV</a:t>
            </a:r>
            <a:r>
              <a:rPr lang="en-US" altLang="en-US" dirty="0" smtClean="0"/>
              <a:t> =-</a:t>
            </a:r>
            <a:r>
              <a:rPr lang="en-US" altLang="en-US" dirty="0" smtClean="0">
                <a:cs typeface="Times New Roman" panose="02020603050405020304" pitchFamily="18" charset="0"/>
              </a:rPr>
              <a:t> 9.43kN, </a:t>
            </a:r>
            <a:r>
              <a:rPr lang="en-US" altLang="en-US" dirty="0"/>
              <a:t>R</a:t>
            </a:r>
            <a:r>
              <a:rPr lang="en-US" altLang="en-US" baseline="-25000" dirty="0"/>
              <a:t>AV</a:t>
            </a:r>
            <a:r>
              <a:rPr lang="en-US" altLang="en-US" dirty="0"/>
              <a:t> </a:t>
            </a:r>
            <a:r>
              <a:rPr lang="en-US" altLang="en-US" dirty="0" smtClean="0"/>
              <a:t>=</a:t>
            </a:r>
            <a:r>
              <a:rPr lang="en-US" altLang="en-US" dirty="0" smtClean="0">
                <a:cs typeface="Times New Roman" panose="02020603050405020304" pitchFamily="18" charset="0"/>
              </a:rPr>
              <a:t> </a:t>
            </a:r>
            <a:r>
              <a:rPr lang="en-US" altLang="en-US" dirty="0">
                <a:cs typeface="Times New Roman" panose="02020603050405020304" pitchFamily="18" charset="0"/>
              </a:rPr>
              <a:t>9.43kN</a:t>
            </a:r>
            <a:endParaRPr lang="en-US" altLang="en-US" dirty="0"/>
          </a:p>
        </p:txBody>
      </p:sp>
      <p:sp>
        <p:nvSpPr>
          <p:cNvPr id="3" name="Rectangle 2"/>
          <p:cNvSpPr/>
          <p:nvPr/>
        </p:nvSpPr>
        <p:spPr>
          <a:xfrm>
            <a:off x="9697959" y="1699325"/>
            <a:ext cx="2132315" cy="461665"/>
          </a:xfrm>
          <a:prstGeom prst="rect">
            <a:avLst/>
          </a:prstGeom>
        </p:spPr>
        <p:txBody>
          <a:bodyPr wrap="none">
            <a:spAutoFit/>
          </a:bodyPr>
          <a:lstStyle/>
          <a:p>
            <a:r>
              <a:rPr lang="en-US" altLang="en-US" dirty="0"/>
              <a:t>R</a:t>
            </a:r>
            <a:r>
              <a:rPr lang="en-US" altLang="en-US" baseline="-25000" dirty="0"/>
              <a:t>AH </a:t>
            </a:r>
            <a:r>
              <a:rPr lang="en-US" altLang="en-US" dirty="0" smtClean="0"/>
              <a:t>= 28.28kN</a:t>
            </a:r>
            <a:endParaRPr lang="en-US" altLang="en-US" dirty="0"/>
          </a:p>
        </p:txBody>
      </p:sp>
      <p:cxnSp>
        <p:nvCxnSpPr>
          <p:cNvPr id="5" name="Straight Arrow Connector 4"/>
          <p:cNvCxnSpPr/>
          <p:nvPr/>
        </p:nvCxnSpPr>
        <p:spPr>
          <a:xfrm flipH="1">
            <a:off x="11734800" y="1901179"/>
            <a:ext cx="381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314900" y="2992398"/>
            <a:ext cx="0" cy="4366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1169027" y="3424535"/>
            <a:ext cx="3707773" cy="461665"/>
          </a:xfrm>
          <a:prstGeom prst="rect">
            <a:avLst/>
          </a:prstGeom>
          <a:noFill/>
        </p:spPr>
        <p:txBody>
          <a:bodyPr wrap="square" rtlCol="0">
            <a:spAutoFit/>
          </a:bodyPr>
          <a:lstStyle/>
          <a:p>
            <a:r>
              <a:rPr lang="en-US" dirty="0" smtClean="0"/>
              <a:t>F.B.D of the lower Beam</a:t>
            </a:r>
            <a:endParaRPr lang="en-IN" dirty="0"/>
          </a:p>
        </p:txBody>
      </p:sp>
      <p:sp>
        <p:nvSpPr>
          <p:cNvPr id="139" name="Rectangle 8"/>
          <p:cNvSpPr>
            <a:spLocks noChangeArrowheads="1"/>
          </p:cNvSpPr>
          <p:nvPr/>
        </p:nvSpPr>
        <p:spPr bwMode="auto">
          <a:xfrm>
            <a:off x="647224" y="5709325"/>
            <a:ext cx="636317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Font typeface="Symbol" panose="05050102010706020507" pitchFamily="18" charset="2"/>
              <a:buChar char="å"/>
            </a:pPr>
            <a:r>
              <a:rPr lang="en-US" altLang="en-US" sz="2400" dirty="0" smtClean="0"/>
              <a:t>M</a:t>
            </a:r>
            <a:r>
              <a:rPr lang="en-US" altLang="en-US" baseline="-25000" dirty="0"/>
              <a:t>C</a:t>
            </a:r>
            <a:r>
              <a:rPr lang="en-US" altLang="en-US" sz="2400" dirty="0" smtClean="0"/>
              <a:t> </a:t>
            </a:r>
            <a:r>
              <a:rPr lang="en-US" altLang="en-US" sz="2400" dirty="0"/>
              <a:t>= 0                 </a:t>
            </a:r>
            <a:endParaRPr lang="en-US" altLang="en-US" sz="2400" dirty="0" smtClean="0"/>
          </a:p>
          <a:p>
            <a:r>
              <a:rPr lang="en-US" altLang="en-US" sz="2400" dirty="0" smtClean="0"/>
              <a:t> </a:t>
            </a:r>
            <a:r>
              <a:rPr lang="en-US" altLang="en-US" dirty="0" smtClean="0"/>
              <a:t>R</a:t>
            </a:r>
            <a:r>
              <a:rPr lang="en-US" altLang="en-US" baseline="-25000" dirty="0"/>
              <a:t>D</a:t>
            </a:r>
            <a:r>
              <a:rPr lang="en-US" altLang="en-US" baseline="-25000" dirty="0" smtClean="0"/>
              <a:t> </a:t>
            </a:r>
            <a:r>
              <a:rPr lang="en-US" altLang="en-US" dirty="0" smtClean="0"/>
              <a:t>×3</a:t>
            </a:r>
            <a:r>
              <a:rPr lang="en-US" altLang="en-US" sz="2400" dirty="0" smtClean="0"/>
              <a:t>- 20 sin60</a:t>
            </a:r>
            <a:r>
              <a:rPr lang="en-US" altLang="en-US" dirty="0" smtClean="0"/>
              <a:t>×1</a:t>
            </a:r>
            <a:r>
              <a:rPr lang="en-US" altLang="en-US" sz="2400" dirty="0" smtClean="0"/>
              <a:t> </a:t>
            </a:r>
            <a:r>
              <a:rPr lang="en-US" altLang="en-US" dirty="0" smtClean="0"/>
              <a:t>-57.71</a:t>
            </a:r>
            <a:r>
              <a:rPr lang="en-US" altLang="en-US" sz="2400" dirty="0" smtClean="0"/>
              <a:t> </a:t>
            </a:r>
            <a:r>
              <a:rPr lang="en-US" altLang="en-US" dirty="0" smtClean="0"/>
              <a:t>×2+10 = 0</a:t>
            </a:r>
            <a:r>
              <a:rPr lang="en-US" altLang="en-US" sz="2400" b="0" dirty="0" smtClean="0">
                <a:cs typeface="Times New Roman" panose="02020603050405020304" pitchFamily="18" charset="0"/>
              </a:rPr>
              <a:t>  </a:t>
            </a:r>
          </a:p>
          <a:p>
            <a:r>
              <a:rPr lang="en-US" altLang="en-US" dirty="0" smtClean="0">
                <a:cs typeface="Times New Roman" panose="02020603050405020304" pitchFamily="18" charset="0"/>
              </a:rPr>
              <a:t>R</a:t>
            </a:r>
            <a:r>
              <a:rPr lang="en-US" altLang="en-US" baseline="-25000" dirty="0">
                <a:cs typeface="Times New Roman" panose="02020603050405020304" pitchFamily="18" charset="0"/>
              </a:rPr>
              <a:t>D</a:t>
            </a:r>
            <a:r>
              <a:rPr lang="en-US" altLang="en-US" dirty="0" smtClean="0">
                <a:cs typeface="Times New Roman" panose="02020603050405020304" pitchFamily="18" charset="0"/>
              </a:rPr>
              <a:t> = 40.91kN</a:t>
            </a:r>
            <a:endParaRPr lang="en-US" altLang="en-US" sz="2400" b="0" dirty="0">
              <a:cs typeface="Times New Roman" panose="02020603050405020304" pitchFamily="18" charset="0"/>
            </a:endParaRPr>
          </a:p>
        </p:txBody>
      </p:sp>
      <p:grpSp>
        <p:nvGrpSpPr>
          <p:cNvPr id="140" name="Group 14"/>
          <p:cNvGrpSpPr>
            <a:grpSpLocks/>
          </p:cNvGrpSpPr>
          <p:nvPr/>
        </p:nvGrpSpPr>
        <p:grpSpPr bwMode="auto">
          <a:xfrm>
            <a:off x="1540763" y="2440556"/>
            <a:ext cx="429232" cy="381000"/>
            <a:chOff x="4608" y="1968"/>
            <a:chExt cx="480" cy="480"/>
          </a:xfrm>
        </p:grpSpPr>
        <p:sp>
          <p:nvSpPr>
            <p:cNvPr id="141" name="Arc 15"/>
            <p:cNvSpPr>
              <a:spLocks/>
            </p:cNvSpPr>
            <p:nvPr/>
          </p:nvSpPr>
          <p:spPr bwMode="auto">
            <a:xfrm>
              <a:off x="4608" y="1968"/>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IN"/>
            </a:p>
          </p:txBody>
        </p:sp>
        <p:sp>
          <p:nvSpPr>
            <p:cNvPr id="142" name="Line 16"/>
            <p:cNvSpPr>
              <a:spLocks noChangeShapeType="1"/>
            </p:cNvSpPr>
            <p:nvPr/>
          </p:nvSpPr>
          <p:spPr bwMode="auto">
            <a:xfrm>
              <a:off x="4800" y="2112"/>
              <a:ext cx="0" cy="288"/>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sp>
          <p:nvSpPr>
            <p:cNvPr id="143" name="Line 17"/>
            <p:cNvSpPr>
              <a:spLocks noChangeShapeType="1"/>
            </p:cNvSpPr>
            <p:nvPr/>
          </p:nvSpPr>
          <p:spPr bwMode="auto">
            <a:xfrm>
              <a:off x="4692" y="2256"/>
              <a:ext cx="24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grpSp>
      <p:grpSp>
        <p:nvGrpSpPr>
          <p:cNvPr id="144" name="Group 14"/>
          <p:cNvGrpSpPr>
            <a:grpSpLocks/>
          </p:cNvGrpSpPr>
          <p:nvPr/>
        </p:nvGrpSpPr>
        <p:grpSpPr bwMode="auto">
          <a:xfrm>
            <a:off x="1887601" y="5791200"/>
            <a:ext cx="429232" cy="381000"/>
            <a:chOff x="4608" y="1968"/>
            <a:chExt cx="480" cy="480"/>
          </a:xfrm>
        </p:grpSpPr>
        <p:sp>
          <p:nvSpPr>
            <p:cNvPr id="145" name="Arc 15"/>
            <p:cNvSpPr>
              <a:spLocks/>
            </p:cNvSpPr>
            <p:nvPr/>
          </p:nvSpPr>
          <p:spPr bwMode="auto">
            <a:xfrm>
              <a:off x="4608" y="1968"/>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IN"/>
            </a:p>
          </p:txBody>
        </p:sp>
        <p:sp>
          <p:nvSpPr>
            <p:cNvPr id="146" name="Line 16"/>
            <p:cNvSpPr>
              <a:spLocks noChangeShapeType="1"/>
            </p:cNvSpPr>
            <p:nvPr/>
          </p:nvSpPr>
          <p:spPr bwMode="auto">
            <a:xfrm>
              <a:off x="4800" y="2112"/>
              <a:ext cx="0" cy="288"/>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sp>
          <p:nvSpPr>
            <p:cNvPr id="147" name="Line 17"/>
            <p:cNvSpPr>
              <a:spLocks noChangeShapeType="1"/>
            </p:cNvSpPr>
            <p:nvPr/>
          </p:nvSpPr>
          <p:spPr bwMode="auto">
            <a:xfrm>
              <a:off x="4692" y="2256"/>
              <a:ext cx="24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grpSp>
      <p:sp>
        <p:nvSpPr>
          <p:cNvPr id="148" name="Rectangle 147"/>
          <p:cNvSpPr/>
          <p:nvPr/>
        </p:nvSpPr>
        <p:spPr>
          <a:xfrm>
            <a:off x="7391400" y="3940076"/>
            <a:ext cx="4613119" cy="2308324"/>
          </a:xfrm>
          <a:prstGeom prst="rect">
            <a:avLst/>
          </a:prstGeom>
        </p:spPr>
        <p:txBody>
          <a:bodyPr wrap="square">
            <a:spAutoFit/>
          </a:bodyPr>
          <a:lstStyle/>
          <a:p>
            <a:pPr marL="342900" indent="-342900">
              <a:buFont typeface="Symbol" panose="05050102010706020507" pitchFamily="18" charset="2"/>
              <a:buChar char="å"/>
            </a:pPr>
            <a:r>
              <a:rPr lang="en-US" altLang="en-US" dirty="0" smtClean="0"/>
              <a:t>F</a:t>
            </a:r>
            <a:r>
              <a:rPr lang="en-US" altLang="en-US" baseline="-25000" dirty="0" smtClean="0"/>
              <a:t>H</a:t>
            </a:r>
            <a:r>
              <a:rPr lang="en-US" altLang="en-US" dirty="0" smtClean="0"/>
              <a:t>= </a:t>
            </a:r>
            <a:r>
              <a:rPr lang="en-US" altLang="en-US" dirty="0"/>
              <a:t>0  </a:t>
            </a:r>
            <a:r>
              <a:rPr lang="en-US" altLang="en-US" dirty="0" smtClean="0"/>
              <a:t>   </a:t>
            </a:r>
          </a:p>
          <a:p>
            <a:r>
              <a:rPr lang="en-US" altLang="en-US" dirty="0" smtClean="0"/>
              <a:t>R</a:t>
            </a:r>
            <a:r>
              <a:rPr lang="en-US" altLang="en-US" baseline="-25000" dirty="0" smtClean="0"/>
              <a:t>AH</a:t>
            </a:r>
            <a:r>
              <a:rPr lang="en-US" altLang="en-US" dirty="0" smtClean="0"/>
              <a:t>-20cos60= 0</a:t>
            </a:r>
          </a:p>
          <a:p>
            <a:r>
              <a:rPr lang="en-US" altLang="en-US" dirty="0" smtClean="0"/>
              <a:t>R</a:t>
            </a:r>
            <a:r>
              <a:rPr lang="en-US" altLang="en-US" baseline="-25000" dirty="0" smtClean="0"/>
              <a:t>AH </a:t>
            </a:r>
            <a:r>
              <a:rPr lang="en-US" altLang="en-US" dirty="0" smtClean="0"/>
              <a:t> = 10kN</a:t>
            </a:r>
            <a:endParaRPr lang="en-US" altLang="en-US" dirty="0"/>
          </a:p>
          <a:p>
            <a:pPr marL="342900" indent="-342900">
              <a:buFont typeface="Symbol" panose="05050102010706020507" pitchFamily="18" charset="2"/>
              <a:buChar char="å"/>
            </a:pPr>
            <a:r>
              <a:rPr lang="en-US" altLang="en-US" dirty="0" smtClean="0"/>
              <a:t>F</a:t>
            </a:r>
            <a:r>
              <a:rPr lang="en-US" altLang="en-US" baseline="-25000" dirty="0" smtClean="0"/>
              <a:t>V</a:t>
            </a:r>
            <a:r>
              <a:rPr lang="en-US" altLang="en-US" dirty="0" smtClean="0"/>
              <a:t> </a:t>
            </a:r>
            <a:r>
              <a:rPr lang="en-US" altLang="en-US" dirty="0"/>
              <a:t>= 0                          </a:t>
            </a:r>
            <a:endParaRPr lang="en-US" altLang="en-US" dirty="0" smtClean="0"/>
          </a:p>
          <a:p>
            <a:r>
              <a:rPr lang="en-US" altLang="en-US" dirty="0" smtClean="0"/>
              <a:t>R</a:t>
            </a:r>
            <a:r>
              <a:rPr lang="en-US" altLang="en-US" baseline="-25000" dirty="0"/>
              <a:t>C</a:t>
            </a:r>
            <a:r>
              <a:rPr lang="en-US" altLang="en-US" baseline="-25000" dirty="0" smtClean="0"/>
              <a:t>V</a:t>
            </a:r>
            <a:r>
              <a:rPr lang="en-US" altLang="en-US" dirty="0" smtClean="0"/>
              <a:t> -20sin60 – 57.71kN+40.91</a:t>
            </a:r>
            <a:r>
              <a:rPr lang="en-US" altLang="en-US" baseline="-25000" dirty="0" smtClean="0"/>
              <a:t> </a:t>
            </a:r>
            <a:r>
              <a:rPr lang="en-US" altLang="en-US" dirty="0" smtClean="0"/>
              <a:t>= 0</a:t>
            </a:r>
          </a:p>
          <a:p>
            <a:r>
              <a:rPr lang="en-US" altLang="en-US" dirty="0" smtClean="0"/>
              <a:t>R</a:t>
            </a:r>
            <a:r>
              <a:rPr lang="en-US" altLang="en-US" baseline="-25000" dirty="0"/>
              <a:t>C</a:t>
            </a:r>
            <a:r>
              <a:rPr lang="en-US" altLang="en-US" baseline="-25000" dirty="0" smtClean="0"/>
              <a:t>V</a:t>
            </a:r>
            <a:r>
              <a:rPr lang="en-US" altLang="en-US" dirty="0" smtClean="0"/>
              <a:t> =34.12</a:t>
            </a:r>
            <a:r>
              <a:rPr lang="en-US" altLang="en-US" dirty="0" smtClean="0">
                <a:cs typeface="Times New Roman" panose="02020603050405020304" pitchFamily="18" charset="0"/>
              </a:rPr>
              <a:t>kN</a:t>
            </a:r>
            <a:endParaRPr lang="en-US" altLang="en-US" dirty="0"/>
          </a:p>
        </p:txBody>
      </p:sp>
      <p:cxnSp>
        <p:nvCxnSpPr>
          <p:cNvPr id="9" name="Straight Arrow Connector 8"/>
          <p:cNvCxnSpPr/>
          <p:nvPr/>
        </p:nvCxnSpPr>
        <p:spPr>
          <a:xfrm>
            <a:off x="9233590" y="4916352"/>
            <a:ext cx="9149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9559897" y="5791200"/>
            <a:ext cx="0" cy="472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4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0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0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1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1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1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2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2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24"/>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2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2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2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2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3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3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3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39">
                                            <p:txEl>
                                              <p:pRg st="0" end="0"/>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44"/>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139">
                                            <p:txEl>
                                              <p:pRg st="1" end="1"/>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139">
                                            <p:txEl>
                                              <p:pRg st="2" end="2"/>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48">
                                            <p:txEl>
                                              <p:pRg st="5" end="5"/>
                                            </p:txEl>
                                          </p:spTgt>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9" grpId="0"/>
      <p:bldP spid="90" grpId="0"/>
      <p:bldP spid="92" grpId="0"/>
      <p:bldP spid="94" grpId="0"/>
      <p:bldP spid="95" grpId="0"/>
      <p:bldP spid="96" grpId="0"/>
      <p:bldP spid="97" grpId="0"/>
      <p:bldP spid="98" grpId="0" animBg="1"/>
      <p:bldP spid="99" grpId="0"/>
      <p:bldP spid="102" grpId="0"/>
      <p:bldP spid="103" grpId="0"/>
      <p:bldP spid="105" grpId="0"/>
      <p:bldP spid="107" grpId="0"/>
      <p:bldP spid="108" grpId="0"/>
      <p:bldP spid="109" grpId="0"/>
      <p:bldP spid="110" grpId="0"/>
      <p:bldP spid="111" grpId="0" animBg="1"/>
      <p:bldP spid="113" grpId="0"/>
      <p:bldP spid="114" grpId="0"/>
      <p:bldP spid="115" grpId="0" animBg="1"/>
      <p:bldP spid="123" grpId="0"/>
      <p:bldP spid="124" grpId="0"/>
      <p:bldP spid="126" grpId="0"/>
      <p:bldP spid="127" grpId="0"/>
      <p:bldP spid="131" grpId="0"/>
      <p:bldP spid="132" grpId="0"/>
      <p:bldP spid="135" grpId="0"/>
      <p:bldP spid="2" grpId="0"/>
      <p:bldP spid="13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2"/>
          <p:cNvSpPr>
            <a:spLocks noGrp="1"/>
          </p:cNvSpPr>
          <p:nvPr>
            <p:ph idx="1"/>
          </p:nvPr>
        </p:nvSpPr>
        <p:spPr>
          <a:xfrm>
            <a:off x="1041400" y="263525"/>
            <a:ext cx="8715375" cy="685800"/>
          </a:xfrm>
        </p:spPr>
        <p:txBody>
          <a:bodyPr/>
          <a:lstStyle/>
          <a:p>
            <a:pPr marL="514350" indent="-514350" algn="just" eaLnBrk="1" hangingPunct="1">
              <a:buFont typeface="Calibri Light" panose="020F0302020204030204" pitchFamily="34" charset="0"/>
              <a:buAutoNum type="arabicPeriod" startAt="8"/>
            </a:pPr>
            <a:r>
              <a:rPr lang="en-US" altLang="en-US" sz="2800" dirty="0" smtClean="0">
                <a:solidFill>
                  <a:srgbClr val="FFFFFF"/>
                </a:solidFill>
                <a:latin typeface="Times New Roman" panose="02020603050405020304" pitchFamily="18" charset="0"/>
                <a:cs typeface="Times New Roman" panose="02020603050405020304" pitchFamily="18" charset="0"/>
              </a:rPr>
              <a:t>Determine the reactions in the cantilever beam shown.</a:t>
            </a:r>
          </a:p>
        </p:txBody>
      </p:sp>
      <p:sp>
        <p:nvSpPr>
          <p:cNvPr id="56" name="Rectangle 55"/>
          <p:cNvSpPr>
            <a:spLocks noChangeArrowheads="1"/>
          </p:cNvSpPr>
          <p:nvPr/>
        </p:nvSpPr>
        <p:spPr bwMode="auto">
          <a:xfrm>
            <a:off x="2397125" y="2876550"/>
            <a:ext cx="7054850" cy="5715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57" name="Line 29"/>
          <p:cNvSpPr>
            <a:spLocks noChangeShapeType="1"/>
          </p:cNvSpPr>
          <p:nvPr/>
        </p:nvSpPr>
        <p:spPr bwMode="auto">
          <a:xfrm>
            <a:off x="2397125" y="3552825"/>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58" name="Line 31"/>
          <p:cNvSpPr>
            <a:spLocks noChangeShapeType="1"/>
          </p:cNvSpPr>
          <p:nvPr/>
        </p:nvSpPr>
        <p:spPr bwMode="auto">
          <a:xfrm>
            <a:off x="8048625" y="3476625"/>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59" name="Line 32"/>
          <p:cNvSpPr>
            <a:spLocks noChangeShapeType="1"/>
          </p:cNvSpPr>
          <p:nvPr/>
        </p:nvSpPr>
        <p:spPr bwMode="auto">
          <a:xfrm>
            <a:off x="9448800" y="3476625"/>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60" name="Line 33"/>
          <p:cNvSpPr>
            <a:spLocks noChangeShapeType="1"/>
          </p:cNvSpPr>
          <p:nvPr/>
        </p:nvSpPr>
        <p:spPr bwMode="auto">
          <a:xfrm flipV="1">
            <a:off x="2397125" y="3746500"/>
            <a:ext cx="4283075"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61" name="Line 35"/>
          <p:cNvSpPr>
            <a:spLocks noChangeShapeType="1"/>
          </p:cNvSpPr>
          <p:nvPr/>
        </p:nvSpPr>
        <p:spPr bwMode="auto">
          <a:xfrm>
            <a:off x="8048625" y="3746499"/>
            <a:ext cx="1441450" cy="25402"/>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62" name="Line 36"/>
          <p:cNvSpPr>
            <a:spLocks noChangeShapeType="1"/>
          </p:cNvSpPr>
          <p:nvPr/>
        </p:nvSpPr>
        <p:spPr bwMode="auto">
          <a:xfrm flipH="1">
            <a:off x="2901950" y="2143125"/>
            <a:ext cx="431800" cy="393700"/>
          </a:xfrm>
          <a:prstGeom prst="line">
            <a:avLst/>
          </a:prstGeom>
          <a:noFill/>
          <a:ln w="952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63" name="Line 37"/>
          <p:cNvSpPr>
            <a:spLocks noChangeShapeType="1"/>
          </p:cNvSpPr>
          <p:nvPr/>
        </p:nvSpPr>
        <p:spPr bwMode="auto">
          <a:xfrm>
            <a:off x="3333750" y="2143125"/>
            <a:ext cx="323850" cy="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64" name="Text Box 40"/>
          <p:cNvSpPr txBox="1">
            <a:spLocks noChangeArrowheads="1"/>
          </p:cNvSpPr>
          <p:nvPr/>
        </p:nvSpPr>
        <p:spPr bwMode="auto">
          <a:xfrm>
            <a:off x="3657600" y="1892300"/>
            <a:ext cx="9040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20 </a:t>
            </a:r>
            <a:r>
              <a:rPr lang="en-US" sz="2000" kern="0" dirty="0" err="1" smtClean="0">
                <a:cs typeface="Arial" charset="0"/>
              </a:rPr>
              <a:t>kN</a:t>
            </a:r>
            <a:r>
              <a:rPr lang="en-US" sz="2000" kern="0" dirty="0" smtClean="0">
                <a:cs typeface="Arial" charset="0"/>
              </a:rPr>
              <a:t>/m</a:t>
            </a:r>
          </a:p>
        </p:txBody>
      </p:sp>
      <p:sp>
        <p:nvSpPr>
          <p:cNvPr id="65" name="Text Box 43"/>
          <p:cNvSpPr txBox="1">
            <a:spLocks noChangeArrowheads="1"/>
          </p:cNvSpPr>
          <p:nvPr/>
        </p:nvSpPr>
        <p:spPr bwMode="auto">
          <a:xfrm>
            <a:off x="9417051" y="1140023"/>
            <a:ext cx="788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40kN</a:t>
            </a:r>
          </a:p>
        </p:txBody>
      </p:sp>
      <p:sp>
        <p:nvSpPr>
          <p:cNvPr id="66" name="Text Box 44"/>
          <p:cNvSpPr txBox="1">
            <a:spLocks noChangeArrowheads="1"/>
          </p:cNvSpPr>
          <p:nvPr/>
        </p:nvSpPr>
        <p:spPr bwMode="auto">
          <a:xfrm>
            <a:off x="3968750" y="3292475"/>
            <a:ext cx="32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3m</a:t>
            </a:r>
          </a:p>
        </p:txBody>
      </p:sp>
      <p:sp>
        <p:nvSpPr>
          <p:cNvPr id="67" name="Text Box 45"/>
          <p:cNvSpPr txBox="1">
            <a:spLocks noChangeArrowheads="1"/>
          </p:cNvSpPr>
          <p:nvPr/>
        </p:nvSpPr>
        <p:spPr bwMode="auto">
          <a:xfrm>
            <a:off x="8480425" y="3276600"/>
            <a:ext cx="32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1m</a:t>
            </a:r>
          </a:p>
        </p:txBody>
      </p:sp>
      <p:sp>
        <p:nvSpPr>
          <p:cNvPr id="68" name="Text Box 46"/>
          <p:cNvSpPr txBox="1">
            <a:spLocks noChangeArrowheads="1"/>
          </p:cNvSpPr>
          <p:nvPr/>
        </p:nvSpPr>
        <p:spPr bwMode="auto">
          <a:xfrm>
            <a:off x="1981200" y="2733675"/>
            <a:ext cx="1859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A</a:t>
            </a:r>
          </a:p>
        </p:txBody>
      </p:sp>
      <p:grpSp>
        <p:nvGrpSpPr>
          <p:cNvPr id="68624" name="Group 68"/>
          <p:cNvGrpSpPr>
            <a:grpSpLocks/>
          </p:cNvGrpSpPr>
          <p:nvPr/>
        </p:nvGrpSpPr>
        <p:grpSpPr bwMode="auto">
          <a:xfrm>
            <a:off x="2397125" y="2466975"/>
            <a:ext cx="4248150" cy="396875"/>
            <a:chOff x="408" y="3884"/>
            <a:chExt cx="3288" cy="272"/>
          </a:xfrm>
        </p:grpSpPr>
        <p:sp>
          <p:nvSpPr>
            <p:cNvPr id="70" name="Rectangle 69"/>
            <p:cNvSpPr>
              <a:spLocks noChangeArrowheads="1"/>
            </p:cNvSpPr>
            <p:nvPr/>
          </p:nvSpPr>
          <p:spPr bwMode="auto">
            <a:xfrm>
              <a:off x="408" y="3884"/>
              <a:ext cx="3288" cy="272"/>
            </a:xfrm>
            <a:prstGeom prst="rect">
              <a:avLst/>
            </a:prstGeom>
            <a:noFill/>
            <a:ln w="9525">
              <a:solidFill>
                <a:srgbClr val="E07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71" name="Line 50"/>
            <p:cNvSpPr>
              <a:spLocks noChangeShapeType="1"/>
            </p:cNvSpPr>
            <p:nvPr/>
          </p:nvSpPr>
          <p:spPr bwMode="auto">
            <a:xfrm>
              <a:off x="2041"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72" name="Line 51"/>
            <p:cNvSpPr>
              <a:spLocks noChangeShapeType="1"/>
            </p:cNvSpPr>
            <p:nvPr/>
          </p:nvSpPr>
          <p:spPr bwMode="auto">
            <a:xfrm>
              <a:off x="2312"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73" name="Line 52"/>
            <p:cNvSpPr>
              <a:spLocks noChangeShapeType="1"/>
            </p:cNvSpPr>
            <p:nvPr/>
          </p:nvSpPr>
          <p:spPr bwMode="auto">
            <a:xfrm>
              <a:off x="2903"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74" name="Line 53"/>
            <p:cNvSpPr>
              <a:spLocks noChangeShapeType="1"/>
            </p:cNvSpPr>
            <p:nvPr/>
          </p:nvSpPr>
          <p:spPr bwMode="auto">
            <a:xfrm>
              <a:off x="3152"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75" name="Line 54"/>
            <p:cNvSpPr>
              <a:spLocks noChangeShapeType="1"/>
            </p:cNvSpPr>
            <p:nvPr/>
          </p:nvSpPr>
          <p:spPr bwMode="auto">
            <a:xfrm>
              <a:off x="3424"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76" name="Line 55"/>
            <p:cNvSpPr>
              <a:spLocks noChangeShapeType="1"/>
            </p:cNvSpPr>
            <p:nvPr/>
          </p:nvSpPr>
          <p:spPr bwMode="auto">
            <a:xfrm>
              <a:off x="3696"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77" name="Line 56"/>
            <p:cNvSpPr>
              <a:spLocks noChangeShapeType="1"/>
            </p:cNvSpPr>
            <p:nvPr/>
          </p:nvSpPr>
          <p:spPr bwMode="auto">
            <a:xfrm>
              <a:off x="2609"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78" name="Line 57"/>
            <p:cNvSpPr>
              <a:spLocks noChangeShapeType="1"/>
            </p:cNvSpPr>
            <p:nvPr/>
          </p:nvSpPr>
          <p:spPr bwMode="auto">
            <a:xfrm>
              <a:off x="408"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79" name="Line 58"/>
            <p:cNvSpPr>
              <a:spLocks noChangeShapeType="1"/>
            </p:cNvSpPr>
            <p:nvPr/>
          </p:nvSpPr>
          <p:spPr bwMode="auto">
            <a:xfrm>
              <a:off x="1247"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80" name="Line 59"/>
            <p:cNvSpPr>
              <a:spLocks noChangeShapeType="1"/>
            </p:cNvSpPr>
            <p:nvPr/>
          </p:nvSpPr>
          <p:spPr bwMode="auto">
            <a:xfrm>
              <a:off x="1497"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81" name="Line 60"/>
            <p:cNvSpPr>
              <a:spLocks noChangeShapeType="1"/>
            </p:cNvSpPr>
            <p:nvPr/>
          </p:nvSpPr>
          <p:spPr bwMode="auto">
            <a:xfrm>
              <a:off x="1769"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82" name="Line 61"/>
            <p:cNvSpPr>
              <a:spLocks noChangeShapeType="1"/>
            </p:cNvSpPr>
            <p:nvPr/>
          </p:nvSpPr>
          <p:spPr bwMode="auto">
            <a:xfrm>
              <a:off x="680"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83" name="Line 62"/>
            <p:cNvSpPr>
              <a:spLocks noChangeShapeType="1"/>
            </p:cNvSpPr>
            <p:nvPr/>
          </p:nvSpPr>
          <p:spPr bwMode="auto">
            <a:xfrm>
              <a:off x="952" y="3906"/>
              <a:ext cx="0" cy="250"/>
            </a:xfrm>
            <a:prstGeom prst="line">
              <a:avLst/>
            </a:prstGeom>
            <a:noFill/>
            <a:ln w="28575">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grpSp>
      <p:sp>
        <p:nvSpPr>
          <p:cNvPr id="84" name="Line 63"/>
          <p:cNvSpPr>
            <a:spLocks noChangeShapeType="1"/>
          </p:cNvSpPr>
          <p:nvPr/>
        </p:nvSpPr>
        <p:spPr bwMode="auto">
          <a:xfrm>
            <a:off x="6718300" y="3552825"/>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85" name="Line 64"/>
          <p:cNvSpPr>
            <a:spLocks noChangeShapeType="1"/>
          </p:cNvSpPr>
          <p:nvPr/>
        </p:nvSpPr>
        <p:spPr bwMode="auto">
          <a:xfrm>
            <a:off x="6718300" y="3746500"/>
            <a:ext cx="1330325"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86" name="Text Box 66"/>
          <p:cNvSpPr txBox="1">
            <a:spLocks noChangeArrowheads="1"/>
          </p:cNvSpPr>
          <p:nvPr/>
        </p:nvSpPr>
        <p:spPr bwMode="auto">
          <a:xfrm>
            <a:off x="7175500" y="3292475"/>
            <a:ext cx="32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1m</a:t>
            </a:r>
          </a:p>
        </p:txBody>
      </p:sp>
      <p:sp>
        <p:nvSpPr>
          <p:cNvPr id="87" name="Line 77"/>
          <p:cNvSpPr>
            <a:spLocks noChangeShapeType="1"/>
          </p:cNvSpPr>
          <p:nvPr/>
        </p:nvSpPr>
        <p:spPr bwMode="auto">
          <a:xfrm flipV="1">
            <a:off x="8013700" y="2070100"/>
            <a:ext cx="0" cy="828675"/>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88" name="Line 78"/>
          <p:cNvSpPr>
            <a:spLocks noChangeShapeType="1"/>
          </p:cNvSpPr>
          <p:nvPr/>
        </p:nvSpPr>
        <p:spPr bwMode="auto">
          <a:xfrm>
            <a:off x="7978775" y="2070100"/>
            <a:ext cx="50165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89" name="Line 79"/>
          <p:cNvSpPr>
            <a:spLocks noChangeShapeType="1"/>
          </p:cNvSpPr>
          <p:nvPr/>
        </p:nvSpPr>
        <p:spPr bwMode="auto">
          <a:xfrm>
            <a:off x="7616825" y="2143125"/>
            <a:ext cx="358775" cy="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90" name="Line 80"/>
          <p:cNvSpPr>
            <a:spLocks noChangeShapeType="1"/>
          </p:cNvSpPr>
          <p:nvPr/>
        </p:nvSpPr>
        <p:spPr bwMode="auto">
          <a:xfrm flipV="1">
            <a:off x="7797800" y="2108200"/>
            <a:ext cx="0" cy="720725"/>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91" name="Text Box 81"/>
          <p:cNvSpPr txBox="1">
            <a:spLocks noChangeArrowheads="1"/>
          </p:cNvSpPr>
          <p:nvPr/>
        </p:nvSpPr>
        <p:spPr bwMode="auto">
          <a:xfrm>
            <a:off x="7185025" y="2324100"/>
            <a:ext cx="51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0.7m</a:t>
            </a:r>
          </a:p>
        </p:txBody>
      </p:sp>
      <p:sp>
        <p:nvSpPr>
          <p:cNvPr id="92" name="Line 82"/>
          <p:cNvSpPr>
            <a:spLocks noChangeShapeType="1"/>
          </p:cNvSpPr>
          <p:nvPr/>
        </p:nvSpPr>
        <p:spPr bwMode="auto">
          <a:xfrm>
            <a:off x="7978775" y="1603375"/>
            <a:ext cx="0" cy="358775"/>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93" name="Line 83"/>
          <p:cNvSpPr>
            <a:spLocks noChangeShapeType="1"/>
          </p:cNvSpPr>
          <p:nvPr/>
        </p:nvSpPr>
        <p:spPr bwMode="auto">
          <a:xfrm>
            <a:off x="7975600" y="1784350"/>
            <a:ext cx="504825"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94" name="Text Box 84"/>
          <p:cNvSpPr txBox="1">
            <a:spLocks noChangeArrowheads="1"/>
          </p:cNvSpPr>
          <p:nvPr/>
        </p:nvSpPr>
        <p:spPr bwMode="auto">
          <a:xfrm>
            <a:off x="7978775" y="1387475"/>
            <a:ext cx="51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0.5m</a:t>
            </a:r>
          </a:p>
        </p:txBody>
      </p:sp>
      <p:grpSp>
        <p:nvGrpSpPr>
          <p:cNvPr id="68636" name="Group 80"/>
          <p:cNvGrpSpPr>
            <a:grpSpLocks/>
          </p:cNvGrpSpPr>
          <p:nvPr/>
        </p:nvGrpSpPr>
        <p:grpSpPr bwMode="auto">
          <a:xfrm>
            <a:off x="9451975" y="2432050"/>
            <a:ext cx="304800" cy="914400"/>
            <a:chOff x="4416" y="1440"/>
            <a:chExt cx="192" cy="576"/>
          </a:xfrm>
        </p:grpSpPr>
        <p:sp>
          <p:nvSpPr>
            <p:cNvPr id="96" name="Rectangle 95"/>
            <p:cNvSpPr>
              <a:spLocks noChangeArrowheads="1"/>
            </p:cNvSpPr>
            <p:nvPr/>
          </p:nvSpPr>
          <p:spPr bwMode="auto">
            <a:xfrm>
              <a:off x="4416" y="1488"/>
              <a:ext cx="96" cy="528"/>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97" name="Line 90"/>
            <p:cNvSpPr>
              <a:spLocks noChangeShapeType="1"/>
            </p:cNvSpPr>
            <p:nvPr/>
          </p:nvSpPr>
          <p:spPr bwMode="auto">
            <a:xfrm flipV="1">
              <a:off x="4512" y="1440"/>
              <a:ext cx="96" cy="144"/>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98" name="Line 91"/>
            <p:cNvSpPr>
              <a:spLocks noChangeShapeType="1"/>
            </p:cNvSpPr>
            <p:nvPr/>
          </p:nvSpPr>
          <p:spPr bwMode="auto">
            <a:xfrm flipV="1">
              <a:off x="4512" y="1584"/>
              <a:ext cx="96" cy="144"/>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99" name="Line 92"/>
            <p:cNvSpPr>
              <a:spLocks noChangeShapeType="1"/>
            </p:cNvSpPr>
            <p:nvPr/>
          </p:nvSpPr>
          <p:spPr bwMode="auto">
            <a:xfrm flipV="1">
              <a:off x="4512" y="1728"/>
              <a:ext cx="96" cy="144"/>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00" name="Line 93"/>
            <p:cNvSpPr>
              <a:spLocks noChangeShapeType="1"/>
            </p:cNvSpPr>
            <p:nvPr/>
          </p:nvSpPr>
          <p:spPr bwMode="auto">
            <a:xfrm flipV="1">
              <a:off x="4512" y="1872"/>
              <a:ext cx="96" cy="144"/>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grpSp>
      <p:sp>
        <p:nvSpPr>
          <p:cNvPr id="101" name="Line 95"/>
          <p:cNvSpPr>
            <a:spLocks noChangeShapeType="1"/>
          </p:cNvSpPr>
          <p:nvPr/>
        </p:nvSpPr>
        <p:spPr bwMode="auto">
          <a:xfrm flipH="1">
            <a:off x="8480425" y="1495425"/>
            <a:ext cx="1009650" cy="574675"/>
          </a:xfrm>
          <a:prstGeom prst="line">
            <a:avLst/>
          </a:prstGeom>
          <a:noFill/>
          <a:ln w="57150">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02" name="Line 96"/>
          <p:cNvSpPr>
            <a:spLocks noChangeShapeType="1"/>
          </p:cNvSpPr>
          <p:nvPr/>
        </p:nvSpPr>
        <p:spPr bwMode="auto">
          <a:xfrm>
            <a:off x="8480425" y="2070100"/>
            <a:ext cx="863600" cy="0"/>
          </a:xfrm>
          <a:prstGeom prst="line">
            <a:avLst/>
          </a:prstGeom>
          <a:noFill/>
          <a:ln w="9525">
            <a:solidFill>
              <a:srgbClr val="FF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03" name="Arc 97"/>
          <p:cNvSpPr>
            <a:spLocks/>
          </p:cNvSpPr>
          <p:nvPr/>
        </p:nvSpPr>
        <p:spPr bwMode="auto">
          <a:xfrm>
            <a:off x="8410575" y="1711325"/>
            <a:ext cx="917575" cy="755650"/>
          </a:xfrm>
          <a:custGeom>
            <a:avLst/>
            <a:gdLst>
              <a:gd name="T0" fmla="*/ 641167 w 20356"/>
              <a:gd name="T1" fmla="*/ 0 h 16256"/>
              <a:gd name="T2" fmla="*/ 917575 w 20356"/>
              <a:gd name="T3" fmla="*/ 419847 h 16256"/>
              <a:gd name="T4" fmla="*/ 0 w 20356"/>
              <a:gd name="T5" fmla="*/ 755650 h 16256"/>
              <a:gd name="T6" fmla="*/ 0 60000 65536"/>
              <a:gd name="T7" fmla="*/ 0 60000 65536"/>
              <a:gd name="T8" fmla="*/ 0 60000 65536"/>
            </a:gdLst>
            <a:ahLst/>
            <a:cxnLst>
              <a:cxn ang="T6">
                <a:pos x="T0" y="T1"/>
              </a:cxn>
              <a:cxn ang="T7">
                <a:pos x="T2" y="T3"/>
              </a:cxn>
              <a:cxn ang="T8">
                <a:pos x="T4" y="T5"/>
              </a:cxn>
            </a:cxnLst>
            <a:rect l="0" t="0" r="r" b="b"/>
            <a:pathLst>
              <a:path w="20356" h="16256" fill="none" extrusionOk="0">
                <a:moveTo>
                  <a:pt x="14223" y="0"/>
                </a:moveTo>
                <a:cubicBezTo>
                  <a:pt x="17007" y="2436"/>
                  <a:pt x="19119" y="5545"/>
                  <a:pt x="20356" y="9031"/>
                </a:cubicBezTo>
              </a:path>
              <a:path w="20356" h="16256" stroke="0" extrusionOk="0">
                <a:moveTo>
                  <a:pt x="14223" y="0"/>
                </a:moveTo>
                <a:cubicBezTo>
                  <a:pt x="17007" y="2436"/>
                  <a:pt x="19119" y="5545"/>
                  <a:pt x="20356" y="9031"/>
                </a:cubicBezTo>
                <a:lnTo>
                  <a:pt x="0" y="16256"/>
                </a:lnTo>
                <a:lnTo>
                  <a:pt x="14223" y="0"/>
                </a:lnTo>
                <a:close/>
              </a:path>
            </a:pathLst>
          </a:custGeom>
          <a:noFill/>
          <a:ln w="9525">
            <a:solidFill>
              <a:srgbClr val="FFFFFF"/>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04" name="Line 98"/>
          <p:cNvSpPr>
            <a:spLocks noChangeShapeType="1"/>
          </p:cNvSpPr>
          <p:nvPr/>
        </p:nvSpPr>
        <p:spPr bwMode="auto">
          <a:xfrm>
            <a:off x="8518525" y="1603375"/>
            <a:ext cx="0" cy="3238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05" name="Text Box 99"/>
          <p:cNvSpPr txBox="1">
            <a:spLocks noChangeArrowheads="1"/>
          </p:cNvSpPr>
          <p:nvPr/>
        </p:nvSpPr>
        <p:spPr bwMode="auto">
          <a:xfrm>
            <a:off x="9309100" y="1730375"/>
            <a:ext cx="336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30</a:t>
            </a:r>
            <a:r>
              <a:rPr lang="en-US" sz="2000" kern="0" baseline="30000" smtClean="0">
                <a:cs typeface="Arial" charset="0"/>
              </a:rPr>
              <a:t>0</a:t>
            </a:r>
          </a:p>
        </p:txBody>
      </p:sp>
      <p:sp>
        <p:nvSpPr>
          <p:cNvPr id="55" name="Line 95"/>
          <p:cNvSpPr>
            <a:spLocks noChangeShapeType="1"/>
          </p:cNvSpPr>
          <p:nvPr/>
        </p:nvSpPr>
        <p:spPr bwMode="auto">
          <a:xfrm flipH="1">
            <a:off x="9460970" y="5807075"/>
            <a:ext cx="15875" cy="1050925"/>
          </a:xfrm>
          <a:prstGeom prst="line">
            <a:avLst/>
          </a:prstGeom>
          <a:noFill/>
          <a:ln w="57150">
            <a:solidFill>
              <a:schemeClr val="tx1"/>
            </a:solidFill>
            <a:prstDash val="dash"/>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69" name="Text Box 43"/>
          <p:cNvSpPr txBox="1">
            <a:spLocks noChangeArrowheads="1"/>
          </p:cNvSpPr>
          <p:nvPr/>
        </p:nvSpPr>
        <p:spPr bwMode="auto">
          <a:xfrm>
            <a:off x="9853069" y="1902023"/>
            <a:ext cx="1051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40 Cos 30</a:t>
            </a:r>
          </a:p>
        </p:txBody>
      </p:sp>
      <p:sp>
        <p:nvSpPr>
          <p:cNvPr id="106" name="Rectangle 105"/>
          <p:cNvSpPr>
            <a:spLocks noChangeArrowheads="1"/>
          </p:cNvSpPr>
          <p:nvPr/>
        </p:nvSpPr>
        <p:spPr bwMode="auto">
          <a:xfrm>
            <a:off x="2388658" y="5794375"/>
            <a:ext cx="7054850" cy="5715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07" name="Line 29"/>
          <p:cNvSpPr>
            <a:spLocks noChangeShapeType="1"/>
          </p:cNvSpPr>
          <p:nvPr/>
        </p:nvSpPr>
        <p:spPr bwMode="auto">
          <a:xfrm>
            <a:off x="2388658" y="6470650"/>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08" name="Line 31"/>
          <p:cNvSpPr>
            <a:spLocks noChangeShapeType="1"/>
          </p:cNvSpPr>
          <p:nvPr/>
        </p:nvSpPr>
        <p:spPr bwMode="auto">
          <a:xfrm>
            <a:off x="8040158" y="6394450"/>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09" name="Line 32"/>
          <p:cNvSpPr>
            <a:spLocks noChangeShapeType="1"/>
          </p:cNvSpPr>
          <p:nvPr/>
        </p:nvSpPr>
        <p:spPr bwMode="auto">
          <a:xfrm>
            <a:off x="9440333" y="6394450"/>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10" name="Line 33"/>
          <p:cNvSpPr>
            <a:spLocks noChangeShapeType="1"/>
          </p:cNvSpPr>
          <p:nvPr/>
        </p:nvSpPr>
        <p:spPr bwMode="auto">
          <a:xfrm flipV="1">
            <a:off x="2388658" y="6664325"/>
            <a:ext cx="4283075"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11" name="Line 35"/>
          <p:cNvSpPr>
            <a:spLocks noChangeShapeType="1"/>
          </p:cNvSpPr>
          <p:nvPr/>
        </p:nvSpPr>
        <p:spPr bwMode="auto">
          <a:xfrm>
            <a:off x="8040158" y="6664323"/>
            <a:ext cx="1441450" cy="25402"/>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14" name="Text Box 40"/>
          <p:cNvSpPr txBox="1">
            <a:spLocks noChangeArrowheads="1"/>
          </p:cNvSpPr>
          <p:nvPr/>
        </p:nvSpPr>
        <p:spPr bwMode="auto">
          <a:xfrm>
            <a:off x="3964822" y="4603947"/>
            <a:ext cx="63478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a:cs typeface="Arial" charset="0"/>
              </a:rPr>
              <a:t>6</a:t>
            </a:r>
            <a:r>
              <a:rPr lang="en-US" sz="2000" kern="0" dirty="0" smtClean="0">
                <a:cs typeface="Arial" charset="0"/>
              </a:rPr>
              <a:t>0 </a:t>
            </a:r>
            <a:r>
              <a:rPr lang="en-US" sz="2000" kern="0" dirty="0" err="1" smtClean="0">
                <a:cs typeface="Arial" charset="0"/>
              </a:rPr>
              <a:t>kN</a:t>
            </a:r>
            <a:endParaRPr lang="en-US" sz="2000" kern="0" dirty="0" smtClean="0">
              <a:cs typeface="Arial" charset="0"/>
            </a:endParaRPr>
          </a:p>
        </p:txBody>
      </p:sp>
      <p:sp>
        <p:nvSpPr>
          <p:cNvPr id="115" name="Text Box 43"/>
          <p:cNvSpPr txBox="1">
            <a:spLocks noChangeArrowheads="1"/>
          </p:cNvSpPr>
          <p:nvPr/>
        </p:nvSpPr>
        <p:spPr bwMode="auto">
          <a:xfrm>
            <a:off x="9408584" y="4057848"/>
            <a:ext cx="788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40kN</a:t>
            </a:r>
          </a:p>
        </p:txBody>
      </p:sp>
      <p:sp>
        <p:nvSpPr>
          <p:cNvPr id="116" name="Text Box 44"/>
          <p:cNvSpPr txBox="1">
            <a:spLocks noChangeArrowheads="1"/>
          </p:cNvSpPr>
          <p:nvPr/>
        </p:nvSpPr>
        <p:spPr bwMode="auto">
          <a:xfrm>
            <a:off x="3960283" y="6210300"/>
            <a:ext cx="32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3m</a:t>
            </a:r>
          </a:p>
        </p:txBody>
      </p:sp>
      <p:sp>
        <p:nvSpPr>
          <p:cNvPr id="117" name="Text Box 45"/>
          <p:cNvSpPr txBox="1">
            <a:spLocks noChangeArrowheads="1"/>
          </p:cNvSpPr>
          <p:nvPr/>
        </p:nvSpPr>
        <p:spPr bwMode="auto">
          <a:xfrm>
            <a:off x="8471958" y="6194425"/>
            <a:ext cx="32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1m</a:t>
            </a:r>
          </a:p>
        </p:txBody>
      </p:sp>
      <p:sp>
        <p:nvSpPr>
          <p:cNvPr id="118" name="Text Box 46"/>
          <p:cNvSpPr txBox="1">
            <a:spLocks noChangeArrowheads="1"/>
          </p:cNvSpPr>
          <p:nvPr/>
        </p:nvSpPr>
        <p:spPr bwMode="auto">
          <a:xfrm>
            <a:off x="1972733" y="5651500"/>
            <a:ext cx="1859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A</a:t>
            </a:r>
          </a:p>
        </p:txBody>
      </p:sp>
      <p:sp>
        <p:nvSpPr>
          <p:cNvPr id="134" name="Line 63"/>
          <p:cNvSpPr>
            <a:spLocks noChangeShapeType="1"/>
          </p:cNvSpPr>
          <p:nvPr/>
        </p:nvSpPr>
        <p:spPr bwMode="auto">
          <a:xfrm>
            <a:off x="6709833" y="6470650"/>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35" name="Line 64"/>
          <p:cNvSpPr>
            <a:spLocks noChangeShapeType="1"/>
          </p:cNvSpPr>
          <p:nvPr/>
        </p:nvSpPr>
        <p:spPr bwMode="auto">
          <a:xfrm>
            <a:off x="6709833" y="6664325"/>
            <a:ext cx="1330325"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36" name="Text Box 66"/>
          <p:cNvSpPr txBox="1">
            <a:spLocks noChangeArrowheads="1"/>
          </p:cNvSpPr>
          <p:nvPr/>
        </p:nvSpPr>
        <p:spPr bwMode="auto">
          <a:xfrm>
            <a:off x="7167033" y="6210300"/>
            <a:ext cx="32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1m</a:t>
            </a:r>
          </a:p>
        </p:txBody>
      </p:sp>
      <p:sp>
        <p:nvSpPr>
          <p:cNvPr id="137" name="Line 77"/>
          <p:cNvSpPr>
            <a:spLocks noChangeShapeType="1"/>
          </p:cNvSpPr>
          <p:nvPr/>
        </p:nvSpPr>
        <p:spPr bwMode="auto">
          <a:xfrm flipV="1">
            <a:off x="8005233" y="4987925"/>
            <a:ext cx="0" cy="828675"/>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38" name="Line 78"/>
          <p:cNvSpPr>
            <a:spLocks noChangeShapeType="1"/>
          </p:cNvSpPr>
          <p:nvPr/>
        </p:nvSpPr>
        <p:spPr bwMode="auto">
          <a:xfrm>
            <a:off x="7970308" y="4987925"/>
            <a:ext cx="50165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39" name="Line 79"/>
          <p:cNvSpPr>
            <a:spLocks noChangeShapeType="1"/>
          </p:cNvSpPr>
          <p:nvPr/>
        </p:nvSpPr>
        <p:spPr bwMode="auto">
          <a:xfrm>
            <a:off x="7567336" y="4994901"/>
            <a:ext cx="358775" cy="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40" name="Line 80"/>
          <p:cNvSpPr>
            <a:spLocks noChangeShapeType="1"/>
          </p:cNvSpPr>
          <p:nvPr/>
        </p:nvSpPr>
        <p:spPr bwMode="auto">
          <a:xfrm flipV="1">
            <a:off x="7797800" y="4994899"/>
            <a:ext cx="6349" cy="799475"/>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41" name="Text Box 81"/>
          <p:cNvSpPr txBox="1">
            <a:spLocks noChangeArrowheads="1"/>
          </p:cNvSpPr>
          <p:nvPr/>
        </p:nvSpPr>
        <p:spPr bwMode="auto">
          <a:xfrm>
            <a:off x="7176558" y="5241925"/>
            <a:ext cx="51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0.7m</a:t>
            </a:r>
          </a:p>
        </p:txBody>
      </p:sp>
      <p:sp>
        <p:nvSpPr>
          <p:cNvPr id="142" name="Line 82"/>
          <p:cNvSpPr>
            <a:spLocks noChangeShapeType="1"/>
          </p:cNvSpPr>
          <p:nvPr/>
        </p:nvSpPr>
        <p:spPr bwMode="auto">
          <a:xfrm>
            <a:off x="7970308" y="4521200"/>
            <a:ext cx="0" cy="358775"/>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43" name="Line 83"/>
          <p:cNvSpPr>
            <a:spLocks noChangeShapeType="1"/>
          </p:cNvSpPr>
          <p:nvPr/>
        </p:nvSpPr>
        <p:spPr bwMode="auto">
          <a:xfrm>
            <a:off x="7967133" y="4702175"/>
            <a:ext cx="504825"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44" name="Text Box 84"/>
          <p:cNvSpPr txBox="1">
            <a:spLocks noChangeArrowheads="1"/>
          </p:cNvSpPr>
          <p:nvPr/>
        </p:nvSpPr>
        <p:spPr bwMode="auto">
          <a:xfrm>
            <a:off x="7970308" y="4305300"/>
            <a:ext cx="51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0.5m</a:t>
            </a:r>
          </a:p>
        </p:txBody>
      </p:sp>
      <p:sp>
        <p:nvSpPr>
          <p:cNvPr id="151" name="Line 95"/>
          <p:cNvSpPr>
            <a:spLocks noChangeShapeType="1"/>
          </p:cNvSpPr>
          <p:nvPr/>
        </p:nvSpPr>
        <p:spPr bwMode="auto">
          <a:xfrm flipH="1">
            <a:off x="8471958" y="4413250"/>
            <a:ext cx="1009650" cy="574675"/>
          </a:xfrm>
          <a:prstGeom prst="line">
            <a:avLst/>
          </a:prstGeom>
          <a:noFill/>
          <a:ln w="57150">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3" name="Arc 97"/>
          <p:cNvSpPr>
            <a:spLocks/>
          </p:cNvSpPr>
          <p:nvPr/>
        </p:nvSpPr>
        <p:spPr bwMode="auto">
          <a:xfrm>
            <a:off x="8402108" y="4629150"/>
            <a:ext cx="917575" cy="755650"/>
          </a:xfrm>
          <a:custGeom>
            <a:avLst/>
            <a:gdLst>
              <a:gd name="T0" fmla="*/ 641167 w 20356"/>
              <a:gd name="T1" fmla="*/ 0 h 16256"/>
              <a:gd name="T2" fmla="*/ 917575 w 20356"/>
              <a:gd name="T3" fmla="*/ 419847 h 16256"/>
              <a:gd name="T4" fmla="*/ 0 w 20356"/>
              <a:gd name="T5" fmla="*/ 755650 h 16256"/>
              <a:gd name="T6" fmla="*/ 0 60000 65536"/>
              <a:gd name="T7" fmla="*/ 0 60000 65536"/>
              <a:gd name="T8" fmla="*/ 0 60000 65536"/>
            </a:gdLst>
            <a:ahLst/>
            <a:cxnLst>
              <a:cxn ang="T6">
                <a:pos x="T0" y="T1"/>
              </a:cxn>
              <a:cxn ang="T7">
                <a:pos x="T2" y="T3"/>
              </a:cxn>
              <a:cxn ang="T8">
                <a:pos x="T4" y="T5"/>
              </a:cxn>
            </a:cxnLst>
            <a:rect l="0" t="0" r="r" b="b"/>
            <a:pathLst>
              <a:path w="20356" h="16256" fill="none" extrusionOk="0">
                <a:moveTo>
                  <a:pt x="14223" y="0"/>
                </a:moveTo>
                <a:cubicBezTo>
                  <a:pt x="17007" y="2436"/>
                  <a:pt x="19119" y="5545"/>
                  <a:pt x="20356" y="9031"/>
                </a:cubicBezTo>
              </a:path>
              <a:path w="20356" h="16256" stroke="0" extrusionOk="0">
                <a:moveTo>
                  <a:pt x="14223" y="0"/>
                </a:moveTo>
                <a:cubicBezTo>
                  <a:pt x="17007" y="2436"/>
                  <a:pt x="19119" y="5545"/>
                  <a:pt x="20356" y="9031"/>
                </a:cubicBezTo>
                <a:lnTo>
                  <a:pt x="0" y="16256"/>
                </a:lnTo>
                <a:lnTo>
                  <a:pt x="14223" y="0"/>
                </a:lnTo>
                <a:close/>
              </a:path>
            </a:pathLst>
          </a:custGeom>
          <a:noFill/>
          <a:ln w="9525">
            <a:solidFill>
              <a:srgbClr val="FFFFFF"/>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5" name="Text Box 99"/>
          <p:cNvSpPr txBox="1">
            <a:spLocks noChangeArrowheads="1"/>
          </p:cNvSpPr>
          <p:nvPr/>
        </p:nvSpPr>
        <p:spPr bwMode="auto">
          <a:xfrm>
            <a:off x="9300633" y="4648200"/>
            <a:ext cx="336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30</a:t>
            </a:r>
            <a:r>
              <a:rPr lang="en-US" sz="2000" kern="0" baseline="30000" dirty="0" smtClean="0">
                <a:cs typeface="Arial" charset="0"/>
              </a:rPr>
              <a:t>0</a:t>
            </a:r>
          </a:p>
        </p:txBody>
      </p:sp>
      <p:sp>
        <p:nvSpPr>
          <p:cNvPr id="156" name="Line 95"/>
          <p:cNvSpPr>
            <a:spLocks noChangeShapeType="1"/>
          </p:cNvSpPr>
          <p:nvPr/>
        </p:nvSpPr>
        <p:spPr bwMode="auto">
          <a:xfrm flipH="1" flipV="1">
            <a:off x="8492052" y="5053736"/>
            <a:ext cx="1153598" cy="1857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7" name="Line 95"/>
          <p:cNvSpPr>
            <a:spLocks noChangeShapeType="1"/>
          </p:cNvSpPr>
          <p:nvPr/>
        </p:nvSpPr>
        <p:spPr bwMode="auto">
          <a:xfrm flipH="1">
            <a:off x="8458200" y="3985348"/>
            <a:ext cx="15875" cy="1050925"/>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8" name="Text Box 43"/>
          <p:cNvSpPr txBox="1">
            <a:spLocks noChangeArrowheads="1"/>
          </p:cNvSpPr>
          <p:nvPr/>
        </p:nvSpPr>
        <p:spPr bwMode="auto">
          <a:xfrm>
            <a:off x="9844602" y="4819848"/>
            <a:ext cx="1051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40 Cos 30</a:t>
            </a:r>
          </a:p>
        </p:txBody>
      </p:sp>
      <p:sp>
        <p:nvSpPr>
          <p:cNvPr id="159" name="Text Box 43"/>
          <p:cNvSpPr txBox="1">
            <a:spLocks noChangeArrowheads="1"/>
          </p:cNvSpPr>
          <p:nvPr/>
        </p:nvSpPr>
        <p:spPr bwMode="auto">
          <a:xfrm>
            <a:off x="7479234" y="3956050"/>
            <a:ext cx="1051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40 Sin 30</a:t>
            </a:r>
          </a:p>
        </p:txBody>
      </p:sp>
      <p:sp>
        <p:nvSpPr>
          <p:cNvPr id="161" name="Line 95"/>
          <p:cNvSpPr>
            <a:spLocks noChangeShapeType="1"/>
          </p:cNvSpPr>
          <p:nvPr/>
        </p:nvSpPr>
        <p:spPr bwMode="auto">
          <a:xfrm flipH="1">
            <a:off x="9399413" y="5775325"/>
            <a:ext cx="1196974" cy="41275"/>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2" name="TextBox 1"/>
          <p:cNvSpPr txBox="1"/>
          <p:nvPr/>
        </p:nvSpPr>
        <p:spPr>
          <a:xfrm>
            <a:off x="9126536" y="2536825"/>
            <a:ext cx="313797" cy="400110"/>
          </a:xfrm>
          <a:prstGeom prst="rect">
            <a:avLst/>
          </a:prstGeom>
          <a:noFill/>
        </p:spPr>
        <p:txBody>
          <a:bodyPr wrap="square" rtlCol="0">
            <a:spAutoFit/>
          </a:bodyPr>
          <a:lstStyle/>
          <a:p>
            <a:r>
              <a:rPr lang="en-US" sz="2000" dirty="0" smtClean="0"/>
              <a:t>B</a:t>
            </a:r>
            <a:endParaRPr lang="en-IN" sz="2000" dirty="0"/>
          </a:p>
        </p:txBody>
      </p:sp>
      <p:sp>
        <p:nvSpPr>
          <p:cNvPr id="3" name="TextBox 2"/>
          <p:cNvSpPr txBox="1"/>
          <p:nvPr/>
        </p:nvSpPr>
        <p:spPr>
          <a:xfrm>
            <a:off x="9601200" y="5410200"/>
            <a:ext cx="789531" cy="400110"/>
          </a:xfrm>
          <a:prstGeom prst="rect">
            <a:avLst/>
          </a:prstGeom>
          <a:noFill/>
        </p:spPr>
        <p:txBody>
          <a:bodyPr wrap="square" rtlCol="0">
            <a:spAutoFit/>
          </a:bodyPr>
          <a:lstStyle/>
          <a:p>
            <a:r>
              <a:rPr lang="en-US" sz="2000" dirty="0" smtClean="0"/>
              <a:t>R</a:t>
            </a:r>
            <a:r>
              <a:rPr lang="en-US" sz="2000" baseline="-25000" dirty="0" smtClean="0"/>
              <a:t>BH</a:t>
            </a:r>
            <a:endParaRPr lang="en-IN" sz="2000" baseline="-25000" dirty="0"/>
          </a:p>
        </p:txBody>
      </p:sp>
      <p:sp>
        <p:nvSpPr>
          <p:cNvPr id="162" name="TextBox 161"/>
          <p:cNvSpPr txBox="1"/>
          <p:nvPr/>
        </p:nvSpPr>
        <p:spPr>
          <a:xfrm>
            <a:off x="9448800" y="6153090"/>
            <a:ext cx="789531" cy="400110"/>
          </a:xfrm>
          <a:prstGeom prst="rect">
            <a:avLst/>
          </a:prstGeom>
          <a:noFill/>
        </p:spPr>
        <p:txBody>
          <a:bodyPr wrap="square" rtlCol="0">
            <a:spAutoFit/>
          </a:bodyPr>
          <a:lstStyle/>
          <a:p>
            <a:r>
              <a:rPr lang="en-US" sz="2000" dirty="0" smtClean="0"/>
              <a:t>R</a:t>
            </a:r>
            <a:r>
              <a:rPr lang="en-US" sz="2000" baseline="-25000" dirty="0" smtClean="0"/>
              <a:t>BV</a:t>
            </a:r>
            <a:endParaRPr lang="en-IN" sz="2000" baseline="-25000" dirty="0"/>
          </a:p>
        </p:txBody>
      </p:sp>
      <p:sp>
        <p:nvSpPr>
          <p:cNvPr id="4" name="TextBox 3"/>
          <p:cNvSpPr txBox="1"/>
          <p:nvPr/>
        </p:nvSpPr>
        <p:spPr>
          <a:xfrm>
            <a:off x="9239778" y="5467290"/>
            <a:ext cx="209022" cy="400110"/>
          </a:xfrm>
          <a:prstGeom prst="rect">
            <a:avLst/>
          </a:prstGeom>
          <a:noFill/>
        </p:spPr>
        <p:txBody>
          <a:bodyPr wrap="square" rtlCol="0">
            <a:spAutoFit/>
          </a:bodyPr>
          <a:lstStyle/>
          <a:p>
            <a:r>
              <a:rPr lang="en-US" sz="2000" dirty="0" smtClean="0"/>
              <a:t>B</a:t>
            </a:r>
            <a:endParaRPr lang="en-IN" sz="2000" dirty="0"/>
          </a:p>
        </p:txBody>
      </p:sp>
      <p:sp>
        <p:nvSpPr>
          <p:cNvPr id="163" name="Line 95"/>
          <p:cNvSpPr>
            <a:spLocks noChangeShapeType="1"/>
          </p:cNvSpPr>
          <p:nvPr/>
        </p:nvSpPr>
        <p:spPr bwMode="auto">
          <a:xfrm flipH="1">
            <a:off x="4594502" y="4724400"/>
            <a:ext cx="15875" cy="1050925"/>
          </a:xfrm>
          <a:prstGeom prst="line">
            <a:avLst/>
          </a:prstGeom>
          <a:noFill/>
          <a:ln w="57150">
            <a:solidFill>
              <a:schemeClr val="tx1"/>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cxnSp>
        <p:nvCxnSpPr>
          <p:cNvPr id="6" name="Straight Connector 5"/>
          <p:cNvCxnSpPr/>
          <p:nvPr/>
        </p:nvCxnSpPr>
        <p:spPr>
          <a:xfrm>
            <a:off x="4610377" y="6096000"/>
            <a:ext cx="2099456"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4" name="Line 63"/>
          <p:cNvSpPr>
            <a:spLocks noChangeShapeType="1"/>
          </p:cNvSpPr>
          <p:nvPr/>
        </p:nvSpPr>
        <p:spPr bwMode="auto">
          <a:xfrm>
            <a:off x="6680201" y="6045200"/>
            <a:ext cx="29632" cy="13970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65" name="Line 63"/>
          <p:cNvSpPr>
            <a:spLocks noChangeShapeType="1"/>
          </p:cNvSpPr>
          <p:nvPr/>
        </p:nvSpPr>
        <p:spPr bwMode="auto">
          <a:xfrm>
            <a:off x="4606144" y="5937310"/>
            <a:ext cx="4233" cy="24130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66" name="Line 63"/>
          <p:cNvSpPr>
            <a:spLocks noChangeShapeType="1"/>
          </p:cNvSpPr>
          <p:nvPr/>
        </p:nvSpPr>
        <p:spPr bwMode="auto">
          <a:xfrm>
            <a:off x="6701367" y="5943600"/>
            <a:ext cx="4233" cy="24130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7" name="TextBox 6"/>
          <p:cNvSpPr txBox="1"/>
          <p:nvPr/>
        </p:nvSpPr>
        <p:spPr>
          <a:xfrm>
            <a:off x="5267372" y="6178610"/>
            <a:ext cx="828675" cy="400110"/>
          </a:xfrm>
          <a:prstGeom prst="rect">
            <a:avLst/>
          </a:prstGeom>
          <a:noFill/>
        </p:spPr>
        <p:txBody>
          <a:bodyPr wrap="square" rtlCol="0">
            <a:spAutoFit/>
          </a:bodyPr>
          <a:lstStyle/>
          <a:p>
            <a:r>
              <a:rPr lang="en-US" sz="2000" dirty="0" smtClean="0"/>
              <a:t>1.5m</a:t>
            </a:r>
            <a:endParaRPr lang="en-IN" sz="2000" dirty="0"/>
          </a:p>
        </p:txBody>
      </p:sp>
      <p:sp>
        <p:nvSpPr>
          <p:cNvPr id="168" name="Arc 15"/>
          <p:cNvSpPr>
            <a:spLocks/>
          </p:cNvSpPr>
          <p:nvPr/>
        </p:nvSpPr>
        <p:spPr bwMode="auto">
          <a:xfrm flipV="1">
            <a:off x="9126536" y="5529512"/>
            <a:ext cx="1041373" cy="6966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en-IN"/>
          </a:p>
        </p:txBody>
      </p:sp>
      <p:sp>
        <p:nvSpPr>
          <p:cNvPr id="8" name="TextBox 7"/>
          <p:cNvSpPr txBox="1"/>
          <p:nvPr/>
        </p:nvSpPr>
        <p:spPr>
          <a:xfrm>
            <a:off x="8646596" y="5816600"/>
            <a:ext cx="593182" cy="400110"/>
          </a:xfrm>
          <a:prstGeom prst="rect">
            <a:avLst/>
          </a:prstGeom>
          <a:noFill/>
        </p:spPr>
        <p:txBody>
          <a:bodyPr wrap="square" rtlCol="0">
            <a:spAutoFit/>
          </a:bodyPr>
          <a:lstStyle/>
          <a:p>
            <a:r>
              <a:rPr lang="en-US" sz="2000" dirty="0" smtClean="0"/>
              <a:t>M</a:t>
            </a:r>
            <a:r>
              <a:rPr lang="en-US" sz="2000" baseline="-25000" dirty="0" smtClean="0"/>
              <a:t>B</a:t>
            </a:r>
            <a:endParaRPr lang="en-IN" sz="2000" baseline="-25000" dirty="0"/>
          </a:p>
        </p:txBody>
      </p:sp>
    </p:spTree>
    <p:extLst>
      <p:ext uri="{BB962C8B-B14F-4D97-AF65-F5344CB8AC3E}">
        <p14:creationId xmlns:p14="http://schemas.microsoft.com/office/powerpoint/2010/main" val="53804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4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5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4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4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5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5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5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1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6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6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6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5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06" grpId="0" animBg="1"/>
      <p:bldP spid="107" grpId="0" animBg="1"/>
      <p:bldP spid="108" grpId="0" animBg="1"/>
      <p:bldP spid="109" grpId="0" animBg="1"/>
      <p:bldP spid="110" grpId="0" animBg="1"/>
      <p:bldP spid="111" grpId="0" animBg="1"/>
      <p:bldP spid="114" grpId="0"/>
      <p:bldP spid="115" grpId="0"/>
      <p:bldP spid="116" grpId="0"/>
      <p:bldP spid="117" grpId="0"/>
      <p:bldP spid="118" grpId="0"/>
      <p:bldP spid="134" grpId="0" animBg="1"/>
      <p:bldP spid="135" grpId="0" animBg="1"/>
      <p:bldP spid="136" grpId="0"/>
      <p:bldP spid="137" grpId="0" animBg="1"/>
      <p:bldP spid="138" grpId="0" animBg="1"/>
      <p:bldP spid="139" grpId="0" animBg="1"/>
      <p:bldP spid="140" grpId="0" animBg="1"/>
      <p:bldP spid="141" grpId="0"/>
      <p:bldP spid="142" grpId="0" animBg="1"/>
      <p:bldP spid="143" grpId="0" animBg="1"/>
      <p:bldP spid="144" grpId="0"/>
      <p:bldP spid="151" grpId="0" animBg="1"/>
      <p:bldP spid="153" grpId="0" animBg="1"/>
      <p:bldP spid="155" grpId="0"/>
      <p:bldP spid="156" grpId="0" animBg="1"/>
      <p:bldP spid="157" grpId="0" animBg="1"/>
      <p:bldP spid="158" grpId="0"/>
      <p:bldP spid="159" grpId="0"/>
      <p:bldP spid="161" grpId="0" animBg="1"/>
      <p:bldP spid="3" grpId="0"/>
      <p:bldP spid="162" grpId="0"/>
      <p:bldP spid="4" grpId="0"/>
      <p:bldP spid="163" grpId="0" animBg="1"/>
      <p:bldP spid="165" grpId="0" animBg="1"/>
      <p:bldP spid="166" grpId="0" animBg="1"/>
      <p:bldP spid="7" grpId="0"/>
      <p:bldP spid="168" grpId="0" animBg="1"/>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2"/>
          <p:cNvSpPr>
            <a:spLocks noGrp="1"/>
          </p:cNvSpPr>
          <p:nvPr>
            <p:ph idx="1"/>
          </p:nvPr>
        </p:nvSpPr>
        <p:spPr>
          <a:xfrm>
            <a:off x="1041400" y="263525"/>
            <a:ext cx="8715375" cy="685800"/>
          </a:xfrm>
        </p:spPr>
        <p:txBody>
          <a:bodyPr/>
          <a:lstStyle/>
          <a:p>
            <a:pPr marL="514350" indent="-514350" algn="just" eaLnBrk="1" hangingPunct="1">
              <a:buFont typeface="Calibri Light" panose="020F0302020204030204" pitchFamily="34" charset="0"/>
              <a:buAutoNum type="arabicPeriod" startAt="8"/>
            </a:pPr>
            <a:r>
              <a:rPr lang="en-US" altLang="en-US" sz="2800" dirty="0" smtClean="0">
                <a:solidFill>
                  <a:srgbClr val="FFFFFF"/>
                </a:solidFill>
                <a:latin typeface="Times New Roman" panose="02020603050405020304" pitchFamily="18" charset="0"/>
                <a:cs typeface="Times New Roman" panose="02020603050405020304" pitchFamily="18" charset="0"/>
              </a:rPr>
              <a:t>Determine the reactions in the cantilever beam shown.</a:t>
            </a:r>
          </a:p>
        </p:txBody>
      </p:sp>
      <p:sp>
        <p:nvSpPr>
          <p:cNvPr id="55" name="Line 95"/>
          <p:cNvSpPr>
            <a:spLocks noChangeShapeType="1"/>
          </p:cNvSpPr>
          <p:nvPr/>
        </p:nvSpPr>
        <p:spPr bwMode="auto">
          <a:xfrm flipH="1">
            <a:off x="7165286" y="3070225"/>
            <a:ext cx="15875" cy="1050925"/>
          </a:xfrm>
          <a:prstGeom prst="line">
            <a:avLst/>
          </a:prstGeom>
          <a:noFill/>
          <a:ln w="57150">
            <a:solidFill>
              <a:schemeClr val="tx1"/>
            </a:solidFill>
            <a:prstDash val="dash"/>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06" name="Rectangle 105"/>
          <p:cNvSpPr>
            <a:spLocks noChangeArrowheads="1"/>
          </p:cNvSpPr>
          <p:nvPr/>
        </p:nvSpPr>
        <p:spPr bwMode="auto">
          <a:xfrm>
            <a:off x="92974" y="3057525"/>
            <a:ext cx="7054850" cy="5715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07" name="Line 29"/>
          <p:cNvSpPr>
            <a:spLocks noChangeShapeType="1"/>
          </p:cNvSpPr>
          <p:nvPr/>
        </p:nvSpPr>
        <p:spPr bwMode="auto">
          <a:xfrm>
            <a:off x="92974" y="3733800"/>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08" name="Line 31"/>
          <p:cNvSpPr>
            <a:spLocks noChangeShapeType="1"/>
          </p:cNvSpPr>
          <p:nvPr/>
        </p:nvSpPr>
        <p:spPr bwMode="auto">
          <a:xfrm>
            <a:off x="5744474" y="3657600"/>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09" name="Line 32"/>
          <p:cNvSpPr>
            <a:spLocks noChangeShapeType="1"/>
          </p:cNvSpPr>
          <p:nvPr/>
        </p:nvSpPr>
        <p:spPr bwMode="auto">
          <a:xfrm>
            <a:off x="7144649" y="3657600"/>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10" name="Line 33"/>
          <p:cNvSpPr>
            <a:spLocks noChangeShapeType="1"/>
          </p:cNvSpPr>
          <p:nvPr/>
        </p:nvSpPr>
        <p:spPr bwMode="auto">
          <a:xfrm flipV="1">
            <a:off x="92974" y="3927475"/>
            <a:ext cx="4283075"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11" name="Line 35"/>
          <p:cNvSpPr>
            <a:spLocks noChangeShapeType="1"/>
          </p:cNvSpPr>
          <p:nvPr/>
        </p:nvSpPr>
        <p:spPr bwMode="auto">
          <a:xfrm>
            <a:off x="5744474" y="3927474"/>
            <a:ext cx="1441450" cy="25402"/>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14" name="Text Box 40"/>
          <p:cNvSpPr txBox="1">
            <a:spLocks noChangeArrowheads="1"/>
          </p:cNvSpPr>
          <p:nvPr/>
        </p:nvSpPr>
        <p:spPr bwMode="auto">
          <a:xfrm>
            <a:off x="1669138" y="1867097"/>
            <a:ext cx="63478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a:cs typeface="Arial" charset="0"/>
              </a:rPr>
              <a:t>6</a:t>
            </a:r>
            <a:r>
              <a:rPr lang="en-US" sz="2000" kern="0" dirty="0" smtClean="0">
                <a:cs typeface="Arial" charset="0"/>
              </a:rPr>
              <a:t>0 </a:t>
            </a:r>
            <a:r>
              <a:rPr lang="en-US" sz="2000" kern="0" dirty="0" err="1" smtClean="0">
                <a:cs typeface="Arial" charset="0"/>
              </a:rPr>
              <a:t>kN</a:t>
            </a:r>
            <a:endParaRPr lang="en-US" sz="2000" kern="0" dirty="0" smtClean="0">
              <a:cs typeface="Arial" charset="0"/>
            </a:endParaRPr>
          </a:p>
        </p:txBody>
      </p:sp>
      <p:sp>
        <p:nvSpPr>
          <p:cNvPr id="115" name="Text Box 43"/>
          <p:cNvSpPr txBox="1">
            <a:spLocks noChangeArrowheads="1"/>
          </p:cNvSpPr>
          <p:nvPr/>
        </p:nvSpPr>
        <p:spPr bwMode="auto">
          <a:xfrm>
            <a:off x="7112900" y="1320998"/>
            <a:ext cx="788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40kN</a:t>
            </a:r>
          </a:p>
        </p:txBody>
      </p:sp>
      <p:sp>
        <p:nvSpPr>
          <p:cNvPr id="116" name="Text Box 44"/>
          <p:cNvSpPr txBox="1">
            <a:spLocks noChangeArrowheads="1"/>
          </p:cNvSpPr>
          <p:nvPr/>
        </p:nvSpPr>
        <p:spPr bwMode="auto">
          <a:xfrm>
            <a:off x="1664599" y="3473450"/>
            <a:ext cx="32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3m</a:t>
            </a:r>
          </a:p>
        </p:txBody>
      </p:sp>
      <p:sp>
        <p:nvSpPr>
          <p:cNvPr id="117" name="Text Box 45"/>
          <p:cNvSpPr txBox="1">
            <a:spLocks noChangeArrowheads="1"/>
          </p:cNvSpPr>
          <p:nvPr/>
        </p:nvSpPr>
        <p:spPr bwMode="auto">
          <a:xfrm>
            <a:off x="6176274" y="3457575"/>
            <a:ext cx="32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1m</a:t>
            </a:r>
          </a:p>
        </p:txBody>
      </p:sp>
      <p:sp>
        <p:nvSpPr>
          <p:cNvPr id="118" name="Text Box 46"/>
          <p:cNvSpPr txBox="1">
            <a:spLocks noChangeArrowheads="1"/>
          </p:cNvSpPr>
          <p:nvPr/>
        </p:nvSpPr>
        <p:spPr bwMode="auto">
          <a:xfrm>
            <a:off x="0" y="3163616"/>
            <a:ext cx="1859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A</a:t>
            </a:r>
          </a:p>
        </p:txBody>
      </p:sp>
      <p:sp>
        <p:nvSpPr>
          <p:cNvPr id="134" name="Line 63"/>
          <p:cNvSpPr>
            <a:spLocks noChangeShapeType="1"/>
          </p:cNvSpPr>
          <p:nvPr/>
        </p:nvSpPr>
        <p:spPr bwMode="auto">
          <a:xfrm>
            <a:off x="4414149" y="3733800"/>
            <a:ext cx="0" cy="5397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35" name="Line 64"/>
          <p:cNvSpPr>
            <a:spLocks noChangeShapeType="1"/>
          </p:cNvSpPr>
          <p:nvPr/>
        </p:nvSpPr>
        <p:spPr bwMode="auto">
          <a:xfrm>
            <a:off x="4414149" y="3927475"/>
            <a:ext cx="1330325"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36" name="Text Box 66"/>
          <p:cNvSpPr txBox="1">
            <a:spLocks noChangeArrowheads="1"/>
          </p:cNvSpPr>
          <p:nvPr/>
        </p:nvSpPr>
        <p:spPr bwMode="auto">
          <a:xfrm>
            <a:off x="4871349" y="3473450"/>
            <a:ext cx="327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1m</a:t>
            </a:r>
          </a:p>
        </p:txBody>
      </p:sp>
      <p:sp>
        <p:nvSpPr>
          <p:cNvPr id="137" name="Line 77"/>
          <p:cNvSpPr>
            <a:spLocks noChangeShapeType="1"/>
          </p:cNvSpPr>
          <p:nvPr/>
        </p:nvSpPr>
        <p:spPr bwMode="auto">
          <a:xfrm flipV="1">
            <a:off x="5709549" y="2251075"/>
            <a:ext cx="0" cy="828675"/>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38" name="Line 78"/>
          <p:cNvSpPr>
            <a:spLocks noChangeShapeType="1"/>
          </p:cNvSpPr>
          <p:nvPr/>
        </p:nvSpPr>
        <p:spPr bwMode="auto">
          <a:xfrm>
            <a:off x="5674624" y="2251075"/>
            <a:ext cx="50165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39" name="Line 79"/>
          <p:cNvSpPr>
            <a:spLocks noChangeShapeType="1"/>
          </p:cNvSpPr>
          <p:nvPr/>
        </p:nvSpPr>
        <p:spPr bwMode="auto">
          <a:xfrm>
            <a:off x="5312674" y="2324100"/>
            <a:ext cx="358775" cy="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40" name="Line 80"/>
          <p:cNvSpPr>
            <a:spLocks noChangeShapeType="1"/>
          </p:cNvSpPr>
          <p:nvPr/>
        </p:nvSpPr>
        <p:spPr bwMode="auto">
          <a:xfrm flipV="1">
            <a:off x="5493649" y="2289175"/>
            <a:ext cx="0" cy="720725"/>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41" name="Text Box 81"/>
          <p:cNvSpPr txBox="1">
            <a:spLocks noChangeArrowheads="1"/>
          </p:cNvSpPr>
          <p:nvPr/>
        </p:nvSpPr>
        <p:spPr bwMode="auto">
          <a:xfrm>
            <a:off x="4880874" y="2505075"/>
            <a:ext cx="51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0.7m</a:t>
            </a:r>
          </a:p>
        </p:txBody>
      </p:sp>
      <p:sp>
        <p:nvSpPr>
          <p:cNvPr id="142" name="Line 82"/>
          <p:cNvSpPr>
            <a:spLocks noChangeShapeType="1"/>
          </p:cNvSpPr>
          <p:nvPr/>
        </p:nvSpPr>
        <p:spPr bwMode="auto">
          <a:xfrm>
            <a:off x="5674624" y="1784350"/>
            <a:ext cx="0" cy="358775"/>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43" name="Line 83"/>
          <p:cNvSpPr>
            <a:spLocks noChangeShapeType="1"/>
          </p:cNvSpPr>
          <p:nvPr/>
        </p:nvSpPr>
        <p:spPr bwMode="auto">
          <a:xfrm>
            <a:off x="5671449" y="1965325"/>
            <a:ext cx="504825" cy="0"/>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44" name="Text Box 84"/>
          <p:cNvSpPr txBox="1">
            <a:spLocks noChangeArrowheads="1"/>
          </p:cNvSpPr>
          <p:nvPr/>
        </p:nvSpPr>
        <p:spPr bwMode="auto">
          <a:xfrm>
            <a:off x="5674624" y="1568450"/>
            <a:ext cx="514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0.5m</a:t>
            </a:r>
          </a:p>
        </p:txBody>
      </p:sp>
      <p:sp>
        <p:nvSpPr>
          <p:cNvPr id="151" name="Line 95"/>
          <p:cNvSpPr>
            <a:spLocks noChangeShapeType="1"/>
          </p:cNvSpPr>
          <p:nvPr/>
        </p:nvSpPr>
        <p:spPr bwMode="auto">
          <a:xfrm flipH="1">
            <a:off x="6229350" y="1635125"/>
            <a:ext cx="1009650" cy="574675"/>
          </a:xfrm>
          <a:prstGeom prst="line">
            <a:avLst/>
          </a:prstGeom>
          <a:noFill/>
          <a:ln w="57150">
            <a:solidFill>
              <a:srgbClr val="E07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2" name="Line 96"/>
          <p:cNvSpPr>
            <a:spLocks noChangeShapeType="1"/>
          </p:cNvSpPr>
          <p:nvPr/>
        </p:nvSpPr>
        <p:spPr bwMode="auto">
          <a:xfrm>
            <a:off x="6176274" y="2251075"/>
            <a:ext cx="863600" cy="0"/>
          </a:xfrm>
          <a:prstGeom prst="line">
            <a:avLst/>
          </a:prstGeom>
          <a:noFill/>
          <a:ln w="9525">
            <a:solidFill>
              <a:srgbClr val="FF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3" name="Arc 97"/>
          <p:cNvSpPr>
            <a:spLocks/>
          </p:cNvSpPr>
          <p:nvPr/>
        </p:nvSpPr>
        <p:spPr bwMode="auto">
          <a:xfrm>
            <a:off x="6106424" y="1892300"/>
            <a:ext cx="917575" cy="755650"/>
          </a:xfrm>
          <a:custGeom>
            <a:avLst/>
            <a:gdLst>
              <a:gd name="T0" fmla="*/ 641167 w 20356"/>
              <a:gd name="T1" fmla="*/ 0 h 16256"/>
              <a:gd name="T2" fmla="*/ 917575 w 20356"/>
              <a:gd name="T3" fmla="*/ 419847 h 16256"/>
              <a:gd name="T4" fmla="*/ 0 w 20356"/>
              <a:gd name="T5" fmla="*/ 755650 h 16256"/>
              <a:gd name="T6" fmla="*/ 0 60000 65536"/>
              <a:gd name="T7" fmla="*/ 0 60000 65536"/>
              <a:gd name="T8" fmla="*/ 0 60000 65536"/>
            </a:gdLst>
            <a:ahLst/>
            <a:cxnLst>
              <a:cxn ang="T6">
                <a:pos x="T0" y="T1"/>
              </a:cxn>
              <a:cxn ang="T7">
                <a:pos x="T2" y="T3"/>
              </a:cxn>
              <a:cxn ang="T8">
                <a:pos x="T4" y="T5"/>
              </a:cxn>
            </a:cxnLst>
            <a:rect l="0" t="0" r="r" b="b"/>
            <a:pathLst>
              <a:path w="20356" h="16256" fill="none" extrusionOk="0">
                <a:moveTo>
                  <a:pt x="14223" y="0"/>
                </a:moveTo>
                <a:cubicBezTo>
                  <a:pt x="17007" y="2436"/>
                  <a:pt x="19119" y="5545"/>
                  <a:pt x="20356" y="9031"/>
                </a:cubicBezTo>
              </a:path>
              <a:path w="20356" h="16256" stroke="0" extrusionOk="0">
                <a:moveTo>
                  <a:pt x="14223" y="0"/>
                </a:moveTo>
                <a:cubicBezTo>
                  <a:pt x="17007" y="2436"/>
                  <a:pt x="19119" y="5545"/>
                  <a:pt x="20356" y="9031"/>
                </a:cubicBezTo>
                <a:lnTo>
                  <a:pt x="0" y="16256"/>
                </a:lnTo>
                <a:lnTo>
                  <a:pt x="14223" y="0"/>
                </a:lnTo>
                <a:close/>
              </a:path>
            </a:pathLst>
          </a:custGeom>
          <a:noFill/>
          <a:ln w="9525">
            <a:solidFill>
              <a:srgbClr val="FFFFFF"/>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4" name="Line 98"/>
          <p:cNvSpPr>
            <a:spLocks noChangeShapeType="1"/>
          </p:cNvSpPr>
          <p:nvPr/>
        </p:nvSpPr>
        <p:spPr bwMode="auto">
          <a:xfrm>
            <a:off x="6214374" y="1784350"/>
            <a:ext cx="0" cy="3238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5" name="Text Box 99"/>
          <p:cNvSpPr txBox="1">
            <a:spLocks noChangeArrowheads="1"/>
          </p:cNvSpPr>
          <p:nvPr/>
        </p:nvSpPr>
        <p:spPr bwMode="auto">
          <a:xfrm>
            <a:off x="7004949" y="1911350"/>
            <a:ext cx="336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smtClean="0">
                <a:cs typeface="Arial" charset="0"/>
              </a:rPr>
              <a:t>30</a:t>
            </a:r>
            <a:r>
              <a:rPr lang="en-US" sz="2000" kern="0" baseline="30000" smtClean="0">
                <a:cs typeface="Arial" charset="0"/>
              </a:rPr>
              <a:t>0</a:t>
            </a:r>
          </a:p>
        </p:txBody>
      </p:sp>
      <p:sp>
        <p:nvSpPr>
          <p:cNvPr id="156" name="Line 95"/>
          <p:cNvSpPr>
            <a:spLocks noChangeShapeType="1"/>
          </p:cNvSpPr>
          <p:nvPr/>
        </p:nvSpPr>
        <p:spPr bwMode="auto">
          <a:xfrm flipH="1">
            <a:off x="6223898" y="2235200"/>
            <a:ext cx="1196974" cy="41275"/>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7" name="Line 95"/>
          <p:cNvSpPr>
            <a:spLocks noChangeShapeType="1"/>
          </p:cNvSpPr>
          <p:nvPr/>
        </p:nvSpPr>
        <p:spPr bwMode="auto">
          <a:xfrm flipH="1">
            <a:off x="6230249" y="1247775"/>
            <a:ext cx="15875" cy="1050925"/>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158" name="Text Box 43"/>
          <p:cNvSpPr txBox="1">
            <a:spLocks noChangeArrowheads="1"/>
          </p:cNvSpPr>
          <p:nvPr/>
        </p:nvSpPr>
        <p:spPr bwMode="auto">
          <a:xfrm>
            <a:off x="6375225" y="2251566"/>
            <a:ext cx="1051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40 Cos 30</a:t>
            </a:r>
          </a:p>
        </p:txBody>
      </p:sp>
      <p:sp>
        <p:nvSpPr>
          <p:cNvPr id="159" name="Text Box 43"/>
          <p:cNvSpPr txBox="1">
            <a:spLocks noChangeArrowheads="1"/>
          </p:cNvSpPr>
          <p:nvPr/>
        </p:nvSpPr>
        <p:spPr bwMode="auto">
          <a:xfrm>
            <a:off x="5183550" y="1219200"/>
            <a:ext cx="1051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r>
              <a:rPr lang="en-US" sz="2000" kern="0" dirty="0" smtClean="0">
                <a:cs typeface="Arial" charset="0"/>
              </a:rPr>
              <a:t>40 Sin 30</a:t>
            </a:r>
          </a:p>
        </p:txBody>
      </p:sp>
      <p:sp>
        <p:nvSpPr>
          <p:cNvPr id="161" name="Line 95"/>
          <p:cNvSpPr>
            <a:spLocks noChangeShapeType="1"/>
          </p:cNvSpPr>
          <p:nvPr/>
        </p:nvSpPr>
        <p:spPr bwMode="auto">
          <a:xfrm flipH="1">
            <a:off x="7103729" y="3038475"/>
            <a:ext cx="1196974" cy="41275"/>
          </a:xfrm>
          <a:prstGeom prst="line">
            <a:avLst/>
          </a:prstGeom>
          <a:noFill/>
          <a:ln w="57150">
            <a:solidFill>
              <a:schemeClr val="tx1"/>
            </a:solidFill>
            <a:prstDash val="dash"/>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sp>
        <p:nvSpPr>
          <p:cNvPr id="3" name="TextBox 2"/>
          <p:cNvSpPr txBox="1"/>
          <p:nvPr/>
        </p:nvSpPr>
        <p:spPr>
          <a:xfrm>
            <a:off x="7305516" y="2673350"/>
            <a:ext cx="789531" cy="400110"/>
          </a:xfrm>
          <a:prstGeom prst="rect">
            <a:avLst/>
          </a:prstGeom>
          <a:noFill/>
        </p:spPr>
        <p:txBody>
          <a:bodyPr wrap="square" rtlCol="0">
            <a:spAutoFit/>
          </a:bodyPr>
          <a:lstStyle/>
          <a:p>
            <a:r>
              <a:rPr lang="en-US" sz="2000" dirty="0" smtClean="0"/>
              <a:t>R</a:t>
            </a:r>
            <a:r>
              <a:rPr lang="en-US" sz="2000" baseline="-25000" dirty="0" smtClean="0"/>
              <a:t>BH</a:t>
            </a:r>
            <a:endParaRPr lang="en-IN" sz="2000" baseline="-25000" dirty="0"/>
          </a:p>
        </p:txBody>
      </p:sp>
      <p:sp>
        <p:nvSpPr>
          <p:cNvPr id="162" name="TextBox 161"/>
          <p:cNvSpPr txBox="1"/>
          <p:nvPr/>
        </p:nvSpPr>
        <p:spPr>
          <a:xfrm>
            <a:off x="7153116" y="3416240"/>
            <a:ext cx="789531" cy="400110"/>
          </a:xfrm>
          <a:prstGeom prst="rect">
            <a:avLst/>
          </a:prstGeom>
          <a:noFill/>
        </p:spPr>
        <p:txBody>
          <a:bodyPr wrap="square" rtlCol="0">
            <a:spAutoFit/>
          </a:bodyPr>
          <a:lstStyle/>
          <a:p>
            <a:r>
              <a:rPr lang="en-US" sz="2000" dirty="0" smtClean="0"/>
              <a:t>R</a:t>
            </a:r>
            <a:r>
              <a:rPr lang="en-US" sz="2000" baseline="-25000" dirty="0" smtClean="0"/>
              <a:t>BV</a:t>
            </a:r>
            <a:endParaRPr lang="en-IN" sz="2000" baseline="-25000" dirty="0"/>
          </a:p>
        </p:txBody>
      </p:sp>
      <p:sp>
        <p:nvSpPr>
          <p:cNvPr id="4" name="TextBox 3"/>
          <p:cNvSpPr txBox="1"/>
          <p:nvPr/>
        </p:nvSpPr>
        <p:spPr>
          <a:xfrm>
            <a:off x="6944094" y="2730440"/>
            <a:ext cx="209022" cy="400110"/>
          </a:xfrm>
          <a:prstGeom prst="rect">
            <a:avLst/>
          </a:prstGeom>
          <a:noFill/>
        </p:spPr>
        <p:txBody>
          <a:bodyPr wrap="square" rtlCol="0">
            <a:spAutoFit/>
          </a:bodyPr>
          <a:lstStyle/>
          <a:p>
            <a:r>
              <a:rPr lang="en-US" sz="2000" dirty="0" smtClean="0"/>
              <a:t>B</a:t>
            </a:r>
            <a:endParaRPr lang="en-IN" sz="2000" dirty="0"/>
          </a:p>
        </p:txBody>
      </p:sp>
      <p:sp>
        <p:nvSpPr>
          <p:cNvPr id="163" name="Line 95"/>
          <p:cNvSpPr>
            <a:spLocks noChangeShapeType="1"/>
          </p:cNvSpPr>
          <p:nvPr/>
        </p:nvSpPr>
        <p:spPr bwMode="auto">
          <a:xfrm flipH="1">
            <a:off x="2298818" y="1987550"/>
            <a:ext cx="15875" cy="1050925"/>
          </a:xfrm>
          <a:prstGeom prst="line">
            <a:avLst/>
          </a:prstGeom>
          <a:noFill/>
          <a:ln w="57150">
            <a:solidFill>
              <a:schemeClr val="tx1"/>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kern="0">
              <a:solidFill>
                <a:sysClr val="windowText" lastClr="000000"/>
              </a:solidFill>
              <a:cs typeface="Arial" charset="0"/>
            </a:endParaRPr>
          </a:p>
        </p:txBody>
      </p:sp>
      <p:cxnSp>
        <p:nvCxnSpPr>
          <p:cNvPr id="6" name="Straight Connector 5"/>
          <p:cNvCxnSpPr/>
          <p:nvPr/>
        </p:nvCxnSpPr>
        <p:spPr>
          <a:xfrm>
            <a:off x="2314693" y="3359150"/>
            <a:ext cx="2099456"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4" name="Line 63"/>
          <p:cNvSpPr>
            <a:spLocks noChangeShapeType="1"/>
          </p:cNvSpPr>
          <p:nvPr/>
        </p:nvSpPr>
        <p:spPr bwMode="auto">
          <a:xfrm>
            <a:off x="4384517" y="3308350"/>
            <a:ext cx="29632" cy="13970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65" name="Line 63"/>
          <p:cNvSpPr>
            <a:spLocks noChangeShapeType="1"/>
          </p:cNvSpPr>
          <p:nvPr/>
        </p:nvSpPr>
        <p:spPr bwMode="auto">
          <a:xfrm>
            <a:off x="2310460" y="3200460"/>
            <a:ext cx="4233" cy="24130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166" name="Line 63"/>
          <p:cNvSpPr>
            <a:spLocks noChangeShapeType="1"/>
          </p:cNvSpPr>
          <p:nvPr/>
        </p:nvSpPr>
        <p:spPr bwMode="auto">
          <a:xfrm>
            <a:off x="4405683" y="3206750"/>
            <a:ext cx="4233" cy="24130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a:lstStyle>
          <a:p>
            <a:pPr eaLnBrk="1" fontAlgn="auto" hangingPunct="1">
              <a:spcBef>
                <a:spcPts val="0"/>
              </a:spcBef>
              <a:spcAft>
                <a:spcPts val="0"/>
              </a:spcAft>
              <a:defRPr/>
            </a:pPr>
            <a:endParaRPr lang="en-US" sz="2000" kern="0">
              <a:solidFill>
                <a:sysClr val="windowText" lastClr="000000"/>
              </a:solidFill>
              <a:cs typeface="Arial" charset="0"/>
            </a:endParaRPr>
          </a:p>
        </p:txBody>
      </p:sp>
      <p:sp>
        <p:nvSpPr>
          <p:cNvPr id="7" name="TextBox 6"/>
          <p:cNvSpPr txBox="1"/>
          <p:nvPr/>
        </p:nvSpPr>
        <p:spPr>
          <a:xfrm>
            <a:off x="2971688" y="3441760"/>
            <a:ext cx="828675" cy="400110"/>
          </a:xfrm>
          <a:prstGeom prst="rect">
            <a:avLst/>
          </a:prstGeom>
          <a:noFill/>
        </p:spPr>
        <p:txBody>
          <a:bodyPr wrap="square" rtlCol="0">
            <a:spAutoFit/>
          </a:bodyPr>
          <a:lstStyle/>
          <a:p>
            <a:r>
              <a:rPr lang="en-US" sz="2000" dirty="0" smtClean="0"/>
              <a:t>1.5m</a:t>
            </a:r>
            <a:endParaRPr lang="en-IN" sz="2000" dirty="0"/>
          </a:p>
        </p:txBody>
      </p:sp>
      <p:sp>
        <p:nvSpPr>
          <p:cNvPr id="168" name="Arc 15"/>
          <p:cNvSpPr>
            <a:spLocks/>
          </p:cNvSpPr>
          <p:nvPr/>
        </p:nvSpPr>
        <p:spPr bwMode="auto">
          <a:xfrm flipV="1">
            <a:off x="6830852" y="2792662"/>
            <a:ext cx="1041373" cy="6966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en-IN"/>
          </a:p>
        </p:txBody>
      </p:sp>
      <p:sp>
        <p:nvSpPr>
          <p:cNvPr id="8" name="TextBox 7"/>
          <p:cNvSpPr txBox="1"/>
          <p:nvPr/>
        </p:nvSpPr>
        <p:spPr>
          <a:xfrm>
            <a:off x="6350912" y="3079750"/>
            <a:ext cx="593182" cy="400110"/>
          </a:xfrm>
          <a:prstGeom prst="rect">
            <a:avLst/>
          </a:prstGeom>
          <a:noFill/>
        </p:spPr>
        <p:txBody>
          <a:bodyPr wrap="square" rtlCol="0">
            <a:spAutoFit/>
          </a:bodyPr>
          <a:lstStyle/>
          <a:p>
            <a:r>
              <a:rPr lang="en-US" sz="2000" dirty="0" smtClean="0"/>
              <a:t>M</a:t>
            </a:r>
            <a:r>
              <a:rPr lang="en-US" sz="2000" baseline="-25000" dirty="0" smtClean="0"/>
              <a:t>B</a:t>
            </a:r>
            <a:endParaRPr lang="en-IN" sz="2000" baseline="-25000" dirty="0"/>
          </a:p>
        </p:txBody>
      </p:sp>
      <p:sp>
        <p:nvSpPr>
          <p:cNvPr id="5" name="Oval 4"/>
          <p:cNvSpPr/>
          <p:nvPr/>
        </p:nvSpPr>
        <p:spPr>
          <a:xfrm flipV="1">
            <a:off x="4368430" y="3022600"/>
            <a:ext cx="106575" cy="14101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8"/>
          <p:cNvSpPr>
            <a:spLocks noChangeArrowheads="1"/>
          </p:cNvSpPr>
          <p:nvPr/>
        </p:nvSpPr>
        <p:spPr bwMode="auto">
          <a:xfrm>
            <a:off x="457201" y="4373086"/>
            <a:ext cx="725698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Font typeface="Symbol" panose="05050102010706020507" pitchFamily="18" charset="2"/>
              <a:buChar char="å"/>
            </a:pPr>
            <a:r>
              <a:rPr lang="en-US" altLang="en-US" sz="2400" dirty="0" smtClean="0"/>
              <a:t>M</a:t>
            </a:r>
            <a:r>
              <a:rPr lang="en-US" altLang="en-US" sz="2400" baseline="-25000" dirty="0" smtClean="0"/>
              <a:t>B</a:t>
            </a:r>
            <a:r>
              <a:rPr lang="en-US" altLang="en-US" sz="2400" dirty="0" smtClean="0"/>
              <a:t>= </a:t>
            </a:r>
            <a:r>
              <a:rPr lang="en-US" altLang="en-US" sz="2400" dirty="0"/>
              <a:t>0                 </a:t>
            </a:r>
            <a:endParaRPr lang="en-US" altLang="en-US" sz="2400" dirty="0" smtClean="0"/>
          </a:p>
          <a:p>
            <a:r>
              <a:rPr lang="en-US" altLang="en-US" sz="2400" dirty="0" smtClean="0"/>
              <a:t> </a:t>
            </a:r>
            <a:r>
              <a:rPr lang="en-US" altLang="en-US" dirty="0" smtClean="0"/>
              <a:t>40sin30</a:t>
            </a:r>
            <a:r>
              <a:rPr lang="en-US" altLang="en-US" baseline="-25000" dirty="0" smtClean="0"/>
              <a:t> </a:t>
            </a:r>
            <a:r>
              <a:rPr lang="en-US" altLang="en-US" dirty="0" smtClean="0"/>
              <a:t>×0.5</a:t>
            </a:r>
            <a:r>
              <a:rPr lang="en-US" altLang="en-US" sz="2400" dirty="0" smtClean="0"/>
              <a:t> +</a:t>
            </a:r>
            <a:r>
              <a:rPr lang="en-US" altLang="en-US" dirty="0"/>
              <a:t> </a:t>
            </a:r>
            <a:r>
              <a:rPr lang="en-US" altLang="en-US" dirty="0" smtClean="0"/>
              <a:t>40cos30</a:t>
            </a:r>
            <a:r>
              <a:rPr lang="en-US" altLang="en-US" baseline="-25000" dirty="0" smtClean="0"/>
              <a:t> </a:t>
            </a:r>
            <a:r>
              <a:rPr lang="en-US" altLang="en-US" dirty="0"/>
              <a:t>×</a:t>
            </a:r>
            <a:r>
              <a:rPr lang="en-US" altLang="en-US" dirty="0" smtClean="0"/>
              <a:t>0.7 +60</a:t>
            </a:r>
            <a:r>
              <a:rPr lang="en-US" altLang="en-US" sz="2400" dirty="0" smtClean="0"/>
              <a:t>×3.5-M=0</a:t>
            </a:r>
          </a:p>
          <a:p>
            <a:r>
              <a:rPr lang="en-US" altLang="en-US" dirty="0" smtClean="0">
                <a:cs typeface="Times New Roman" panose="02020603050405020304" pitchFamily="18" charset="0"/>
              </a:rPr>
              <a:t>M=244.25kN-m</a:t>
            </a:r>
            <a:endParaRPr lang="en-US" altLang="en-US" sz="2400" b="0" dirty="0">
              <a:cs typeface="Times New Roman" panose="02020603050405020304" pitchFamily="18" charset="0"/>
            </a:endParaRPr>
          </a:p>
        </p:txBody>
      </p:sp>
      <p:sp>
        <p:nvSpPr>
          <p:cNvPr id="113" name="Rectangle 112"/>
          <p:cNvSpPr/>
          <p:nvPr/>
        </p:nvSpPr>
        <p:spPr>
          <a:xfrm>
            <a:off x="8629155" y="3308350"/>
            <a:ext cx="3121245" cy="1200329"/>
          </a:xfrm>
          <a:prstGeom prst="rect">
            <a:avLst/>
          </a:prstGeom>
        </p:spPr>
        <p:txBody>
          <a:bodyPr wrap="square">
            <a:spAutoFit/>
          </a:bodyPr>
          <a:lstStyle/>
          <a:p>
            <a:pPr marL="342900" indent="-342900">
              <a:buFont typeface="Symbol" panose="05050102010706020507" pitchFamily="18" charset="2"/>
              <a:buChar char="å"/>
            </a:pPr>
            <a:r>
              <a:rPr lang="en-US" altLang="en-US" dirty="0"/>
              <a:t>F</a:t>
            </a:r>
            <a:r>
              <a:rPr lang="en-US" altLang="en-US" baseline="-25000" dirty="0"/>
              <a:t>V </a:t>
            </a:r>
            <a:r>
              <a:rPr lang="en-US" altLang="en-US" dirty="0"/>
              <a:t>= 0                          </a:t>
            </a:r>
          </a:p>
          <a:p>
            <a:r>
              <a:rPr lang="en-US" altLang="en-US" dirty="0" smtClean="0"/>
              <a:t>R</a:t>
            </a:r>
            <a:r>
              <a:rPr lang="en-US" altLang="en-US" baseline="-25000" dirty="0" smtClean="0"/>
              <a:t>BV</a:t>
            </a:r>
            <a:r>
              <a:rPr lang="en-US" altLang="en-US" dirty="0" smtClean="0"/>
              <a:t> – 60-40Sin30=0</a:t>
            </a:r>
          </a:p>
          <a:p>
            <a:r>
              <a:rPr lang="en-US" altLang="en-US" dirty="0" smtClean="0"/>
              <a:t>R</a:t>
            </a:r>
            <a:r>
              <a:rPr lang="en-US" altLang="en-US" baseline="-25000" dirty="0" smtClean="0"/>
              <a:t>BV</a:t>
            </a:r>
            <a:r>
              <a:rPr lang="en-US" altLang="en-US" dirty="0" smtClean="0"/>
              <a:t>=</a:t>
            </a:r>
            <a:r>
              <a:rPr lang="en-US" altLang="en-US" dirty="0" smtClean="0">
                <a:cs typeface="Times New Roman" panose="02020603050405020304" pitchFamily="18" charset="0"/>
              </a:rPr>
              <a:t> 80kN</a:t>
            </a:r>
            <a:endParaRPr lang="en-US" altLang="en-US" dirty="0"/>
          </a:p>
        </p:txBody>
      </p:sp>
      <p:grpSp>
        <p:nvGrpSpPr>
          <p:cNvPr id="119" name="Group 14"/>
          <p:cNvGrpSpPr>
            <a:grpSpLocks/>
          </p:cNvGrpSpPr>
          <p:nvPr/>
        </p:nvGrpSpPr>
        <p:grpSpPr bwMode="auto">
          <a:xfrm>
            <a:off x="570074" y="4053826"/>
            <a:ext cx="345629" cy="381000"/>
            <a:chOff x="4608" y="1968"/>
            <a:chExt cx="480" cy="480"/>
          </a:xfrm>
        </p:grpSpPr>
        <p:sp>
          <p:nvSpPr>
            <p:cNvPr id="120" name="Arc 15"/>
            <p:cNvSpPr>
              <a:spLocks/>
            </p:cNvSpPr>
            <p:nvPr/>
          </p:nvSpPr>
          <p:spPr bwMode="auto">
            <a:xfrm>
              <a:off x="4608" y="1968"/>
              <a:ext cx="480"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IN"/>
            </a:p>
          </p:txBody>
        </p:sp>
        <p:sp>
          <p:nvSpPr>
            <p:cNvPr id="121" name="Line 16"/>
            <p:cNvSpPr>
              <a:spLocks noChangeShapeType="1"/>
            </p:cNvSpPr>
            <p:nvPr/>
          </p:nvSpPr>
          <p:spPr bwMode="auto">
            <a:xfrm>
              <a:off x="4800" y="2112"/>
              <a:ext cx="0" cy="288"/>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sp>
          <p:nvSpPr>
            <p:cNvPr id="122" name="Line 17"/>
            <p:cNvSpPr>
              <a:spLocks noChangeShapeType="1"/>
            </p:cNvSpPr>
            <p:nvPr/>
          </p:nvSpPr>
          <p:spPr bwMode="auto">
            <a:xfrm>
              <a:off x="4692" y="2256"/>
              <a:ext cx="24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grpSp>
      <p:sp>
        <p:nvSpPr>
          <p:cNvPr id="125" name="Rectangle 124"/>
          <p:cNvSpPr/>
          <p:nvPr/>
        </p:nvSpPr>
        <p:spPr>
          <a:xfrm>
            <a:off x="8458200" y="4744894"/>
            <a:ext cx="3121245" cy="1938992"/>
          </a:xfrm>
          <a:prstGeom prst="rect">
            <a:avLst/>
          </a:prstGeom>
        </p:spPr>
        <p:txBody>
          <a:bodyPr wrap="square">
            <a:spAutoFit/>
          </a:bodyPr>
          <a:lstStyle/>
          <a:p>
            <a:pPr marL="342900" indent="-342900">
              <a:buFont typeface="Symbol" panose="05050102010706020507" pitchFamily="18" charset="2"/>
              <a:buChar char="å"/>
            </a:pPr>
            <a:r>
              <a:rPr lang="en-US" altLang="en-US" dirty="0" smtClean="0"/>
              <a:t>F</a:t>
            </a:r>
            <a:r>
              <a:rPr lang="en-US" altLang="en-US" baseline="-25000" dirty="0" smtClean="0"/>
              <a:t>H </a:t>
            </a:r>
            <a:r>
              <a:rPr lang="en-US" altLang="en-US" dirty="0"/>
              <a:t>= 0                          </a:t>
            </a:r>
          </a:p>
          <a:p>
            <a:r>
              <a:rPr lang="en-US" altLang="en-US" dirty="0" smtClean="0"/>
              <a:t>-R</a:t>
            </a:r>
            <a:r>
              <a:rPr lang="en-US" altLang="en-US" baseline="-25000" dirty="0" smtClean="0"/>
              <a:t>BH</a:t>
            </a:r>
            <a:r>
              <a:rPr lang="en-US" altLang="en-US" dirty="0" smtClean="0"/>
              <a:t> –40Cos30=0</a:t>
            </a:r>
          </a:p>
          <a:p>
            <a:r>
              <a:rPr lang="en-US" altLang="en-US" dirty="0" smtClean="0"/>
              <a:t>R</a:t>
            </a:r>
            <a:r>
              <a:rPr lang="en-US" altLang="en-US" baseline="-25000" dirty="0" smtClean="0"/>
              <a:t>BV</a:t>
            </a:r>
            <a:r>
              <a:rPr lang="en-US" altLang="en-US" dirty="0" smtClean="0"/>
              <a:t>=</a:t>
            </a:r>
            <a:r>
              <a:rPr lang="en-US" altLang="en-US" dirty="0" smtClean="0">
                <a:cs typeface="Times New Roman" panose="02020603050405020304" pitchFamily="18" charset="0"/>
              </a:rPr>
              <a:t> -34.64kN</a:t>
            </a:r>
          </a:p>
          <a:p>
            <a:r>
              <a:rPr lang="en-US" altLang="en-US" dirty="0" smtClean="0">
                <a:cs typeface="Times New Roman" panose="02020603050405020304" pitchFamily="18" charset="0"/>
              </a:rPr>
              <a:t> </a:t>
            </a:r>
            <a:r>
              <a:rPr lang="en-US" altLang="en-US" dirty="0" smtClean="0"/>
              <a:t>R</a:t>
            </a:r>
            <a:r>
              <a:rPr lang="en-US" altLang="en-US" baseline="-25000" dirty="0" smtClean="0"/>
              <a:t>BH</a:t>
            </a:r>
            <a:r>
              <a:rPr lang="en-US" altLang="en-US" dirty="0" smtClean="0"/>
              <a:t>=</a:t>
            </a:r>
            <a:r>
              <a:rPr lang="en-US" altLang="en-US" dirty="0" smtClean="0">
                <a:cs typeface="Times New Roman" panose="02020603050405020304" pitchFamily="18" charset="0"/>
              </a:rPr>
              <a:t> 34.64kN</a:t>
            </a:r>
            <a:endParaRPr lang="en-US" altLang="en-US" dirty="0">
              <a:cs typeface="Times New Roman" panose="02020603050405020304" pitchFamily="18" charset="0"/>
            </a:endParaRPr>
          </a:p>
          <a:p>
            <a:r>
              <a:rPr lang="en-US" altLang="en-US" dirty="0" smtClean="0">
                <a:cs typeface="Times New Roman" panose="02020603050405020304" pitchFamily="18" charset="0"/>
              </a:rPr>
              <a:t>   </a:t>
            </a:r>
            <a:endParaRPr lang="en-US" altLang="en-US" dirty="0"/>
          </a:p>
        </p:txBody>
      </p:sp>
      <p:cxnSp>
        <p:nvCxnSpPr>
          <p:cNvPr id="126" name="Straight Arrow Connector 125"/>
          <p:cNvCxnSpPr/>
          <p:nvPr/>
        </p:nvCxnSpPr>
        <p:spPr>
          <a:xfrm>
            <a:off x="10439400" y="6019800"/>
            <a:ext cx="51029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0189777" y="4053826"/>
            <a:ext cx="0" cy="594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8629155" y="3247496"/>
            <a:ext cx="0" cy="594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97333" y="3432054"/>
            <a:ext cx="684584" cy="461665"/>
          </a:xfrm>
          <a:prstGeom prst="rect">
            <a:avLst/>
          </a:prstGeom>
          <a:noFill/>
        </p:spPr>
        <p:txBody>
          <a:bodyPr wrap="square" rtlCol="0">
            <a:spAutoFit/>
          </a:bodyPr>
          <a:lstStyle/>
          <a:p>
            <a:r>
              <a:rPr lang="en-US" dirty="0" smtClean="0"/>
              <a:t>+</a:t>
            </a:r>
            <a:endParaRPr lang="en-IN" dirty="0"/>
          </a:p>
        </p:txBody>
      </p:sp>
      <p:cxnSp>
        <p:nvCxnSpPr>
          <p:cNvPr id="15" name="Straight Arrow Connector 14"/>
          <p:cNvCxnSpPr/>
          <p:nvPr/>
        </p:nvCxnSpPr>
        <p:spPr>
          <a:xfrm>
            <a:off x="7899400" y="50292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15204" y="4648200"/>
            <a:ext cx="515553" cy="461665"/>
          </a:xfrm>
          <a:prstGeom prst="rect">
            <a:avLst/>
          </a:prstGeom>
          <a:noFill/>
        </p:spPr>
        <p:txBody>
          <a:bodyPr wrap="square" rtlCol="0">
            <a:spAutoFit/>
          </a:bodyPr>
          <a:lstStyle/>
          <a:p>
            <a:r>
              <a:rPr lang="en-US" dirty="0" smtClean="0"/>
              <a:t>+</a:t>
            </a:r>
            <a:endParaRPr lang="en-IN" dirty="0"/>
          </a:p>
        </p:txBody>
      </p:sp>
      <p:sp>
        <p:nvSpPr>
          <p:cNvPr id="128" name="Arc 15"/>
          <p:cNvSpPr>
            <a:spLocks/>
          </p:cNvSpPr>
          <p:nvPr/>
        </p:nvSpPr>
        <p:spPr bwMode="auto">
          <a:xfrm flipV="1">
            <a:off x="1828105" y="5100099"/>
            <a:ext cx="1041373" cy="6966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FFFF"/>
            </a:solidFill>
            <a:round/>
            <a:headEnd type="triangle" w="lg"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en-IN"/>
          </a:p>
        </p:txBody>
      </p:sp>
    </p:spTree>
    <p:extLst>
      <p:ext uri="{BB962C8B-B14F-4D97-AF65-F5344CB8AC3E}">
        <p14:creationId xmlns:p14="http://schemas.microsoft.com/office/powerpoint/2010/main" val="350591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3" grpId="0"/>
      <p:bldP spid="16" grpId="0"/>
      <p:bldP spid="1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8" descr="data:image/jpeg;base64,/9j/4AAQSkZJRgABAQAAAQABAAD/2wCEAAkGBhQSERUUExQWFBUWGRoZGBgYGBscGxweHB4XGB0bGhodHSYeGhsjHB0XHy8gIycpLCwsGB4xNTAqNSYrLCkBCQoKDgwOGg8PGiwkHyQsLCwsLCksLCwpLCwsKSwpLCwpLCksLCwsLCksLCwsKSwsLCwsLCwsKSksLCwsLCkpLP/AABEIAMUBAAMBIgACEQEDEQH/xAAbAAACAgMBAAAAAAAAAAAAAAAEBQMGAAECB//EAEYQAAIBAgQDBgMGBAMFBwUAAAECEQMhAAQSMQVBUQYTImFxgTKRoRRCUrHB8AcjctEzYuFjgpKi8RVDg5OywtIWJDRTo//EABkBAAMBAQEAAAAAAAAAAAAAAAABAgMEBf/EAC4RAAICAQQABAUCBwAAAAAAAAABAhEhAxIxQQQTUWEicZHB8BTxBTJCUqHR4f/aAAwDAQACEQMRAD8AeZ/tTTqUWaoQWdalNFFyoKEA7WJMybcumPN+KHvaqVG+8q+2mALdI/Lnh5Wy40hTuRJPQW/UD64W5+hpQNcQY+lj9ALWtjnlqTksmkIpM9Gy/HkXJllPjKAIGuS1tW02Fo6THnisvxg6gQNpM87X39RgHKZkNSVREwOfO6j22xqhQ35kAifWwnn/ANMOWpJtEqKQH2h479srg6p0AU5vuJN7330z5e+Lf2X7VPlkekIYCCOkrvHkV6dMedNlT3pVSINWdt5JuMXLKJIEDxEAjpOkG/zAPWR7zGTctxcliiXtpxTvXDKqgqIO5lmcuZJ5eKw6H2C/KVfBV02MX2++VWCSdv0DYgzdSCTtLja8Ahvy29sd5TJNmD3KEr3lSnTJmD4ng25kIWaBsJPTD5lZPAPwenOoq6MfCs6jqAkSINoKzfny822Qyy1SSxa/LUTI9DP97+mPX+IcAy9dQtWhTqACF1ICQP8AKd19jivZr+HNDV/IrVKLgSFLCqsea1JePRxti3D0DdZUTQh1hzcjc2IGliCPYbRg+hm/uldIP+bwnbby84vOJM52GzlNgwFOuBP+Ge7c2A+CodP/APTC/M5s0nitTagP9spQSZnSxBVuWzXjCpjwG1svpPKJBHvaATNjhZxHMBqoAEuoAAkX8JEkg2EmOu+GvAuDjiaV6oepRKFadFwfvgd47FQdNRGDUgf6TBBvjillRScUKiClUQS4mdYmO8RyBqQki+4NiFNsDTC0cU6LhAauiRsFBgACYvufP8sVvMZEaiqtpvfaCfXFkz6yV0kkdLHcDaQSTceW+F/FMt4AVI1CB0vtH78sJghNXpqpYayTNo36x+XzxDpedSkMvPmf1necOez3A+9rPUjUaNJ6gUc3ClaYjrrMj+nHHHODfZbIYIcUVImGKUqZqMY3BqMPkwwdWHZXKuYYE6vCFBkmLRzsPf2wsp9vqlBicuq0yf8AvXGpyD+EE6VHmQf0wb2iNU0woGokwdIBtyJHK/W1sVziXZetSINRkkwSJlr+W/uRGNNOl8yZJsth7eZ6qsLWIJG9PQPWXXfrYYrubzb6g1d8y5n4qeZV/ObCVj9MBZns+6UkqKxfWYYQBGxve+/l8r4aUGzFeiuXMPSo+JddgCARClbwATuT9BjRTTBwceR5wNGemzF6rDUY1sXIjkGO7aSpkAbxiYEiJDdLGd/bBWToBKYpknwhoEk3JLTN9+fp8uTcgk89+vrz85xjPLbRUUQZero6kTfrPvyxFw7MCo5YxzHOehjHOccgQLEk/Ux+/THOZo6QgDTESY3J/K+I4H2NVRSLACB1Ex+428scoCTAJjlb5YAfiJDAkTy26efTywSudE8hBFtp2/0wwIqrDTcAmeYBPLlgW0kmYMwPfYYnfM2I8+XLffp+eNVKQgNYjmY6Xj9+WLEc0axF4CiP3fG6gcuAY2JYgEbAdIF7C88sbTKKdINpuDANt4aIgdD1BHpFn6jGqVDfCIbkJFiRz0m8DfqMAh3UpSS3I/kLR6TJ98Ls+CUvJEH5Ai8i24/PDUPCHytv++fXA+YyxZSs2iI5c9/30xFWixbwqjqEwtyVPWwFz84/3cG0qmgmBMGWBG6yJg/i/fTC7s7AqFYNwTYxcA3IO9h9Zwy4g0KxAuLAETJI6bc8JcA+QPhVOnVd2qET8SyQpgk3t8RAixw8oraQYhQBfyAnp/0GKj2epOKramOlFdyTdQ0FAT53GLOXNmAtpuSLH4hO/QHnthRQSOK1OSxA+F1menI/+v6Yl7E8SopxCm9du7p0qblCQxGoxTGogEKSpqEkxcjywkqV2ZKhWQYb5qQb+mk4mytPSiSSpf4j0nmPMDna+KvsTPe8vxBKtMvRdKwgwUdSpPTUJAx5tnMhnspmGztRFrVqmWzUmkjtodvs/c0CZIKKRCkaZ/mE3JJrSZdRVd0lCBOpCUeREgMpBi82O2GeW7d52iQErd6BbTWUPHXxrpfbqT9caKa7J2l67IcQq93UDLSXKZc1KSVNdQu3cEI7ENq8Opavi1z4Rbngfg3bpmWl9up0qCV6H2hHFSU0aqa6aoYDQ382nzIMnaMBU+3y1qJp5vKt3dVWVu6cNKsCGlTocSJ+Escb4fwnhuYZEpV3NTXSlK7O1RqdFhVFBVr+IUtSqSFF9N5xVklz4WtHuwcv3Xdt4gaWnQZ+8NNjPXEHHeAU83TC1JDKZSosa0baVP0IMgixBGKF2p4RmsvmGzKsis3e0suaCoKjNVCpQpsvdqW0L3jnXUcE0wRpsMWjsJWepTq1XrvU/mGmtNixNEJAKPrpo5qaixJYbFQJiSwK1Wyj0avc11HeQe7cWSqo3ZJNmHNDJXzWGK7PyZtzPp7nHqXFeFU8xTNOqsqbggwykbMrC6sORGPMO0OSrZI93VJdHMUsxyJP3XH3Ku/+Vt1i6rm4jTOuzOeFB28UF6lHWZ+GnTNSq/5KvoxxvtZxZq4y0ABu67xgNg1fTUj1VYJPPVgHM8FYKl5LpRJ6sa1SolNPdASfXzwmzNdiR45aB5KYAAiATECB0EYl4VD7Os+pYMAWUsDcsAFkEySDYCL/AN8Q5HIfyCapuyjxEyYi1zjOG1ZMXG99wdjufXa8+eI+PswosVMoi6mJNzJ6STzUR5jE02b6coq2xdwTK5jPuMrlwD3YliTbc3J/U8gN+dl4Rw6jlahqh9dSTMgFCDYwDJiPMYsfYjs6eGcJrV6gIzNakzkRdQQdCeskE9CY5Y84r1TM6r9AZj1O0+mL1Ftiex/B9CHiJTlNWkkvrZ6nRzPDsz/ioKD/AIqZhT7Cw9x74ziH8NS6h8rXVxBgNENv94SPpjyGhxumHKEFWHNnPdn5DUp9SR5jFy4N2lq5aFpOpqOAw0t4IFyI+FjY3JI6Hnhx3P8AmRHiPB+Gk3+nnUk6cX16/JLm8i/ivBq+XcCvSKQfDOx9CLMR6nfAM6o368+vPz3x6zw/tvls4v2fNqtNmiQ3wE8iCboek+xxUu1fYN8oS9Md5QJnUd1G0Pyja43jrhONq4nk6ulPRlt1FX3+TKhRQsx1gbEW+YjrjjM5gWXb3uPP/XzwbWbVIUgfvptEW98C5dFUhjBvv+fOd8SngyIMuS0eLcwJ2HmTy5XwxydAAk/Ep5Da1+u46/3xDoBM7jksiflA5YOWmshTsQYXYnkSOQE88OwohzlcKhj4mEDlC/ek7gbiI5nfC+lmmi15t8K9IsYn3n5YnzFWBvqImJ8UDptEDzxDXYgTBWfw3AnoDy8pwNiLJSJI2JH9gL/lfEJffqeXv+/ljseFUSfxGOe8Ak9QQfliDMTJHSx/L9Iw+C0V+mwGZYyCJaLCxEx7yBhnxMlqYBEXH7PvhTQvWBmbk7TeCemMzvE9VSdLADwyNiBc2Ox3v6YyvFF1kN4DmRpdb+Ngt9rSQfMAg/Pyw6rOIa8aQsz5+O8+TYGpqtOmCsgLMcm2HS03a+Fp4j3jVfVSY8itvIRI9vPFLBLJchSc1UC3lzvABgqSxtbe3pgygpqEzDfdAufW9oF4PpjMqO7QNF1A6zZQDt1vc/XHfDjpQG4tJJ6sxB35i5jzOGIio1+7DK0yFYA9SStzvNlN+vrgnJ5YKpJi8eGJ6kzbfAtAipUYkahSXV1vYG/rG2HdIDTAN+cRziFHzP09cShg9OoxAHS3Ww22/fPDXstxChSzivmKqUlpU2ca2Al2/liBuxC99sPvDrhdTU+Y02+ew6/9DjulTN5iYOxj58uWLRLReOI9v8jUU09FTMq26igdJi+9UIh2nflhUP4hd0mjLZFaSLMB6ioBeT4KSMNzJvvOEKCLhYO/oYIEfIb44VCwOq18VuYbBvU7b52op/mUaV/+7pSeX3qjMOY+6NjhRxdq9dNNXMVqwcgFC2lDcRKIFU3gwQeWNJTAErHX5/6TiHNZZ2lkMaAXnpoGud+oA23IwWyaPRa3EKFQNUgA02rVVjmMuDlwx8tbEqB0HnjyBsqfDII8In2jpy9MNRxB0pvSYEEqKcdFV3qkdZLspPocIsrJeTaBEDbefUYUs0CwMkyp0gDceXWLRywZS49lssy/akLoDr0LDEnlYmGvB3+7jrhORqVamlII5nkBz1RcfrbBPaTs1l6q6QgBWxrffJHW8e22DcocmkdNz4GPaf8AiPks3w6sKNaHbQDSPhqEa1mTsREzoJjHkec4hNhAH0GOOJ9nO7qAM8UpGqqAfCOpA59BzO2HOf7J0amXark64zHduZEEOUMaSVMSwIYWABg9L3JeYk0ej4Hxf6WMtN8tiynkcq9MGpVKNeTvblC7k44yD1aDaspqqKDPipgg+emT9L4VjLmmxPwMu+r9Qbj1w/4RxU1Vg5vuY3Ukj5EbjFwrg49acpTcmlnOPf8AOwDJdoMxROksVSf8ICI5wttSex+ePROyvblwhQMWpspBpVnl1tumr4x5KsETqUb4qma7O5aohb7WhqXuA5PuI8Q856b8q++Tem57pmeLh0RlNue2oRims5K0deUFVbo/2v7e/uj0TN5UOC9JSRuUUEwY3EydPlEjzF8LKRLGdhN4v06xiDgHbtqQAd++qWuS4Yc4LNJLAxDACOrDHoiZDL8SpM9DRTzNMTpAXRUIAIJUQASImIub7GMvKfIa/lSlekqXo+v+fnypS5aXBYXPiABi1rsTtz8z5YIztBgDe8RPT25AWtjtUdHYPap6Xn/N+eM6k3n/AKH9+eMzmFdakDAknnO37vjbz+/TfpHt74LpCBJEAzB5+cfTERILCbjdr8hsBG84AQyr1NIQXss79SSBbpI+eFvG80FpxHxGLG8CJO1unvgrNpJk+GCFHmABED0/PnhPm+Ir3q3iYWwmY9ZG/lbCkyonPCaeqqWvIAiQPvDw/ry5XxGizWIOkLqO7QI8yTF9sFZGsq6jqliAZi0DTEeXl54WVazkiIiYmNr9dsZSxRa7LLmD4GFtm+oM3/e2EPCTqrVgsbpPTdj7+EfXDYvMyfxfkb4XcMypL1CoEAamZt9KB2bawGkW84xoyGODyRbhiy33OqBA9p59cZWzJ0ehJMXuQbEDzBM+ccsc5fOFadOoxCHQxQGLSAFaOZIgz5Yj+ygUDq06jDBTdhpPxRfTIa0wbzEXwMRJwRgiVHZTLMoG0GJLW5+IpNvunB9OkyeBraehvfY7XuCvt54WPnn0LRUAIJ1Qo1NMlvHvBPLbl6k5ktCspJG0knmAR+g/3jtgiDDqmZKlVIkEmTaSeWwHL8sTMdJA/ZBwt+2kQdRuRHMCOYmYPKY644rZ25tcXkdPQkzO+4/Q2IY18+oCgkWG/W/0iPriChmywk87/wBhhdmKRJEXTmQbcoB9TyMbY2c5Yn2/sBhjsa6rbz+4xauy+Sp1qdRXMd41OkPMT31Rf95E+S4ouSqHe0D9z+nywxo8Zamp02IFXQR+OpTWlq/3V1R5k9cNEsK7dZbuqiTGp+9rNB//AG1DG3RFQex64T8A4C1e91pKfExBmfwrO5P03Pm34hlznMw9UkrlqcU1PVafhCrO5JBby1e2I8/xkgBKUU1Wy9FHl1J64ynLJrp6d5YbmKzUkNOkooUhuRdmP+ZiN/2AMVzMZ5nskhF3PXr7+uMo0auZIVQ1WJ5wq+bH4VHmcWvhvC8vlqYOYZajR8I+AfP4+e4jyxmo3ydDnSqJW6vCqdTKN3q6lZvCTI2nxTYzMj2xVOHcFFPMBsu7oedwRHMEEXHkfLFs7SdoO+YqghRt0+QsBgIZIU1BB3UGT15jygg41TfRjJRSzyTZvh1DNgBhFRbah4T7dR5GcUntJ2S7gnSwYTB5FSbgOvKRsw3xaOGUddQsJK7fK5i/SMScQy9Nn0VLq3h6svRxO0GPW8+einjJEWrp8fnB5/wzixoONYmPmPnyxbOF1amYlqcwxuARMDlqNlUX2DRIkGcVHjmQalWKMQYiCOhuN/LF1/h9mFTL1QRu0HY2hSJkFbEA3B52vjWKsuE9kmrx9r/GKO1nAHpBK3hAbwkU/hBUD725YiCbc8POyPG6NOh3grOmZU3S2lgCIKkCVaJgnmINicS9q80lTKuutJBDDU9KbSIVVg8+nIdMef5TNojyxYiPuAX8rwB64rjknVklJT03+57PxnPJm6dLMDT3nw1dAgP+B45SAwPQrGEhUxF+fUzhL2c7TIXFOlQqqrTLPUDTIFjCKALA25ge7nMZuKZKiIAvHiI2sfX88YTww1HCVSj3yvR/69Pp0RVq6hN4gRe3XygY4yQAGqJJiPTYwPpOE4rNUeDJMSATMDb57b9cPaQhbEnYAKCfrBv54zWTM5ovqg9GPuYi9vKY8vXC/KcRKsdQOm6EG4k+dvW3U+WCWpgLMkENMb+3tfAmbo1HuOSRGxILbiZmBJsLYzZpE6hUQg/hIHn579CPlgTLUWLiRH3jidaChSuskzA1D5yRY2N/S22CcpRvqMgEEA8ov7W/XBWR8I1VYiI3kCY9IHv+uJ+zeSNVazMYpSBVAkalaW0qRcE+Fet/LArUtdREXdmAIHIiLx0iT7YdPmF09zSHh1CSv3mgLM22FhykDocV/US+CMcSHePVIAIEJ4RpWIsg69GsAALG2AFzP80c7GR+/UX8sazbAiAI0i0RzFovcDrO5GOuELaTfUYJ6naJ6c4/0wpCWCfOtYafEwiY62JvEE74koVBoKPCeu202vN/0wKUZAt7NynbrN/MYkORZhAEhiI2iI3n7snz/PFWSa12kRP09Y5dPlvGB3zNyYvEAfU/v+2CKbJTOknURIm+gHkLCWA9vfnFnOJjQQAdRFj8AuY5X6xqYiQLYpMKIaWYkmDcWF+W5E85x2pk3kC/P9I/e3XAeTyhkSR4mP05mdufpB8sdU6vi0jeYI/e/wDbFCDKHF1DFCjLA+MsABHMjYjymfyxFw/tZQ8RrPpioFCwW1IwYaz/AEnSSvMEjCTtBk6jN4FYlR4gByMkGN+TfTEnBOyhqUWrVEIVfFvciw22EXN/0jGiqiMlk4l/ECmQyq2pECgNp0g2uQLaRM2ifIbY54Xm6WYouVR9aq5FUhzQnlLaBEWkGR4r8gGnZDj9AsuWXLKRq06qiIyyFkEkgkkget8RfxV47XenToqlNVpOW0hfw+EACNOkyWjoBiVGN2W5ypIG4X2srLRFGoopuhIgoFB5hogKbEeLnvN8R1My1WS7E/l5bYr6doxW7pKqu1Raa0gxqARpnT4dB8MWFxthmpXYaRyuY9+nl74zlHJa1HRMX0SrQD6j5GTcX3HXG81mxpU/diNvPb5k88RGqhiTbYlYIBHMauUR02OIsxQkAC6yZ/uB6CYjE9ByN+H1NKKB0n53H0jAp/mVrjzg/IGBb54jz+fWgh1lhIlRF77EDp54q9bjjPZTpWLnnA/f1xotNyIcqCO2eTpsRUD/AMywK9QLWjYgR+91HDeJPQBCaLxJZFY26agYxDVqSZOIHqY6EqItsYZrj9d1KtUOk7gBVH/KBhaoAxwamNa8DYh1wjiPdurDkfL9cXavUV6YGoDUBG87iBe3ynHmKPi+8AoqUUvaVAEk9NxNo/1xlq5RUMBuUyIpibEt8R577bAkeYwZScE25b9DttePrjlSp0p8RHKNuXsOe/LAtSuweDHlt58o2N+fLGfBRPQo6hEQCfIAbD235wL4ArgyALKDHtvY+0bROLLV4eamuVUKgiZA940yx3tffAWayAA1MCQGDErBJiAQQL7xv1OOdZRUJFVd2mCApR5JB5QDseewwxylMACCQRIm/VZH6XwTmOHw911Rz0xaDBadz5evLG8oFqFVWQwIKk/em7L0kxqHmD1xXyLsl0d0jVGHjbUiH8Kn4mPISBA8geuIMnSIBMm40oT1MksfqLbeHpiOvn6jMtESvjGokT4bCIMgKZ1E/ekYIoDX3YgoCuodBI38wRLQfTA36iBah0/ECdKjziDcg/e2G/le2JeHsZXfSrLIi8lWIP8AyyfTEoycmHSAAR3gJVmF/Bp+EsZFxEA3nmRVDKZp+EiCQLAAU2ED2O2/inrCvsfsdHMq0CNIAid45EiLkecHqeuN5xSSAQ14AibxB3nzxujkKoQSIAtIPISWkjYEgeVvPBNFHIJuWsDJkbyZM7QdheNsUmmQVhczpqnUsgEXK7X3mZMXtzw04nk1qqhQWjTeDKAyGk9LTJnBdbJBtZ8RIgENIW+3iEEmesb7HE+SAWnCKCwLGyA6SumNAYHVcC/UD1xQAT5HuQBUCi/hI+HwyV1E3jlFjhVk6fLw6gQtwbHYAxf/AKYbHM1HZhUA3MBiCRG+4gDb5DA7cKFQhlRo1aj1gwZFzEG0iDv64LsVEVHLgVHqFwSUiApKkLuBcXB3HTHovB+GpUoAKBNPUHRdyjCHGkE3IhwOdt5xQs9VVTSI1KVqgePSx2ZTP4vu7iDpHTFhyWYq0dT0o1WI3lr3L21MxkkkA7b4IumDjjAG3AEpVhpLalbWjARM+IObkGfMeUWxZOJ8MpZ5E1N3VXSSDEggWvsYsfmMDcZ7SfaO7p1ERHJJFQyuoxpi9jczDSLLyOoGcE4C/dsasgklOckBixaCIUk6bCQLwTbGijb9jN8FH4X/AA3rLVqVWVghju3VZFydQixgAC9t8G8R7EFlULUCx1TfrfXbl9MXQUq2XaKbsoN1Ekg9ZBMb4lq8WeP51BKg/EjBWv02BxE18Vp/USs8+pdkqggKysYBIiJkk7nYR58vPFh4b2do5YamIq1dxN1U/wCUHc+Z+Qw27zLMSRUaix5V0IHLZ1tyxFX4UWYhmUKVOl0YNMyAR6G8HE7ZLk6dGnyebfxQ4nTrVUEk1kEOeWncKepEz6HFKLwn9R+g/wBSPlg3tJwmtl8wyVrsZbXuGH4geY/LbCyiQ9RFZtCkhSxE6QTdiPcnHXHCMJu3Zw9TELNh12l4AMsx0VNaatIJgEmJJF/Eo21CBOEROHZJonE+Qy6u3jqLSUbkgk+ygSTgVmxNlcuzTpRnsRYE39sS2Ncli4Dmcv32hKIcN4RUqmW9VUeFCfcjqcXLuVEXSfMgmRExIufb8rUrgPAq4Zamju1Qhi1UhFgX3aCfaTi/0c62Yrsnd01AVDKrGncEHrJE3E7+eM9R7VZcFd+wGKZ1NEk6bG4+n5YBaotJzJLNbe3z/ceuLXV7OnZY2iYAO0W6e3vhNnOxRaykKeRgEx0Mm4HTljDzETuR6hppkEGksG1oH6fuMDDgFGPCDTvcbg/MkHrgennfT6YMpcRYeWNnpJ9DsDrdjqbEMGvaZvbpf2wiz/Y5qUst45ruNiLD0BkDkMXL/tWd/wC2N/a1N8ZvRVYwLBQM3wfWw1I4aIJAABnYGRtzgcz02DzPC1psKi+HfwsT1AEnkBE/IeePTEoK++n3j9R+5xBm+ztBxfSPIEifLocZvSl0wtnkSVKjEkoYDEbFbCDz5H33vJBwdmSxqhlv4VIHQsgnUB5H0vi4DsRTQt3dSoAfusAyjcWECMc1OxzEyGVo3BBAgWG0+l8DUr4L3ifhuZNSl4hptA1TttPkPP8ALBCaUnSqqpg872F5udt9xt64ZV+A1QIZQyi1je4j+qPbAK5VlQCGB2abfQ7/ADxxz3L2MpMwKu+kH5fX++NimQDcW5fuYxBpZTKgG0XEflAm2MzGZSnSLsCqgam6eu8x874zi5N1FmfyJszxGlTUs+kAdVETfYfePniv5ntDVqtooU1pmeVMPUv/AJZC05/zEdb4FyqVM3VJY6I3v4qYIkIg3NUiCzR4ZAF7ix0cp3KqqJoW+pQCT/V1nnJkmZnHcn5a9X/gtFfp8LzLuENWoDGqO+VIBMTFOkVHsxxPR4bm1bwVqswdPjWpPLZ0Qif6sN8kC1fMu2oCERTb+pvqfribSQw8XIkW6Gw3vBj64HryQ2V1O0uapuKTUkqVWcJTAWDOysUkrEld5kE7Y9R4rxD7KtNZDbKF2BIEsV6CxPlI961wkVKVWpmaxHdKqrQSxl7l6kxI0g6R1nyJxU+1fEa2adK6EoKcilcxc31yLaoADbCACIM46oz+BN9k8nq2RzSZyjKSpZQyahDK2xVhyuCD872xVq2bYEq1iCQwJiDtthR2M7UGS11cGHTboDY+fLkfI4uHabKpVpjM09zAaPoY68sY6qepG1yuUF0JtRqEKzCDc+g/Yx3nM6FXSsADYDyxWsvxCtVqMqLqpoxGsjTAiCoP3jPPbElKqjnSXZepImMKelLSSUu8/v7nb4eakiDjdWnXQpV8Y9YI8weRx53xXs2yNNImovKB4h6gb+ox6bmexZPiFTWPTb1vhXneDMlSmgDKCRLiTzkn2HLBGbiXqwTVspvDOyk3rVFpD8Js5+YgDzk4Ordj+9rotJGSmSFL3IAAALHVcydRta4jHoRoQFgTYEg8uQmdySDt0OGbOSO68IqRNOfhJggKRykmx2mxxvGW5Wjjao884/2YytONKkVNIjS0LYRqMc7ctzfrjrsx2QEa21MpmFLFQSDBmCJxJleG1K9Vu8s2phVgfDBPhEm1hAHKD0vcStOmg8SBRYFiBAtbfHM3KPwtsMJC1OzGURxU7sBgLCNQ9SDIn0IOD6TKragNJaJ0qATvvfzO+A8x2lyim9VD856dcCt2yym3fAD0bEtaj6ZFvosNTOERYAbE3jnubjnHtjmpxZACrBQ1oG5IE8on3A64S0+0OVey10M7gmJ9mAB98GuA6yjCP8sR5XGw98JqS5TCxj3nnjtapwMKnv8Av1wRSyVVqLZgLTWihYF6lYIBoYqSZUgCQeePSGSjNEYnoZ+Lm/6/LCyhXL0Gr0zRq0lZVZqVcOQWZUAK6RzYG8WwQH64QDZuJofhGn3x2MyIsZwn1jrjBbngoBuM1f8AtgmlxAjaxwhFQ+eO1zHmcKh2WM54kXPlviMVVMcvUYTLnbQcdDObYVBYxzNBW3AM+Qn++KJ/ENwhpUUGokGqVmzQQlNf96qVHti3pmfQ4o/Gamvi1MHYPlx7KKtb/wBQXE7I3dCpFsyHZCnSorT1y0eJmUHU5uzecsT54GzXZSodRQgcxEj9I+fQYdLVBG8dbWPqMS0syF3MD6f8W6++M3oRuwpFXyfC61IsCmpZ1z8RafCRAMk2H0wXlKTVHClYkCWuAouWN7QBf/dw6rZ5FI1eElvBJiSd0B2JPLzwFxrOCnTVKcl6oSRzPNV8iSQx6COU4PKvsbEPHc2az93SEogA0n8PIG4u1yffEGXVgIemuk28MWU20leYG19+eLjwvs9TSnpLKzmSzFdyd9J3A2HW2Mfs6swDHkGj6HE6sJSeOBJUeS8WyxyldaqSQIN92SQvi81MKT+FkO4OPQOBcWBpxM06oNj02945j/Wddruy/wD9s7XIpy5kD4YIce6Fj6quKx2BpVKlKrRBGqg/WDeRIPqs/wC954pbklLtA1Y14rmTlWClWdHaEK/HzPwX1bGbzabg2DqcQRjKjS4+JWs0ddJg2w07Q8DNWlqNM97S8SgEavCd1I5G9vP0ipcPpvny7OzIEaBAGpSPIjwNzmPfli5JPHqVpuslu4PxvSIMFeWHNegtVZA3xTuI0VpmnoJNRpGgCSYElwBsLX5SRg3g/GikfhO4xzyjtdM7YTU1g5TNaMwmXYMWpr3hcjwldTQZ9wp/0xX6+dNTPd9rCCSWLGAKY+7fe3IXJ88XjjOVFai70gDU0kW3I3K++PKcpl2zVTSZ0A/CLM5HIdIuSTsJxonaSXRzyjsbZZeNZ810Gbok1EkLX0yHUKQA8bm5EyD8QOzGFeW7J1KzGpVdqic2YsviEArEEtHWw88W3hGR+yXWPDaB8HSAvMbyTcgnaYD3ivDFqUxmaROk/Eu8ERIPz36EHrFPV3RbjyvyzmtFQodkaSrqUpystMahy+/rJvgwdnRyqGPVR57ab4Py4Ugi4IuCYMDnIi53+mA6+sSYI/t5W9scj1ZXyNuiJ+zCt8LBj5pTP5KGwsqdnGUylm/2bFW+TSP+YYb5XMQxJty2kefPrGDkrqx+IBhsCu49P3ti1rNdjUkdhsPMvk3q8I8Cu7LmmqBVpirJTMFvFTapTDLaT4hthI3lh5l1f/sditVaMZioWZq5y40iuxINZQWSR0Hlj0GBDxFhmMrXzZ1rVAy+VrIyKhL0sxTYuVV3j44AJMA8wRhRJ64dDNvW4PWq1KiVS9ekZp69FqmWQ6WdELAsrNIWPGQJjCV6RZSJKyCJFmEiJFtxhIGbFW+JEq8wY98Ijw/NUj/LrrWH4a6Qf/MSD81ONjjdSn/j5aqo/FTiqnr4fEPdcMQ+73znEn2gYT5HjdGt/h1UY/hmG/4TDfTBpJGAArXjHGBRWjcScdpVjAMmgjFZztGOIhmtApVB7d5SP0bFiNbzwj7SWalW5KTTf+mpYfJwv/FhAWM8Rjl9QMYOKTbT+f8AaMCZTMh0BIAb73rsdv3EY7eooBYnb99cFACcbzFQLTZFJCVkY0x94DV4Y1HnBIA5TywNwl69XMPmq7GmrBlppA1CG+IhhpRiCbG8PHKMHpSJOptzZR0B/wDcefsPWKksIHHqfr+hj0PkMAFgy51CQzt6sR8wIHzGC6BAN7H6e5mMVzQR4lYjmCNvcG2O04my2Ye4uD7cjhUOyxZ4LDI0HWpBuDuCN8ebfw3zmjO1pgB6CuSesUjPlcn54tGa4yqUnefhVjv0BOKN2W4BUzmYzNGmGLCiqyrqsaTSE+KxGpdsFCs9D452vy1DxM/jC6tK3ZhMeg9zsDhb2j4O9XL/AGvhrRVtU0qARVGkqRBFzpO3PSOYEec//R1WtUWlTzeTqM7aUUZgEknYQJAJ9ceg9hspmuGO2WzjUwo0MkPJBqFgBtsSp9/XDVCZ5l2Z41VOeStVIqb6y5CyCCsTyidhi/dqgKNfLimn+NqHhJgkQZJJI59fPEn8QP4Ws9b7VkqetaxmoiiSjk3IUfcbc9DPIiC81wM5Xh60803eMFXwPEI11VVjcjUBPlhOCk8lKe3KM4NmytwbD4gbR13wlyvFsrXzlVcvCu4B1MQodhOoJNhJhrxqM9BijcVrVavesGbQhC6JsQq+VrBZwsGdEAKNJEGRuSNjO49BjLyVw2aampvVHtGVpVmHiQmJJPhsbG5nc8sOeCZ37OwDg6HEVB06NB5jpzBI54XcM43SNGkPHWqqmqs4gkCAXLgGWAYxykKemG1M04BEspuB8Qjqu4YeW4xnHR2S3JmT06YF2n4U2XYNTju3NiORiQJ/CwmP9MIM1mBpkneL223x6Hk3SqhoNDqQdE2kG5Ty6qeRxUOJ8G7urTpeIqzSDO6gMTaN7R5GeRGJ1fDtvdAhpgWVYU9Mi8crTjdd1DX9Bbr5nzwfW4W1hII5agZ+YB+mF9Tg7PUOlkZV38UeLoNQEx+eObyproMjHJUaAro2ZXXRYCmxLOvdmTpfwkeGTpaeRU2Cmbp2nyNDLcPZBTy4pBh4cwz93LPMyoZ9eoyIEz0xT2oAqQQCDy9eR8vLB3Dc1m6gGXo1aJqUVmkmZQurqpGmorg6lrUvgJOoEMjbzj1WWHdis0udo1cu7Uq9FSdYFbM1HVtYKKGrIrlIUkHUSCIFsIeL5ah9pP2ZNFKlqp6tTkVHmGPiYjShGkdW1nkMOM3xatl8r9nbvFzddnaoxNKUQkBqq9yAo1fCkgNMkzoOK3Uz1LLhdb06Q2UMwUQABAkja2BAEY5BFv0xuj2qocqtEnyqJ/8AKcRfbqbknvEJN7MD874YEee4RSrj+bTR/MgE+zbj2OFrcAZDFDMVaXRWPep7K8kD0bDhHU/CQfS+OnO1vlgATrmM5T+OjTrjrSfQ3roex9A2Nr2poAhamrLt+GshT6nwn54bs3UH9+eOaoUiCJB3BAIPqMAGK+vxA6gbzMg+4xBm8sKiFGBKsCpHr+v9sBVey9AnVSDUGPOixp/NfhPyxF9mzdP/AA6tOuByqrob01pYn1XAIG4Nn+5dqVWZkSxNjyVoIsr2EjZhB+IQ8L6mk7DliucQLVSq1KFSjV2RwBVpX3V2W+huci2+JuHcY0nuqqsrL7tH51E6Ost+IG7YBsshzIiTtvjnK5j+WnLwi3sMRUqXeLqRlINgQwIPyxwEZRcQRgET0aoUleW4/Vfb8oxKI5xe3788APLciYMg/wCm+OM3xJaYJMT06HkfK/vgAg7S51KFFhYyJjynb1LBR6Thr/BHh5Sszt8dai7H07ynHzuffFQy9Ns7XVQr1FZjIUSW0+IosnoJMbAGPvY9U7C8NrpmmepRqUkFEqCygX1oQBfoD8sIZDw3MDPZ2jUZamXp1lWvTRatJ1rDLsCjVVC66LDvFMBiDAVoKwaX/HTKE51XUtISgsDzNcqfWRHvi69in1cRzDhKUHWGfKZdVoE6harXZRUetzIUlZmb4G/iH2cq5jM1IoVXR6VIB6agwymqbXFwSpwIGc/w+7dpVyo72qEqrpV9/ESJDAASQR0tIPKMHdoeBDiFEinVQqWWT8QIEki2x6G0EA8seHZ3L1spUcVVYaGKmxA2BgEWkT8BIiTHMYkyPamrRGpKoXTz1Q/O0KxJEcxblOKRNBfEuz1fJUHNakQalR1UPuRo/wAQRItPWxIxXKdamAA4IPMgwfqIw+452krZpUFZ2mnJAYk7xJMmQdh7YT0k72oEWASRLHlJAk4Giosb8B41UCVMtlqYL1iP5p3Vdr8gIm/+dt7Y9JyHZSilFFqPSLKoBIVCZ5kN4W9LzGFPA6H2JYoto/E1tTf1Hf22w9pdr6mxVKnrSB+sYSEBuiZQmolRmCidI1wT6d6yq3nEenPO2HFarJRzlB/ALVJMBC2kCpsYBgK1rMPPBr9sqe1TLUbyCABPS4S99h1JxUe03bCh9nfL5fLtRUnTUjUAAWGsAsSRMERESZxVoKYfwrtlmK7d0DTLEnxwpCxvtGryNt8WShlvBBcxtAGmNiYI8V53J64onZ3J1KbNV0RUdiQgQlL2PimF2PSD8jbqXEHPg7qCLka1PvykcgfyNsSMm+HGi7alemStSmQyN0IkXHNSCysOYY+uNd5O95x0sE4YG2qO7PUqEGpUMsRsOSos/dUQB7ndjiOrkkcAMqt5MA35zjspjSNp2wgAqnZ+gd6NI+tNP/jiB+zeVn/8aj/5a/oMNS8j9/v54xhzv+/LAAnqdk8md8vS9lj8iMQ//RmUvFED0Zx+TjDsr1P7/PHAEeWABJU7I5cfCrj/AMaqP/fiFey6EWqVx5CtU/ucWEmfPriFqd5BGABKezI+7XzQ/wDHJ/PHJ4CRYZrNf+Yp/NMNWZo3xFUSSLg++AACnweoCD9rrEDkwQz5fDON8R4N3ggsG5gkXHmCIIPpgzVB5/n7+WOlYX36YBFc/wCzM3SMrpq+YYo/uQQW95xFV7S5geFxXHr3bf8AMaf64txa1p/v+uJPsStTL1CVE1ZIZPClJKZLmkVL1Aaj6DoIiLkb4LAqOX+219XdUcxVCQWvKrMwWWiASDBtfbE2V4D3zTmKwqEH/CU6QP6gfF9BixcKy1eiy9xUqZd6r010h1066kaO8SW0krca0kqpjbDFO1taqFXN5fLZtSodS6hW0s701YMAYkoYimLEExNlYxP9nAAAGnTGnTI0xcFSPhIMEERBx6N2M7Yd/FCuQK4Fm2FUDdhyDgfEo/qFpC17h1LhVTU1Y1MmwlO7qZhws2OtGLXHIXA3lcLuKcAVTqymbo5oA6l0Vqa10IuCsHQ5HUaD/lbmAPOBU8weKirVpIDUFST3CJ3ahq6Be+BD1GhKJ0tqkVSw0hRJvbXtloLZbLt/M2q1BH8sH7q/7Uj/AIQZNyoNLHG6baXpZdMvn6b1O8zCU0SdasrMyldXeNqnSQArDVcQrDU/CBHvzMm5JO5JJJJNzJJwASUyoXSBAg23nrM7k3uZxEuSpXIRBIvCAHp0x29YmJgf0j8744UWwxFF412begFZ3DUiwVighgOpB2w17O8AYaivdkBtiTcgb2FuTAwbHlJl9msuroyNdWEER+v1Hpiu8Kzj5ar3T3K7f7RLwR/mW8DmJHTCAtVOo4+Omy+dMBx+j/8ALjRzdA7uC34X1KSf6WA/LHa5oESDIImRtH64i1arEb8jEBfTaThgEZfKgnVAjysCeotsLge554Q9ouEBD31mGoa0faGMSp5ET5/SMOm4fTHwro86ZKfRSB8xgLjXDDVTu+9cqRPjVTBkAclO55k7YAs77NcWFVNKtqK8jve8GfvCYPWJ54a1jO4IIuDzB8un64S8L4AcvqbvS7TabAD+kH9iYw5p1NQ/Q8vngGFE9P8ATHP/AExsAbWj64wsdhEdZwwJEMY2a3zxBz/TrjubjDAk0ScamDGNNWmDy88b770wgOQ/W2Oi0zHsMYBP7jEPeYAJCNuX644q0piNscGrFj88bGZGxOADk0yB1jngWu84nNeNr8sR06YMzOEAK5gX545NQCxwVVy4O2A2JGGIlFfl9DiKo5MqCwlXQiZGmoHDqoMgBg7ExFzO98cAc/yxgrHy+WEAVU45V1BoQtJcnxAs/d1KaO0lgCpqM8IqgtJ6RJTzCeGaQIUKEDaHH8vKnL0lMxINWpUqNaBC7nZe7C3U45NSPTCoLHmXpo6l4fQO6DLTBUnTS1V2p0hFw5RZ0mmNLyBMkLhnBkrAmoFaalNEAqECW7ypU0EhzUZUVdKkEmeZNwqObKwFMAatMaSV1CG0kjUkjfQVnBFOrBVgSCpDAgxBEQRyBst/IDbBQwVeD1Agemh7t4NOAA7I791Tcov4jpFubDkQTpsyUkP4dJRTqaDLKzDTyIgTIOzL1xLmKh00r2paQsM6PCToXWjiQhIZSVJBVbwIxLQ40q1VYqKaGrVquKS7mpTpUSFGumabBBVPeK0h6kgAEjAIhTOqfvcv31t/fDTh+VydSkgqZmvlq8AsXpK9HVudJQHSo2Euthe5wsGZWpToprpgU/tFV+8EO7vUMKzh6KsWpmk096t6R/CqkzN5KkpqGk7kL9rqUyCrKKeX8Ik/EQ9Raqg6tim/MAZnsZmGGvLtl84n4qNUA/8ACx0j/jwi452RrNSL1stWpKpMVAoJQjmVUlgvnGkxvscazHCaoqOFZe9phu8qIXQ0iCqEd6QJhmjwzdTaL4fJ/EfiFKUfuCyEoytTbUCpKkEisJMgibzgAoXD8/UpP3dSD94EEFHH4lOwPXkecb4sWWrawSt9pnf3H3fLkeU4F7Q8WXM6i+UpU6hvrosySerU4YE/5hDf5sIU4g9AhgSSBvEMOonZl9Y85wwLetY7QcQioC0G9wPlf88JMp2mQiSyH30sPURf/hHrg7LZ6mYMk7naRf8AoLfkMMQ6ataN/wB+mIKdXSTt5g3tyI5yNsCtxCl+OD/S/wCoxy/EU5amPkjfmQB9cAFhojUOl4xvuYHW+MxmGUR1RsDe+OALxsMbxmADbb/THJ/LG8ZgA5qVLjGOBvGMxmAQLNyIxlRMZjMAHTbYgqVCATjeMwmM6LYhXrjMZgEacYHrfDOMxmEI4q07DGAW+mMxmAZp0g8tpxuB0xmMwxEYP7OOkpjc3HTGYzCGDk7fv640tAcgBIv5+vUeWMxmBAHUuJVJYltZZVVtcnUFIZdRBDkqQIbVqERMWwMG1ATuBJNzPUmSSSTed8axmAZw9LY7emOKiat741jMBJEeEU33UfLAuY7LoFLKzL6G2MxmAYoSkyuB3rwTFjH98PKXZxWA1VKjerYzGYAP/9k="/>
          <p:cNvSpPr>
            <a:spLocks noChangeAspect="1" noChangeArrowheads="1"/>
          </p:cNvSpPr>
          <p:nvPr/>
        </p:nvSpPr>
        <p:spPr bwMode="auto">
          <a:xfrm>
            <a:off x="5870575" y="-898525"/>
            <a:ext cx="24384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70659"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TUTORIAL (Additional)</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p:cNvSpPr>
            <a:spLocks noGrp="1"/>
          </p:cNvSpPr>
          <p:nvPr>
            <p:ph idx="1"/>
          </p:nvPr>
        </p:nvSpPr>
        <p:spPr>
          <a:xfrm>
            <a:off x="533400" y="1143000"/>
            <a:ext cx="11353800" cy="685800"/>
          </a:xfrm>
        </p:spPr>
        <p:txBody>
          <a:bodyPr/>
          <a:lstStyle/>
          <a:p>
            <a:pPr marL="514350" indent="-514350" algn="just" eaLnBrk="1" hangingPunct="1">
              <a:buFont typeface="Calibri Light" panose="020F0302020204030204" pitchFamily="34" charset="0"/>
              <a:buAutoNum type="arabicPeriod"/>
            </a:pPr>
            <a:r>
              <a:rPr lang="en-US" altLang="en-US" sz="2800" smtClean="0">
                <a:solidFill>
                  <a:srgbClr val="FFFFFF"/>
                </a:solidFill>
                <a:latin typeface="Times New Roman" panose="02020603050405020304" pitchFamily="18" charset="0"/>
                <a:cs typeface="Times New Roman" panose="02020603050405020304" pitchFamily="18" charset="0"/>
              </a:rPr>
              <a:t>A beam ABCD, hinge supported at B is subjected to loads as shown in the figure. Calculate force 'F' and reactions at support B. (2 marks)</a:t>
            </a:r>
          </a:p>
        </p:txBody>
      </p:sp>
      <p:pic>
        <p:nvPicPr>
          <p:cNvPr id="7270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2362200"/>
            <a:ext cx="73152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1"/>
          </p:nvPr>
        </p:nvSpPr>
        <p:spPr>
          <a:xfrm>
            <a:off x="533400" y="1143000"/>
            <a:ext cx="11353800" cy="685800"/>
          </a:xfrm>
        </p:spPr>
        <p:txBody>
          <a:bodyPr/>
          <a:lstStyle/>
          <a:p>
            <a:pPr marL="514350" indent="-514350" algn="just" eaLnBrk="1" hangingPunct="1">
              <a:buFont typeface="Calibri Light" panose="020F0302020204030204" pitchFamily="34" charset="0"/>
              <a:buAutoNum type="arabicPeriod" startAt="2"/>
            </a:pPr>
            <a:r>
              <a:rPr lang="en-US" altLang="en-US" sz="2800" smtClean="0">
                <a:solidFill>
                  <a:srgbClr val="FFFFFF"/>
                </a:solidFill>
                <a:latin typeface="Times New Roman" panose="02020603050405020304" pitchFamily="18" charset="0"/>
                <a:cs typeface="Times New Roman" panose="02020603050405020304" pitchFamily="18" charset="0"/>
              </a:rPr>
              <a:t>Determine the reactions at the supports A and B for the beam loaded as shown in the figure. (4 marks)</a:t>
            </a:r>
          </a:p>
        </p:txBody>
      </p:sp>
      <p:pic>
        <p:nvPicPr>
          <p:cNvPr id="73731" name="Picture 5" descr="C:\Users\Mahe\Desktop\1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0" y="2438400"/>
            <a:ext cx="7720013"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LECTURE 8</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0"/>
          <p:cNvSpPr>
            <a:spLocks noGrp="1"/>
          </p:cNvSpPr>
          <p:nvPr>
            <p:ph type="title"/>
          </p:nvPr>
        </p:nvSpPr>
        <p:spPr>
          <a:xfrm>
            <a:off x="1295400" y="2362200"/>
            <a:ext cx="9829800" cy="944563"/>
          </a:xfrm>
        </p:spPr>
        <p:txBody>
          <a:bodyPr anchor="t"/>
          <a:lstStyle/>
          <a:p>
            <a:pPr algn="ctr"/>
            <a:r>
              <a:rPr lang="en-US" altLang="en-US" sz="4800" b="1" smtClean="0">
                <a:solidFill>
                  <a:srgbClr val="E8AB00"/>
                </a:solidFill>
                <a:latin typeface="Times New Roman" panose="02020603050405020304" pitchFamily="18" charset="0"/>
                <a:cs typeface="Times New Roman" panose="02020603050405020304" pitchFamily="18" charset="0"/>
              </a:rPr>
              <a:t>FRICTION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6"/>
          <p:cNvSpPr>
            <a:spLocks noChangeArrowheads="1"/>
          </p:cNvSpPr>
          <p:nvPr/>
        </p:nvSpPr>
        <p:spPr bwMode="auto">
          <a:xfrm>
            <a:off x="685800" y="1065213"/>
            <a:ext cx="7434263"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r>
              <a:rPr lang="en-US" altLang="en-US" sz="2800" b="1">
                <a:cs typeface="Times New Roman" panose="02020603050405020304" pitchFamily="18" charset="0"/>
              </a:rPr>
              <a:t>Lami’s theorem:</a:t>
            </a:r>
          </a:p>
          <a:p>
            <a:pPr algn="just"/>
            <a:r>
              <a:rPr lang="en-US" altLang="en-US" sz="2800">
                <a:cs typeface="Times New Roman" panose="02020603050405020304" pitchFamily="18" charset="0"/>
              </a:rPr>
              <a:t>If a system of three “concurrent” forces is in equilibrium, then, each force of the system is proportional to sine of the angle between the other two forces (and constant of proportionality is the same for all the forces). </a:t>
            </a:r>
          </a:p>
          <a:p>
            <a:pPr algn="just"/>
            <a:endParaRPr lang="en-US" altLang="en-US" sz="2800">
              <a:cs typeface="Times New Roman" panose="02020603050405020304" pitchFamily="18" charset="0"/>
            </a:endParaRPr>
          </a:p>
          <a:p>
            <a:pPr algn="just"/>
            <a:endParaRPr lang="en-US" altLang="en-US" sz="2800">
              <a:cs typeface="Times New Roman" panose="02020603050405020304" pitchFamily="18" charset="0"/>
            </a:endParaRPr>
          </a:p>
          <a:p>
            <a:pPr algn="just"/>
            <a:r>
              <a:rPr lang="en-US" altLang="en-US" sz="2800" b="1">
                <a:solidFill>
                  <a:srgbClr val="FFFF00"/>
                </a:solidFill>
                <a:cs typeface="Times New Roman" panose="02020603050405020304" pitchFamily="18" charset="0"/>
              </a:rPr>
              <a:t>Note:  </a:t>
            </a:r>
            <a:r>
              <a:rPr lang="en-US" altLang="en-US" sz="2800">
                <a:solidFill>
                  <a:srgbClr val="FFFF00"/>
                </a:solidFill>
                <a:cs typeface="Times New Roman" panose="02020603050405020304" pitchFamily="18" charset="0"/>
              </a:rPr>
              <a:t>While using Lami’s theorem, all the three  forces should be either directed away or all directed towards the point of concurrence. </a:t>
            </a:r>
          </a:p>
        </p:txBody>
      </p:sp>
      <p:sp>
        <p:nvSpPr>
          <p:cNvPr id="22" name="Line 17"/>
          <p:cNvSpPr>
            <a:spLocks noChangeShapeType="1"/>
          </p:cNvSpPr>
          <p:nvPr/>
        </p:nvSpPr>
        <p:spPr bwMode="auto">
          <a:xfrm flipV="1">
            <a:off x="10421938" y="1752600"/>
            <a:ext cx="838200" cy="7620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5" name="Line 18"/>
          <p:cNvSpPr>
            <a:spLocks noChangeShapeType="1"/>
          </p:cNvSpPr>
          <p:nvPr/>
        </p:nvSpPr>
        <p:spPr bwMode="auto">
          <a:xfrm flipH="1" flipV="1">
            <a:off x="9507538" y="1676400"/>
            <a:ext cx="914400" cy="8382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6" name="Line 19"/>
          <p:cNvSpPr>
            <a:spLocks noChangeShapeType="1"/>
          </p:cNvSpPr>
          <p:nvPr/>
        </p:nvSpPr>
        <p:spPr bwMode="auto">
          <a:xfrm>
            <a:off x="10421938" y="2514600"/>
            <a:ext cx="0" cy="9906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7" name="Arc 20"/>
          <p:cNvSpPr>
            <a:spLocks/>
          </p:cNvSpPr>
          <p:nvPr/>
        </p:nvSpPr>
        <p:spPr bwMode="auto">
          <a:xfrm flipV="1">
            <a:off x="10421938" y="2133600"/>
            <a:ext cx="457200" cy="568325"/>
          </a:xfrm>
          <a:custGeom>
            <a:avLst/>
            <a:gdLst>
              <a:gd name="T0" fmla="*/ 0 w 21600"/>
              <a:gd name="T1" fmla="*/ 0 h 32249"/>
              <a:gd name="T2" fmla="*/ 2147483646 w 21600"/>
              <a:gd name="T3" fmla="*/ 2147483646 h 32249"/>
              <a:gd name="T4" fmla="*/ 0 w 21600"/>
              <a:gd name="T5" fmla="*/ 2147483646 h 32249"/>
              <a:gd name="T6" fmla="*/ 0 60000 65536"/>
              <a:gd name="T7" fmla="*/ 0 60000 65536"/>
              <a:gd name="T8" fmla="*/ 0 60000 65536"/>
              <a:gd name="T9" fmla="*/ 0 w 21600"/>
              <a:gd name="T10" fmla="*/ 0 h 32249"/>
              <a:gd name="T11" fmla="*/ 21600 w 21600"/>
              <a:gd name="T12" fmla="*/ 32249 h 32249"/>
            </a:gdLst>
            <a:ahLst/>
            <a:cxnLst>
              <a:cxn ang="T6">
                <a:pos x="T0" y="T1"/>
              </a:cxn>
              <a:cxn ang="T7">
                <a:pos x="T2" y="T3"/>
              </a:cxn>
              <a:cxn ang="T8">
                <a:pos x="T4" y="T5"/>
              </a:cxn>
            </a:cxnLst>
            <a:rect l="T9" t="T10" r="T11" b="T12"/>
            <a:pathLst>
              <a:path w="21600" h="32249" fill="none" extrusionOk="0">
                <a:moveTo>
                  <a:pt x="-1" y="0"/>
                </a:moveTo>
                <a:cubicBezTo>
                  <a:pt x="11929" y="0"/>
                  <a:pt x="21600" y="9670"/>
                  <a:pt x="21600" y="21600"/>
                </a:cubicBezTo>
                <a:cubicBezTo>
                  <a:pt x="21600" y="25332"/>
                  <a:pt x="20632" y="29001"/>
                  <a:pt x="18792" y="32249"/>
                </a:cubicBezTo>
              </a:path>
              <a:path w="21600" h="32249" stroke="0" extrusionOk="0">
                <a:moveTo>
                  <a:pt x="-1" y="0"/>
                </a:moveTo>
                <a:cubicBezTo>
                  <a:pt x="11929" y="0"/>
                  <a:pt x="21600" y="9670"/>
                  <a:pt x="21600" y="21600"/>
                </a:cubicBezTo>
                <a:cubicBezTo>
                  <a:pt x="21600" y="25332"/>
                  <a:pt x="20632" y="29001"/>
                  <a:pt x="18792" y="32249"/>
                </a:cubicBezTo>
                <a:lnTo>
                  <a:pt x="0" y="21600"/>
                </a:lnTo>
                <a:lnTo>
                  <a:pt x="-1" y="0"/>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28" name="Arc 21"/>
          <p:cNvSpPr>
            <a:spLocks/>
          </p:cNvSpPr>
          <p:nvPr/>
        </p:nvSpPr>
        <p:spPr bwMode="auto">
          <a:xfrm rot="7139556" flipV="1">
            <a:off x="10020301" y="2306637"/>
            <a:ext cx="457200" cy="568325"/>
          </a:xfrm>
          <a:custGeom>
            <a:avLst/>
            <a:gdLst>
              <a:gd name="T0" fmla="*/ 0 w 21600"/>
              <a:gd name="T1" fmla="*/ 0 h 32249"/>
              <a:gd name="T2" fmla="*/ 2147483646 w 21600"/>
              <a:gd name="T3" fmla="*/ 2147483646 h 32249"/>
              <a:gd name="T4" fmla="*/ 0 w 21600"/>
              <a:gd name="T5" fmla="*/ 2147483646 h 32249"/>
              <a:gd name="T6" fmla="*/ 0 60000 65536"/>
              <a:gd name="T7" fmla="*/ 0 60000 65536"/>
              <a:gd name="T8" fmla="*/ 0 60000 65536"/>
              <a:gd name="T9" fmla="*/ 0 w 21600"/>
              <a:gd name="T10" fmla="*/ 0 h 32249"/>
              <a:gd name="T11" fmla="*/ 21600 w 21600"/>
              <a:gd name="T12" fmla="*/ 32249 h 32249"/>
            </a:gdLst>
            <a:ahLst/>
            <a:cxnLst>
              <a:cxn ang="T6">
                <a:pos x="T0" y="T1"/>
              </a:cxn>
              <a:cxn ang="T7">
                <a:pos x="T2" y="T3"/>
              </a:cxn>
              <a:cxn ang="T8">
                <a:pos x="T4" y="T5"/>
              </a:cxn>
            </a:cxnLst>
            <a:rect l="T9" t="T10" r="T11" b="T12"/>
            <a:pathLst>
              <a:path w="21600" h="32249" fill="none" extrusionOk="0">
                <a:moveTo>
                  <a:pt x="-1" y="0"/>
                </a:moveTo>
                <a:cubicBezTo>
                  <a:pt x="11929" y="0"/>
                  <a:pt x="21600" y="9670"/>
                  <a:pt x="21600" y="21600"/>
                </a:cubicBezTo>
                <a:cubicBezTo>
                  <a:pt x="21600" y="25332"/>
                  <a:pt x="20632" y="29001"/>
                  <a:pt x="18792" y="32249"/>
                </a:cubicBezTo>
              </a:path>
              <a:path w="21600" h="32249" stroke="0" extrusionOk="0">
                <a:moveTo>
                  <a:pt x="-1" y="0"/>
                </a:moveTo>
                <a:cubicBezTo>
                  <a:pt x="11929" y="0"/>
                  <a:pt x="21600" y="9670"/>
                  <a:pt x="21600" y="21600"/>
                </a:cubicBezTo>
                <a:cubicBezTo>
                  <a:pt x="21600" y="25332"/>
                  <a:pt x="20632" y="29001"/>
                  <a:pt x="18792" y="32249"/>
                </a:cubicBezTo>
                <a:lnTo>
                  <a:pt x="0" y="21600"/>
                </a:lnTo>
                <a:lnTo>
                  <a:pt x="-1" y="0"/>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29" name="Arc 22"/>
          <p:cNvSpPr>
            <a:spLocks/>
          </p:cNvSpPr>
          <p:nvPr/>
        </p:nvSpPr>
        <p:spPr bwMode="auto">
          <a:xfrm rot="13703580" flipV="1">
            <a:off x="10172701" y="1849437"/>
            <a:ext cx="457200" cy="568325"/>
          </a:xfrm>
          <a:custGeom>
            <a:avLst/>
            <a:gdLst>
              <a:gd name="T0" fmla="*/ 0 w 21600"/>
              <a:gd name="T1" fmla="*/ 0 h 32249"/>
              <a:gd name="T2" fmla="*/ 2147483646 w 21600"/>
              <a:gd name="T3" fmla="*/ 2147483646 h 32249"/>
              <a:gd name="T4" fmla="*/ 0 w 21600"/>
              <a:gd name="T5" fmla="*/ 2147483646 h 32249"/>
              <a:gd name="T6" fmla="*/ 0 60000 65536"/>
              <a:gd name="T7" fmla="*/ 0 60000 65536"/>
              <a:gd name="T8" fmla="*/ 0 60000 65536"/>
              <a:gd name="T9" fmla="*/ 0 w 21600"/>
              <a:gd name="T10" fmla="*/ 0 h 32249"/>
              <a:gd name="T11" fmla="*/ 21600 w 21600"/>
              <a:gd name="T12" fmla="*/ 32249 h 32249"/>
            </a:gdLst>
            <a:ahLst/>
            <a:cxnLst>
              <a:cxn ang="T6">
                <a:pos x="T0" y="T1"/>
              </a:cxn>
              <a:cxn ang="T7">
                <a:pos x="T2" y="T3"/>
              </a:cxn>
              <a:cxn ang="T8">
                <a:pos x="T4" y="T5"/>
              </a:cxn>
            </a:cxnLst>
            <a:rect l="T9" t="T10" r="T11" b="T12"/>
            <a:pathLst>
              <a:path w="21600" h="32249" fill="none" extrusionOk="0">
                <a:moveTo>
                  <a:pt x="-1" y="0"/>
                </a:moveTo>
                <a:cubicBezTo>
                  <a:pt x="11929" y="0"/>
                  <a:pt x="21600" y="9670"/>
                  <a:pt x="21600" y="21600"/>
                </a:cubicBezTo>
                <a:cubicBezTo>
                  <a:pt x="21600" y="25332"/>
                  <a:pt x="20632" y="29001"/>
                  <a:pt x="18792" y="32249"/>
                </a:cubicBezTo>
              </a:path>
              <a:path w="21600" h="32249" stroke="0" extrusionOk="0">
                <a:moveTo>
                  <a:pt x="-1" y="0"/>
                </a:moveTo>
                <a:cubicBezTo>
                  <a:pt x="11929" y="0"/>
                  <a:pt x="21600" y="9670"/>
                  <a:pt x="21600" y="21600"/>
                </a:cubicBezTo>
                <a:cubicBezTo>
                  <a:pt x="21600" y="25332"/>
                  <a:pt x="20632" y="29001"/>
                  <a:pt x="18792" y="32249"/>
                </a:cubicBezTo>
                <a:lnTo>
                  <a:pt x="0" y="21600"/>
                </a:lnTo>
                <a:lnTo>
                  <a:pt x="-1" y="0"/>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30" name="Text Box 24"/>
          <p:cNvSpPr txBox="1">
            <a:spLocks noChangeArrowheads="1"/>
          </p:cNvSpPr>
          <p:nvPr/>
        </p:nvSpPr>
        <p:spPr bwMode="auto">
          <a:xfrm>
            <a:off x="9583738" y="2286000"/>
            <a:ext cx="381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sz="2800">
              <a:latin typeface="Arial" panose="020B0604020202020204" pitchFamily="34" charset="0"/>
            </a:endParaRPr>
          </a:p>
        </p:txBody>
      </p:sp>
      <p:sp>
        <p:nvSpPr>
          <p:cNvPr id="31" name="Text Box 28"/>
          <p:cNvSpPr txBox="1">
            <a:spLocks noChangeArrowheads="1"/>
          </p:cNvSpPr>
          <p:nvPr/>
        </p:nvSpPr>
        <p:spPr bwMode="auto">
          <a:xfrm>
            <a:off x="10040938" y="3581400"/>
            <a:ext cx="838200" cy="430213"/>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sz="2800" b="1" dirty="0">
                <a:solidFill>
                  <a:schemeClr val="accent1">
                    <a:lumMod val="60000"/>
                    <a:lumOff val="40000"/>
                  </a:schemeClr>
                </a:solidFill>
                <a:latin typeface="+mn-lt"/>
              </a:rPr>
              <a:t>F1</a:t>
            </a:r>
          </a:p>
        </p:txBody>
      </p:sp>
      <p:sp>
        <p:nvSpPr>
          <p:cNvPr id="32" name="Text Box 29"/>
          <p:cNvSpPr txBox="1">
            <a:spLocks noChangeArrowheads="1"/>
          </p:cNvSpPr>
          <p:nvPr/>
        </p:nvSpPr>
        <p:spPr bwMode="auto">
          <a:xfrm>
            <a:off x="9050338" y="1295400"/>
            <a:ext cx="457200" cy="430213"/>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sz="2800" dirty="0">
                <a:solidFill>
                  <a:srgbClr val="FF0000"/>
                </a:solidFill>
                <a:latin typeface="+mn-lt"/>
              </a:rPr>
              <a:t>F3</a:t>
            </a:r>
          </a:p>
        </p:txBody>
      </p:sp>
      <p:sp>
        <p:nvSpPr>
          <p:cNvPr id="33" name="Text Box 30"/>
          <p:cNvSpPr txBox="1">
            <a:spLocks noChangeArrowheads="1"/>
          </p:cNvSpPr>
          <p:nvPr/>
        </p:nvSpPr>
        <p:spPr bwMode="auto">
          <a:xfrm>
            <a:off x="10955338" y="1371600"/>
            <a:ext cx="762000" cy="369888"/>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b="1" dirty="0">
                <a:solidFill>
                  <a:srgbClr val="FFFF00"/>
                </a:solidFill>
                <a:latin typeface="+mn-lt"/>
              </a:rPr>
              <a:t>F2</a:t>
            </a:r>
          </a:p>
        </p:txBody>
      </p:sp>
      <p:sp>
        <p:nvSpPr>
          <p:cNvPr id="34" name="Text Box 23"/>
          <p:cNvSpPr txBox="1">
            <a:spLocks noChangeArrowheads="1"/>
          </p:cNvSpPr>
          <p:nvPr/>
        </p:nvSpPr>
        <p:spPr bwMode="auto">
          <a:xfrm>
            <a:off x="10117138" y="1447800"/>
            <a:ext cx="838200" cy="430213"/>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l-GR" sz="2800" b="1" dirty="0">
                <a:solidFill>
                  <a:schemeClr val="accent1">
                    <a:lumMod val="60000"/>
                    <a:lumOff val="40000"/>
                  </a:schemeClr>
                </a:solidFill>
                <a:latin typeface="Arial" pitchFamily="34" charset="0"/>
                <a:cs typeface="Times New Roman" pitchFamily="18" charset="0"/>
              </a:rPr>
              <a:t>α</a:t>
            </a:r>
          </a:p>
        </p:txBody>
      </p:sp>
      <p:graphicFrame>
        <p:nvGraphicFramePr>
          <p:cNvPr id="36" name="Object 15"/>
          <p:cNvGraphicFramePr>
            <a:graphicFrameLocks noGrp="1" noChangeAspect="1"/>
          </p:cNvGraphicFramePr>
          <p:nvPr/>
        </p:nvGraphicFramePr>
        <p:xfrm>
          <a:off x="8342313" y="4156075"/>
          <a:ext cx="3813175" cy="1595438"/>
        </p:xfrm>
        <a:graphic>
          <a:graphicData uri="http://schemas.openxmlformats.org/presentationml/2006/ole">
            <mc:AlternateContent xmlns:mc="http://schemas.openxmlformats.org/markup-compatibility/2006">
              <mc:Choice xmlns:v="urn:schemas-microsoft-com:vml" Requires="v">
                <p:oleObj spid="_x0000_s17493" name="Equation" r:id="rId4" imgW="1123843" imgH="285842" progId="Equation.3">
                  <p:embed/>
                </p:oleObj>
              </mc:Choice>
              <mc:Fallback>
                <p:oleObj name="Equation" r:id="rId4" imgW="1123843" imgH="285842" progId="Equation.3">
                  <p:embed/>
                  <p:pic>
                    <p:nvPicPr>
                      <p:cNvPr id="0" name="Object 1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313" y="4156075"/>
                        <a:ext cx="3813175"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 Box 23"/>
          <p:cNvSpPr txBox="1">
            <a:spLocks noChangeArrowheads="1"/>
          </p:cNvSpPr>
          <p:nvPr/>
        </p:nvSpPr>
        <p:spPr bwMode="auto">
          <a:xfrm>
            <a:off x="10515600" y="2471738"/>
            <a:ext cx="8382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4000" b="1">
                <a:solidFill>
                  <a:srgbClr val="FF0000"/>
                </a:solidFill>
                <a:latin typeface="Arial" panose="020B0604020202020204" pitchFamily="34" charset="0"/>
                <a:cs typeface="Times New Roman" panose="02020603050405020304" pitchFamily="18" charset="0"/>
              </a:rPr>
              <a:t>ᵞ</a:t>
            </a:r>
          </a:p>
        </p:txBody>
      </p:sp>
      <p:sp>
        <p:nvSpPr>
          <p:cNvPr id="38" name="Text Box 23"/>
          <p:cNvSpPr txBox="1">
            <a:spLocks noChangeArrowheads="1"/>
          </p:cNvSpPr>
          <p:nvPr/>
        </p:nvSpPr>
        <p:spPr bwMode="auto">
          <a:xfrm>
            <a:off x="9361488" y="2278063"/>
            <a:ext cx="838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l-GR" altLang="en-US" sz="4000" b="1">
                <a:solidFill>
                  <a:srgbClr val="FFFF00"/>
                </a:solidFill>
                <a:latin typeface="Arial" panose="020B0604020202020204" pitchFamily="34" charset="0"/>
                <a:cs typeface="Times New Roman" panose="02020603050405020304" pitchFamily="18" charset="0"/>
              </a:rPr>
              <a:t>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barn(inVertical)">
                                      <p:cBhvr>
                                        <p:cTn id="7" dur="500"/>
                                        <p:tgtEl>
                                          <p:spTgt spid="2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inVertical)">
                                      <p:cBhvr>
                                        <p:cTn id="18" dur="500"/>
                                        <p:tgtEl>
                                          <p:spTgt spid="2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inVertical)">
                                      <p:cBhvr>
                                        <p:cTn id="21" dur="500"/>
                                        <p:tgtEl>
                                          <p:spTgt spid="2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arn(inVertical)">
                                      <p:cBhvr>
                                        <p:cTn id="24" dur="500"/>
                                        <p:tgtEl>
                                          <p:spTgt spid="2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par>
                                <p:cTn id="28" presetID="16" presetClass="entr" presetSubtype="21" fill="hold" grpId="0" nodeType="withEffect" nodePh="1">
                                  <p:stCondLst>
                                    <p:cond delay="0"/>
                                  </p:stCondLst>
                                  <p:endCondLst>
                                    <p:cond evt="begin" delay="0">
                                      <p:tn val="28"/>
                                    </p:cond>
                                  </p:end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inVertical)">
                                      <p:cBhvr>
                                        <p:cTn id="33" dur="500"/>
                                        <p:tgtEl>
                                          <p:spTgt spid="3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barn(inVertical)">
                                      <p:cBhvr>
                                        <p:cTn id="36" dur="500"/>
                                        <p:tgtEl>
                                          <p:spTgt spid="3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arn(inVertical)">
                                      <p:cBhvr>
                                        <p:cTn id="39" dur="500"/>
                                        <p:tgtEl>
                                          <p:spTgt spid="33"/>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arn(inVertical)">
                                      <p:cBhvr>
                                        <p:cTn id="42" dur="500"/>
                                        <p:tgtEl>
                                          <p:spTgt spid="34"/>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barn(inVertical)">
                                      <p:cBhvr>
                                        <p:cTn id="45" dur="500"/>
                                        <p:tgtEl>
                                          <p:spTgt spid="3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arn(inVertical)">
                                      <p:cBhvr>
                                        <p:cTn id="48" dur="500"/>
                                        <p:tgtEl>
                                          <p:spTgt spid="3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21"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barn(inVertical)">
                                      <p:cBhvr>
                                        <p:cTn id="53" dur="500"/>
                                        <p:tgtEl>
                                          <p:spTgt spid="3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6" presetClass="entr" presetSubtype="21" fill="hold" nodeType="clickEffect">
                                  <p:stCondLst>
                                    <p:cond delay="0"/>
                                  </p:stCondLst>
                                  <p:childTnLst>
                                    <p:set>
                                      <p:cBhvr>
                                        <p:cTn id="57" dur="1" fill="hold">
                                          <p:stCondLst>
                                            <p:cond delay="0"/>
                                          </p:stCondLst>
                                        </p:cTn>
                                        <p:tgtEl>
                                          <p:spTgt spid="21">
                                            <p:txEl>
                                              <p:pRg st="4" end="4"/>
                                            </p:txEl>
                                          </p:spTgt>
                                        </p:tgtEl>
                                        <p:attrNameLst>
                                          <p:attrName>style.visibility</p:attrName>
                                        </p:attrNameLst>
                                      </p:cBhvr>
                                      <p:to>
                                        <p:strVal val="visible"/>
                                      </p:to>
                                    </p:set>
                                    <p:animEffect transition="in" filter="barn(inVertical)">
                                      <p:cBhvr>
                                        <p:cTn id="58"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7" grpId="0" animBg="1"/>
      <p:bldP spid="28" grpId="0" animBg="1"/>
      <p:bldP spid="29" grpId="0" animBg="1"/>
      <p:bldP spid="30" grpId="0"/>
      <p:bldP spid="31" grpId="0"/>
      <p:bldP spid="32" grpId="0"/>
      <p:bldP spid="33" grpId="0"/>
      <p:bldP spid="34" grpId="0"/>
      <p:bldP spid="37" grpId="0"/>
      <p:bldP spid="3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p:cNvSpPr>
            <a:spLocks noGrp="1"/>
          </p:cNvSpPr>
          <p:nvPr>
            <p:ph idx="1"/>
          </p:nvPr>
        </p:nvSpPr>
        <p:spPr>
          <a:xfrm>
            <a:off x="609600" y="1112838"/>
            <a:ext cx="10972800" cy="4525962"/>
          </a:xfrm>
        </p:spPr>
        <p:txBody>
          <a:bodyPr/>
          <a:lstStyle/>
          <a:p>
            <a:pPr eaLnBrk="1" hangingPunct="1">
              <a:lnSpc>
                <a:spcPct val="15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Introduction</a:t>
            </a:r>
          </a:p>
          <a:p>
            <a:pPr eaLnBrk="1" hangingPunct="1">
              <a:lnSpc>
                <a:spcPct val="15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Terms and Definitions</a:t>
            </a:r>
          </a:p>
          <a:p>
            <a:pPr eaLnBrk="1" hangingPunct="1">
              <a:lnSpc>
                <a:spcPct val="15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Static, Limiting and Kinetic Friction</a:t>
            </a:r>
          </a:p>
          <a:p>
            <a:pPr eaLnBrk="1" hangingPunct="1">
              <a:lnSpc>
                <a:spcPct val="15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Laws of dry friction</a:t>
            </a:r>
          </a:p>
          <a:p>
            <a:pPr eaLnBrk="1" hangingPunct="1">
              <a:lnSpc>
                <a:spcPct val="15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Application Problems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6" descr="https://share.ehs.uen.org/sites/default/files/images/frictio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763" y="3333750"/>
            <a:ext cx="4059237"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457200" y="1066800"/>
            <a:ext cx="11430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r>
              <a:rPr lang="en-US" altLang="en-US" sz="2800" dirty="0">
                <a:cs typeface="Times New Roman" panose="02020603050405020304" pitchFamily="18" charset="0"/>
              </a:rPr>
              <a:t>Force which opposes the movement or tendency of movement is known as frictional resistance or friction.</a:t>
            </a:r>
          </a:p>
          <a:p>
            <a:pPr algn="just"/>
            <a:endParaRPr lang="en-US" altLang="en-US" sz="2800" dirty="0">
              <a:cs typeface="Times New Roman" panose="02020603050405020304" pitchFamily="18" charset="0"/>
            </a:endParaRPr>
          </a:p>
          <a:p>
            <a:pPr algn="just"/>
            <a:r>
              <a:rPr lang="en-US" altLang="en-US" sz="2800" dirty="0">
                <a:cs typeface="Times New Roman" panose="02020603050405020304" pitchFamily="18" charset="0"/>
              </a:rPr>
              <a:t>Defined broadly as the resistance that occurs between two bodies in contact when they tend to slide or roll relative to one another.</a:t>
            </a:r>
          </a:p>
        </p:txBody>
      </p:sp>
      <p:sp>
        <p:nvSpPr>
          <p:cNvPr id="77828"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Introduction</a:t>
            </a:r>
          </a:p>
        </p:txBody>
      </p:sp>
      <p:sp>
        <p:nvSpPr>
          <p:cNvPr id="8" name="Rectangle 7"/>
          <p:cNvSpPr>
            <a:spLocks noChangeArrowheads="1"/>
          </p:cNvSpPr>
          <p:nvPr/>
        </p:nvSpPr>
        <p:spPr bwMode="auto">
          <a:xfrm>
            <a:off x="457200" y="3633788"/>
            <a:ext cx="73152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r>
              <a:rPr lang="en-IN" altLang="en-US" sz="2800" dirty="0"/>
              <a:t>A frictional force is a shear force that acts tangent to the surface of contact between two bodies. This force opposes sliding motion between the bodies.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p:cNvSpPr>
            <a:spLocks noGrp="1"/>
          </p:cNvSpPr>
          <p:nvPr>
            <p:ph idx="1"/>
          </p:nvPr>
        </p:nvSpPr>
        <p:spPr>
          <a:xfrm>
            <a:off x="457200" y="3821113"/>
            <a:ext cx="7391400" cy="2808287"/>
          </a:xfrm>
        </p:spPr>
        <p:txBody>
          <a:bodyPr/>
          <a:lstStyle/>
          <a:p>
            <a:pPr marL="0" indent="0" algn="just">
              <a:buFontTx/>
              <a:buNone/>
            </a:pPr>
            <a:r>
              <a:rPr lang="en-US" altLang="en-US" sz="2800" b="1" dirty="0" smtClean="0">
                <a:solidFill>
                  <a:srgbClr val="FFFFFF"/>
                </a:solidFill>
                <a:latin typeface="Times New Roman" panose="02020603050405020304" pitchFamily="18" charset="0"/>
                <a:cs typeface="Times New Roman" panose="02020603050405020304" pitchFamily="18" charset="0"/>
              </a:rPr>
              <a:t>Advantages: </a:t>
            </a:r>
          </a:p>
          <a:p>
            <a:pPr marL="0" indent="0" algn="just">
              <a:buFontTx/>
              <a:buNone/>
            </a:pPr>
            <a:r>
              <a:rPr lang="en-US" altLang="en-US" sz="2800" dirty="0" smtClean="0">
                <a:solidFill>
                  <a:srgbClr val="FFFFFF"/>
                </a:solidFill>
                <a:latin typeface="Times New Roman" panose="02020603050405020304" pitchFamily="18" charset="0"/>
                <a:cs typeface="Times New Roman" panose="02020603050405020304" pitchFamily="18" charset="0"/>
              </a:rPr>
              <a:t>Walk, Traction, Brake, grind and polish</a:t>
            </a:r>
          </a:p>
          <a:p>
            <a:pPr marL="0" indent="0" algn="just">
              <a:buFontTx/>
              <a:buNone/>
            </a:pPr>
            <a:endParaRPr lang="en-US" altLang="en-US" sz="2800" dirty="0" smtClean="0">
              <a:solidFill>
                <a:srgbClr val="FFFFFF"/>
              </a:solidFill>
              <a:latin typeface="Times New Roman" panose="02020603050405020304" pitchFamily="18" charset="0"/>
              <a:cs typeface="Times New Roman" panose="02020603050405020304" pitchFamily="18" charset="0"/>
            </a:endParaRPr>
          </a:p>
          <a:p>
            <a:pPr marL="0" indent="0" algn="just">
              <a:buFontTx/>
              <a:buNone/>
            </a:pPr>
            <a:r>
              <a:rPr lang="en-US" altLang="en-US" sz="2800" b="1" dirty="0" smtClean="0">
                <a:solidFill>
                  <a:srgbClr val="FFFFFF"/>
                </a:solidFill>
                <a:latin typeface="Times New Roman" panose="02020603050405020304" pitchFamily="18" charset="0"/>
                <a:cs typeface="Times New Roman" panose="02020603050405020304" pitchFamily="18" charset="0"/>
              </a:rPr>
              <a:t>Disadvantages: </a:t>
            </a:r>
          </a:p>
          <a:p>
            <a:pPr marL="0" indent="0" algn="just">
              <a:buFontTx/>
              <a:buNone/>
            </a:pPr>
            <a:r>
              <a:rPr lang="en-US" altLang="en-US" sz="2800" dirty="0" smtClean="0">
                <a:solidFill>
                  <a:srgbClr val="FFFFFF"/>
                </a:solidFill>
                <a:latin typeface="Times New Roman" panose="02020603050405020304" pitchFamily="18" charset="0"/>
                <a:cs typeface="Times New Roman" panose="02020603050405020304" pitchFamily="18" charset="0"/>
              </a:rPr>
              <a:t>Power loss, wear and tear</a:t>
            </a:r>
          </a:p>
          <a:p>
            <a:pPr marL="0" indent="0" algn="just">
              <a:buFontTx/>
              <a:buNone/>
            </a:pPr>
            <a:endParaRPr lang="en-IN" altLang="en-US" sz="2800" dirty="0" smtClean="0">
              <a:solidFill>
                <a:srgbClr val="FFFFFF"/>
              </a:solidFill>
              <a:latin typeface="Times New Roman" panose="02020603050405020304" pitchFamily="18" charset="0"/>
              <a:cs typeface="Times New Roman" panose="02020603050405020304" pitchFamily="18" charset="0"/>
            </a:endParaRPr>
          </a:p>
        </p:txBody>
      </p:sp>
      <p:pic>
        <p:nvPicPr>
          <p:cNvPr id="25" name="Picture 36" descr="https://share.ehs.uen.org/sites/default/files/images/frictio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808288"/>
            <a:ext cx="464820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p:cNvSpPr>
            <a:spLocks noChangeArrowheads="1"/>
          </p:cNvSpPr>
          <p:nvPr/>
        </p:nvSpPr>
        <p:spPr bwMode="auto">
          <a:xfrm>
            <a:off x="457200" y="2470150"/>
            <a:ext cx="11576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endParaRPr lang="en-IN" altLang="en-US" sz="2800" dirty="0"/>
          </a:p>
          <a:p>
            <a:pPr algn="just"/>
            <a:r>
              <a:rPr lang="en-IN" altLang="en-US" sz="2800" dirty="0"/>
              <a:t>Friction – Beneficial and harmful</a:t>
            </a:r>
          </a:p>
        </p:txBody>
      </p:sp>
      <p:sp>
        <p:nvSpPr>
          <p:cNvPr id="30" name="Rectangle 29"/>
          <p:cNvSpPr>
            <a:spLocks noChangeArrowheads="1"/>
          </p:cNvSpPr>
          <p:nvPr/>
        </p:nvSpPr>
        <p:spPr bwMode="auto">
          <a:xfrm>
            <a:off x="457200" y="1066800"/>
            <a:ext cx="11277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r>
              <a:rPr lang="en-US" altLang="en-US" sz="2800" dirty="0"/>
              <a:t>Plays very important role in the analysis of the performance of various mechanical devices.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Terms and Definitions</a:t>
            </a:r>
          </a:p>
        </p:txBody>
      </p:sp>
      <p:sp>
        <p:nvSpPr>
          <p:cNvPr id="82947" name="Rectangle 11"/>
          <p:cNvSpPr>
            <a:spLocks noChangeArrowheads="1"/>
          </p:cNvSpPr>
          <p:nvPr/>
        </p:nvSpPr>
        <p:spPr bwMode="auto">
          <a:xfrm>
            <a:off x="7362825" y="4040188"/>
            <a:ext cx="1676400" cy="369887"/>
          </a:xfrm>
          <a:prstGeom prst="rect">
            <a:avLst/>
          </a:prstGeom>
          <a:gradFill rotWithShape="0">
            <a:gsLst>
              <a:gs pos="0">
                <a:srgbClr val="8488C4"/>
              </a:gs>
              <a:gs pos="53000">
                <a:srgbClr val="D4DEFF"/>
              </a:gs>
              <a:gs pos="83000">
                <a:srgbClr val="D4DEFF"/>
              </a:gs>
              <a:gs pos="100000">
                <a:srgbClr val="96AB94"/>
              </a:gs>
            </a:gsLst>
            <a:lin ang="5400000"/>
          </a:gradFill>
          <a:ln w="9525" algn="ctr">
            <a:solidFill>
              <a:srgbClr val="FFFFFF"/>
            </a:solidFill>
            <a:round/>
            <a:headEnd/>
            <a:tailEnd/>
          </a:ln>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cs typeface="Times New Roman" panose="02020603050405020304" pitchFamily="18" charset="0"/>
            </a:endParaRPr>
          </a:p>
        </p:txBody>
      </p:sp>
      <p:cxnSp>
        <p:nvCxnSpPr>
          <p:cNvPr id="82948" name="Straight Connector 13"/>
          <p:cNvCxnSpPr>
            <a:cxnSpLocks noChangeShapeType="1"/>
          </p:cNvCxnSpPr>
          <p:nvPr/>
        </p:nvCxnSpPr>
        <p:spPr bwMode="auto">
          <a:xfrm>
            <a:off x="6526213" y="4419600"/>
            <a:ext cx="33528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82949" name="Straight Arrow Connector 15"/>
          <p:cNvCxnSpPr>
            <a:cxnSpLocks noChangeShapeType="1"/>
          </p:cNvCxnSpPr>
          <p:nvPr/>
        </p:nvCxnSpPr>
        <p:spPr bwMode="auto">
          <a:xfrm>
            <a:off x="9029700" y="4202113"/>
            <a:ext cx="1447800" cy="1587"/>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1" name="Rectangle 10"/>
          <p:cNvSpPr/>
          <p:nvPr/>
        </p:nvSpPr>
        <p:spPr>
          <a:xfrm>
            <a:off x="10030989" y="3505200"/>
            <a:ext cx="385041" cy="523220"/>
          </a:xfrm>
          <a:prstGeom prst="rect">
            <a:avLst/>
          </a:prstGeom>
          <a:noFill/>
        </p:spPr>
        <p:txBody>
          <a:bodyPr wrap="none">
            <a:spAutoFit/>
          </a:bodyPr>
          <a:lstStyle/>
          <a:p>
            <a:pPr algn="ctr" eaLnBrk="1" hangingPunct="1">
              <a:spcBef>
                <a:spcPct val="50000"/>
              </a:spcBef>
              <a:defRPr/>
            </a:pPr>
            <a:r>
              <a:rPr lang="en-US" sz="2800" dirty="0">
                <a:ln w="18415" cmpd="sng">
                  <a:solidFill>
                    <a:srgbClr val="FFFFFF"/>
                  </a:solidFill>
                  <a:prstDash val="solid"/>
                </a:ln>
                <a:effectLst>
                  <a:outerShdw blurRad="63500" dir="3600000" algn="tl" rotWithShape="0">
                    <a:srgbClr val="000000">
                      <a:alpha val="70000"/>
                    </a:srgbClr>
                  </a:outerShdw>
                </a:effectLst>
                <a:cs typeface="Times New Roman" panose="02020603050405020304" pitchFamily="18" charset="0"/>
              </a:rPr>
              <a:t>P</a:t>
            </a:r>
          </a:p>
        </p:txBody>
      </p:sp>
      <p:cxnSp>
        <p:nvCxnSpPr>
          <p:cNvPr id="12" name="Straight Connector 11"/>
          <p:cNvCxnSpPr>
            <a:cxnSpLocks noChangeShapeType="1"/>
          </p:cNvCxnSpPr>
          <p:nvPr/>
        </p:nvCxnSpPr>
        <p:spPr bwMode="auto">
          <a:xfrm rot="5400000">
            <a:off x="6792913" y="4229100"/>
            <a:ext cx="2819400" cy="3175"/>
          </a:xfrm>
          <a:prstGeom prst="line">
            <a:avLst/>
          </a:prstGeom>
          <a:noFill/>
          <a:ln w="9525" algn="ctr">
            <a:solidFill>
              <a:srgbClr val="FFFF00"/>
            </a:solidFill>
            <a:round/>
            <a:headEnd/>
            <a:tailEnd/>
          </a:ln>
          <a:extLst>
            <a:ext uri="{909E8E84-426E-40DD-AFC4-6F175D3DCCD1}">
              <a14:hiddenFill xmlns:a14="http://schemas.microsoft.com/office/drawing/2010/main">
                <a:noFill/>
              </a14:hiddenFill>
            </a:ext>
          </a:extLst>
        </p:spPr>
      </p:cxnSp>
      <p:cxnSp>
        <p:nvCxnSpPr>
          <p:cNvPr id="13" name="Straight Connector 12"/>
          <p:cNvCxnSpPr>
            <a:cxnSpLocks noChangeShapeType="1"/>
          </p:cNvCxnSpPr>
          <p:nvPr/>
        </p:nvCxnSpPr>
        <p:spPr bwMode="auto">
          <a:xfrm>
            <a:off x="6005513" y="4187825"/>
            <a:ext cx="4953000" cy="1588"/>
          </a:xfrm>
          <a:prstGeom prst="line">
            <a:avLst/>
          </a:prstGeom>
          <a:noFill/>
          <a:ln w="9525" algn="ctr">
            <a:solidFill>
              <a:srgbClr val="FFFF00"/>
            </a:solidFill>
            <a:round/>
            <a:headEnd/>
            <a:tailEn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rot="16200000" flipH="1">
            <a:off x="7480300" y="3509963"/>
            <a:ext cx="1446213" cy="1587"/>
          </a:xfrm>
          <a:prstGeom prst="straightConnector1">
            <a:avLst/>
          </a:prstGeom>
          <a:noFill/>
          <a:ln w="3492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rot="10800000">
            <a:off x="8278813" y="4419600"/>
            <a:ext cx="1371600" cy="1588"/>
          </a:xfrm>
          <a:prstGeom prst="straightConnector1">
            <a:avLst/>
          </a:prstGeom>
          <a:noFill/>
          <a:ln w="28575" algn="ctr">
            <a:solidFill>
              <a:srgbClr val="FFFF00"/>
            </a:solidFill>
            <a:round/>
            <a:headEnd/>
            <a:tailEnd type="arrow" w="med" len="med"/>
          </a:ln>
          <a:extLst>
            <a:ext uri="{909E8E84-426E-40DD-AFC4-6F175D3DCCD1}">
              <a14:hiddenFill xmlns:a14="http://schemas.microsoft.com/office/drawing/2010/main">
                <a:noFill/>
              </a14:hiddenFill>
            </a:ext>
          </a:extLst>
        </p:spPr>
      </p:cxnSp>
      <p:sp>
        <p:nvSpPr>
          <p:cNvPr id="17" name="Rectangle 16"/>
          <p:cNvSpPr/>
          <p:nvPr/>
        </p:nvSpPr>
        <p:spPr>
          <a:xfrm>
            <a:off x="9368346" y="4427382"/>
            <a:ext cx="385041" cy="523220"/>
          </a:xfrm>
          <a:prstGeom prst="rect">
            <a:avLst/>
          </a:prstGeom>
          <a:noFill/>
        </p:spPr>
        <p:txBody>
          <a:bodyPr wrap="none">
            <a:spAutoFit/>
          </a:bodyPr>
          <a:lstStyle/>
          <a:p>
            <a:pPr algn="ctr" eaLnBrk="1" hangingPunct="1">
              <a:spcBef>
                <a:spcPct val="50000"/>
              </a:spcBef>
              <a:defRPr/>
            </a:pPr>
            <a:r>
              <a:rPr lang="en-US" sz="2800" dirty="0">
                <a:ln w="18415" cmpd="sng">
                  <a:solidFill>
                    <a:srgbClr val="FFFFFF"/>
                  </a:solidFill>
                  <a:prstDash val="solid"/>
                </a:ln>
                <a:effectLst>
                  <a:outerShdw blurRad="63500" dir="3600000" algn="tl" rotWithShape="0">
                    <a:srgbClr val="000000">
                      <a:alpha val="70000"/>
                    </a:srgbClr>
                  </a:outerShdw>
                </a:effectLst>
                <a:cs typeface="Times New Roman" panose="02020603050405020304" pitchFamily="18" charset="0"/>
              </a:rPr>
              <a:t>F</a:t>
            </a:r>
          </a:p>
        </p:txBody>
      </p:sp>
      <p:sp>
        <p:nvSpPr>
          <p:cNvPr id="18" name="Rectangle 17"/>
          <p:cNvSpPr/>
          <p:nvPr/>
        </p:nvSpPr>
        <p:spPr>
          <a:xfrm>
            <a:off x="6306520" y="5867400"/>
            <a:ext cx="2797561" cy="461665"/>
          </a:xfrm>
          <a:prstGeom prst="rect">
            <a:avLst/>
          </a:prstGeom>
          <a:noFill/>
        </p:spPr>
        <p:txBody>
          <a:bodyPr wrap="none">
            <a:spAutoFit/>
          </a:bodyPr>
          <a:lstStyle/>
          <a:p>
            <a:pPr algn="ctr" eaLnBrk="1" hangingPunct="1">
              <a:spcBef>
                <a:spcPct val="50000"/>
              </a:spcBef>
              <a:defRPr/>
            </a:pPr>
            <a:r>
              <a:rPr lang="en-US" dirty="0">
                <a:ln w="18415" cmpd="sng">
                  <a:solidFill>
                    <a:srgbClr val="FFFFFF"/>
                  </a:solidFill>
                  <a:prstDash val="solid"/>
                </a:ln>
                <a:effectLst>
                  <a:outerShdw blurRad="63500" dir="3600000" algn="tl" rotWithShape="0">
                    <a:srgbClr val="000000">
                      <a:alpha val="70000"/>
                    </a:srgbClr>
                  </a:outerShdw>
                </a:effectLst>
                <a:cs typeface="Times New Roman" panose="02020603050405020304" pitchFamily="18" charset="0"/>
              </a:rPr>
              <a:t>Normal Reaction (N)</a:t>
            </a:r>
          </a:p>
        </p:txBody>
      </p:sp>
      <p:sp>
        <p:nvSpPr>
          <p:cNvPr id="19" name="Rectangle 18"/>
          <p:cNvSpPr/>
          <p:nvPr/>
        </p:nvSpPr>
        <p:spPr>
          <a:xfrm>
            <a:off x="7959906" y="2299821"/>
            <a:ext cx="522900" cy="523220"/>
          </a:xfrm>
          <a:prstGeom prst="rect">
            <a:avLst/>
          </a:prstGeom>
          <a:noFill/>
        </p:spPr>
        <p:txBody>
          <a:bodyPr wrap="none">
            <a:spAutoFit/>
          </a:bodyPr>
          <a:lstStyle/>
          <a:p>
            <a:pPr algn="ctr" eaLnBrk="1" hangingPunct="1">
              <a:spcBef>
                <a:spcPct val="50000"/>
              </a:spcBef>
              <a:defRPr/>
            </a:pPr>
            <a:r>
              <a:rPr lang="en-US" sz="2800" dirty="0">
                <a:ln w="18415" cmpd="sng">
                  <a:solidFill>
                    <a:srgbClr val="FFFFFF"/>
                  </a:solidFill>
                  <a:prstDash val="solid"/>
                </a:ln>
                <a:effectLst>
                  <a:outerShdw blurRad="63500" dir="3600000" algn="tl" rotWithShape="0">
                    <a:srgbClr val="000000">
                      <a:alpha val="70000"/>
                    </a:srgbClr>
                  </a:outerShdw>
                </a:effectLst>
                <a:cs typeface="Times New Roman" panose="02020603050405020304" pitchFamily="18" charset="0"/>
              </a:rPr>
              <a:t>W</a:t>
            </a:r>
          </a:p>
        </p:txBody>
      </p:sp>
      <p:sp>
        <p:nvSpPr>
          <p:cNvPr id="21" name="Rectangle 20"/>
          <p:cNvSpPr/>
          <p:nvPr/>
        </p:nvSpPr>
        <p:spPr>
          <a:xfrm>
            <a:off x="9684927" y="5786735"/>
            <a:ext cx="2543646" cy="461665"/>
          </a:xfrm>
          <a:prstGeom prst="rect">
            <a:avLst/>
          </a:prstGeom>
          <a:noFill/>
        </p:spPr>
        <p:txBody>
          <a:bodyPr wrap="none">
            <a:spAutoFit/>
          </a:bodyPr>
          <a:lstStyle/>
          <a:p>
            <a:pPr algn="ctr" eaLnBrk="1" hangingPunct="1">
              <a:spcBef>
                <a:spcPct val="50000"/>
              </a:spcBef>
              <a:defRPr/>
            </a:pPr>
            <a:r>
              <a:rPr lang="en-US" dirty="0">
                <a:ln w="18415" cmpd="sng">
                  <a:solidFill>
                    <a:srgbClr val="FFFFFF"/>
                  </a:solidFill>
                  <a:prstDash val="solid"/>
                </a:ln>
                <a:effectLst>
                  <a:outerShdw blurRad="63500" dir="3600000" algn="tl" rotWithShape="0">
                    <a:srgbClr val="000000">
                      <a:alpha val="70000"/>
                    </a:srgbClr>
                  </a:outerShdw>
                </a:effectLst>
                <a:cs typeface="Times New Roman" panose="02020603050405020304" pitchFamily="18" charset="0"/>
              </a:rPr>
              <a:t>Total Reaction (R) </a:t>
            </a:r>
          </a:p>
        </p:txBody>
      </p:sp>
      <p:sp>
        <p:nvSpPr>
          <p:cNvPr id="22" name="Arc 21"/>
          <p:cNvSpPr/>
          <p:nvPr/>
        </p:nvSpPr>
        <p:spPr bwMode="auto">
          <a:xfrm rot="7836548">
            <a:off x="7780338" y="4073525"/>
            <a:ext cx="914400" cy="914400"/>
          </a:xfrm>
          <a:prstGeom prst="arc">
            <a:avLst>
              <a:gd name="adj1" fmla="val 16450430"/>
              <a:gd name="adj2" fmla="val 19527930"/>
            </a:avLst>
          </a:prstGeom>
          <a:solidFill>
            <a:schemeClr val="accent1"/>
          </a:solid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cs typeface="Times New Roman" panose="02020603050405020304" pitchFamily="18" charset="0"/>
            </a:endParaRPr>
          </a:p>
        </p:txBody>
      </p:sp>
      <p:sp>
        <p:nvSpPr>
          <p:cNvPr id="23" name="Rectangle 22"/>
          <p:cNvSpPr>
            <a:spLocks noChangeArrowheads="1"/>
          </p:cNvSpPr>
          <p:nvPr/>
        </p:nvSpPr>
        <p:spPr bwMode="auto">
          <a:xfrm>
            <a:off x="8278813" y="4872038"/>
            <a:ext cx="407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r>
              <a:rPr lang="en-US" altLang="en-US">
                <a:cs typeface="Times New Roman" panose="02020603050405020304" pitchFamily="18" charset="0"/>
              </a:rPr>
              <a:t>Ɵ</a:t>
            </a:r>
          </a:p>
        </p:txBody>
      </p:sp>
      <p:sp>
        <p:nvSpPr>
          <p:cNvPr id="24" name="Rectangle 23"/>
          <p:cNvSpPr/>
          <p:nvPr/>
        </p:nvSpPr>
        <p:spPr>
          <a:xfrm>
            <a:off x="6807535" y="5134280"/>
            <a:ext cx="2250937" cy="461665"/>
          </a:xfrm>
          <a:prstGeom prst="rect">
            <a:avLst/>
          </a:prstGeom>
          <a:noFill/>
        </p:spPr>
        <p:txBody>
          <a:bodyPr wrap="none">
            <a:spAutoFit/>
          </a:bodyPr>
          <a:lstStyle/>
          <a:p>
            <a:pPr algn="ctr" eaLnBrk="1" hangingPunct="1">
              <a:spcBef>
                <a:spcPct val="50000"/>
              </a:spcBef>
              <a:defRPr/>
            </a:pPr>
            <a:r>
              <a:rPr lang="en-US" dirty="0">
                <a:ln w="18415" cmpd="sng">
                  <a:solidFill>
                    <a:srgbClr val="FFFFFF"/>
                  </a:solidFill>
                  <a:prstDash val="solid"/>
                </a:ln>
                <a:effectLst>
                  <a:outerShdw blurRad="63500" dir="3600000" algn="tl" rotWithShape="0">
                    <a:srgbClr val="000000">
                      <a:alpha val="70000"/>
                    </a:srgbClr>
                  </a:outerShdw>
                </a:effectLst>
                <a:cs typeface="Times New Roman" panose="02020603050405020304" pitchFamily="18" charset="0"/>
              </a:rPr>
              <a:t>Angle of friction</a:t>
            </a:r>
          </a:p>
        </p:txBody>
      </p:sp>
      <p:sp>
        <p:nvSpPr>
          <p:cNvPr id="82962" name="Rectangle 9"/>
          <p:cNvSpPr>
            <a:spLocks noChangeArrowheads="1"/>
          </p:cNvSpPr>
          <p:nvPr/>
        </p:nvSpPr>
        <p:spPr bwMode="auto">
          <a:xfrm>
            <a:off x="576263" y="1066800"/>
            <a:ext cx="63246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eaLnBrk="1" hangingPunct="1">
              <a:spcBef>
                <a:spcPct val="50000"/>
              </a:spcBef>
              <a:buFont typeface="Wingdings" panose="05000000000000000000" pitchFamily="2" charset="2"/>
              <a:buChar char="§"/>
            </a:pPr>
            <a:r>
              <a:rPr lang="en-US" altLang="en-US" sz="2800"/>
              <a:t>Coefficient of friction (μ) </a:t>
            </a:r>
          </a:p>
          <a:p>
            <a:pPr eaLnBrk="1" hangingPunct="1">
              <a:spcBef>
                <a:spcPct val="50000"/>
              </a:spcBef>
              <a:buFont typeface="Wingdings" panose="05000000000000000000" pitchFamily="2" charset="2"/>
              <a:buChar char="§"/>
            </a:pPr>
            <a:r>
              <a:rPr lang="en-US" altLang="en-US" sz="2800"/>
              <a:t>Total reaction (R)</a:t>
            </a:r>
          </a:p>
          <a:p>
            <a:pPr eaLnBrk="1" hangingPunct="1">
              <a:spcBef>
                <a:spcPct val="50000"/>
              </a:spcBef>
              <a:buFont typeface="Wingdings" panose="05000000000000000000" pitchFamily="2" charset="2"/>
              <a:buChar char="§"/>
            </a:pPr>
            <a:r>
              <a:rPr lang="en-US" altLang="en-US" sz="2800"/>
              <a:t>Angle of Friction (Ɵ)</a:t>
            </a:r>
          </a:p>
          <a:p>
            <a:pPr eaLnBrk="1" hangingPunct="1">
              <a:spcBef>
                <a:spcPct val="50000"/>
              </a:spcBef>
              <a:buFont typeface="Wingdings" panose="05000000000000000000" pitchFamily="2" charset="2"/>
              <a:buChar char="§"/>
            </a:pPr>
            <a:r>
              <a:rPr lang="en-US" altLang="en-US" sz="2800"/>
              <a:t>Angle of limiting friction (</a:t>
            </a:r>
            <a:r>
              <a:rPr lang="en-US" altLang="en-US" sz="2800">
                <a:solidFill>
                  <a:schemeClr val="tx1"/>
                </a:solidFill>
                <a:cs typeface="Times New Roman" panose="02020603050405020304" pitchFamily="18" charset="0"/>
                <a:sym typeface="Symbol" panose="05050102010706020507" pitchFamily="18" charset="2"/>
              </a:rPr>
              <a:t>)</a:t>
            </a:r>
            <a:endParaRPr lang="en-US" altLang="en-US" sz="2800">
              <a:solidFill>
                <a:schemeClr val="tx1"/>
              </a:solidFill>
            </a:endParaRPr>
          </a:p>
          <a:p>
            <a:pPr eaLnBrk="1" hangingPunct="1">
              <a:spcBef>
                <a:spcPct val="50000"/>
              </a:spcBef>
              <a:buFont typeface="Wingdings" panose="05000000000000000000" pitchFamily="2" charset="2"/>
              <a:buChar char="§"/>
            </a:pPr>
            <a:r>
              <a:rPr lang="en-US" altLang="en-US" sz="2800"/>
              <a:t>Angle of repose (</a:t>
            </a:r>
            <a:r>
              <a:rPr lang="el-GR" altLang="en-US" sz="2800"/>
              <a:t>α</a:t>
            </a:r>
            <a:r>
              <a:rPr lang="en-US" altLang="en-US" sz="2800"/>
              <a:t>) </a:t>
            </a:r>
          </a:p>
        </p:txBody>
      </p:sp>
      <p:cxnSp>
        <p:nvCxnSpPr>
          <p:cNvPr id="26" name="Straight Arrow Connector 25"/>
          <p:cNvCxnSpPr>
            <a:cxnSpLocks noChangeShapeType="1"/>
          </p:cNvCxnSpPr>
          <p:nvPr/>
        </p:nvCxnSpPr>
        <p:spPr bwMode="auto">
          <a:xfrm rot="5400000" flipH="1" flipV="1">
            <a:off x="7518401" y="5103812"/>
            <a:ext cx="1371600" cy="3175"/>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27" name="Straight Arrow Connector 26"/>
          <p:cNvCxnSpPr>
            <a:cxnSpLocks noChangeShapeType="1"/>
          </p:cNvCxnSpPr>
          <p:nvPr/>
        </p:nvCxnSpPr>
        <p:spPr bwMode="auto">
          <a:xfrm rot="5400000" flipH="1">
            <a:off x="8169275" y="4451350"/>
            <a:ext cx="1524000" cy="1447800"/>
          </a:xfrm>
          <a:prstGeom prst="straightConnector1">
            <a:avLst/>
          </a:prstGeom>
          <a:noFill/>
          <a:ln w="73025" algn="ctr">
            <a:solidFill>
              <a:srgbClr val="FFFFFF"/>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par>
                                <p:cTn id="22" presetID="53"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3000" fill="hold"/>
                                        <p:tgtEl>
                                          <p:spTgt spid="16"/>
                                        </p:tgtEl>
                                        <p:attrNameLst>
                                          <p:attrName>ppt_x</p:attrName>
                                        </p:attrNameLst>
                                      </p:cBhvr>
                                      <p:tavLst>
                                        <p:tav tm="0">
                                          <p:val>
                                            <p:strVal val="1+#ppt_w/2"/>
                                          </p:val>
                                        </p:tav>
                                        <p:tav tm="100000">
                                          <p:val>
                                            <p:strVal val="#ppt_x"/>
                                          </p:val>
                                        </p:tav>
                                      </p:tavLst>
                                    </p:anim>
                                    <p:anim calcmode="lin" valueType="num">
                                      <p:cBhvr additive="base">
                                        <p:cTn id="32" dur="3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ntr" presetSubtype="16"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3"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fltVal val="0"/>
                                          </p:val>
                                        </p:tav>
                                        <p:tav tm="100000">
                                          <p:val>
                                            <p:strVal val="#ppt_w"/>
                                          </p:val>
                                        </p:tav>
                                      </p:tavLst>
                                    </p:anim>
                                    <p:anim calcmode="lin" valueType="num">
                                      <p:cBhvr>
                                        <p:cTn id="45" dur="500" fill="hold"/>
                                        <p:tgtEl>
                                          <p:spTgt spid="26"/>
                                        </p:tgtEl>
                                        <p:attrNameLst>
                                          <p:attrName>ppt_h</p:attrName>
                                        </p:attrNameLst>
                                      </p:cBhvr>
                                      <p:tavLst>
                                        <p:tav tm="0">
                                          <p:val>
                                            <p:fltVal val="0"/>
                                          </p:val>
                                        </p:tav>
                                        <p:tav tm="100000">
                                          <p:val>
                                            <p:strVal val="#ppt_h"/>
                                          </p:val>
                                        </p:tav>
                                      </p:tavLst>
                                    </p:anim>
                                    <p:animEffect transition="in" filter="fade">
                                      <p:cBhvr>
                                        <p:cTn id="46" dur="500"/>
                                        <p:tgtEl>
                                          <p:spTgt spid="2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3"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p:cTn id="58" dur="500" fill="hold"/>
                                        <p:tgtEl>
                                          <p:spTgt spid="27"/>
                                        </p:tgtEl>
                                        <p:attrNameLst>
                                          <p:attrName>ppt_w</p:attrName>
                                        </p:attrNameLst>
                                      </p:cBhvr>
                                      <p:tavLst>
                                        <p:tav tm="0">
                                          <p:val>
                                            <p:fltVal val="0"/>
                                          </p:val>
                                        </p:tav>
                                        <p:tav tm="100000">
                                          <p:val>
                                            <p:strVal val="#ppt_w"/>
                                          </p:val>
                                        </p:tav>
                                      </p:tavLst>
                                    </p:anim>
                                    <p:anim calcmode="lin" valueType="num">
                                      <p:cBhvr>
                                        <p:cTn id="59" dur="500" fill="hold"/>
                                        <p:tgtEl>
                                          <p:spTgt spid="27"/>
                                        </p:tgtEl>
                                        <p:attrNameLst>
                                          <p:attrName>ppt_h</p:attrName>
                                        </p:attrNameLst>
                                      </p:cBhvr>
                                      <p:tavLst>
                                        <p:tav tm="0">
                                          <p:val>
                                            <p:fltVal val="0"/>
                                          </p:val>
                                        </p:tav>
                                        <p:tav tm="100000">
                                          <p:val>
                                            <p:strVal val="#ppt_h"/>
                                          </p:val>
                                        </p:tav>
                                      </p:tavLst>
                                    </p:anim>
                                    <p:animEffect transition="in" filter="fade">
                                      <p:cBhvr>
                                        <p:cTn id="60" dur="500"/>
                                        <p:tgtEl>
                                          <p:spTgt spid="2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53"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3" presetClass="entr" presetSubtype="0"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barn(inVertical)">
                                      <p:cBhvr>
                                        <p:cTn id="77" dur="500"/>
                                        <p:tgtEl>
                                          <p:spTgt spid="23"/>
                                        </p:tgtEl>
                                      </p:cBhvr>
                                    </p:animEffect>
                                  </p:childTnLst>
                                </p:cTn>
                              </p:par>
                              <p:par>
                                <p:cTn id="78" presetID="53" presetClass="entr" presetSubtype="0" fill="hold" nodeType="with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p:cTn id="80" dur="500" fill="hold"/>
                                        <p:tgtEl>
                                          <p:spTgt spid="24"/>
                                        </p:tgtEl>
                                        <p:attrNameLst>
                                          <p:attrName>ppt_w</p:attrName>
                                        </p:attrNameLst>
                                      </p:cBhvr>
                                      <p:tavLst>
                                        <p:tav tm="0">
                                          <p:val>
                                            <p:fltVal val="0"/>
                                          </p:val>
                                        </p:tav>
                                        <p:tav tm="100000">
                                          <p:val>
                                            <p:strVal val="#ppt_w"/>
                                          </p:val>
                                        </p:tav>
                                      </p:tavLst>
                                    </p:anim>
                                    <p:anim calcmode="lin" valueType="num">
                                      <p:cBhvr>
                                        <p:cTn id="81" dur="500" fill="hold"/>
                                        <p:tgtEl>
                                          <p:spTgt spid="24"/>
                                        </p:tgtEl>
                                        <p:attrNameLst>
                                          <p:attrName>ppt_h</p:attrName>
                                        </p:attrNameLst>
                                      </p:cBhvr>
                                      <p:tavLst>
                                        <p:tav tm="0">
                                          <p:val>
                                            <p:fltVal val="0"/>
                                          </p:val>
                                        </p:tav>
                                        <p:tav tm="100000">
                                          <p:val>
                                            <p:strVal val="#ppt_h"/>
                                          </p:val>
                                        </p:tav>
                                      </p:tavLst>
                                    </p:anim>
                                    <p:animEffect transition="in" filter="fade">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442913" y="1066800"/>
            <a:ext cx="1144428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defTabSz="685800" rtl="0" eaLnBrk="0" fontAlgn="base" hangingPunct="0">
              <a:lnSpc>
                <a:spcPct val="90000"/>
              </a:lnSpc>
              <a:spcBef>
                <a:spcPts val="750"/>
              </a:spcBef>
              <a:spcAft>
                <a:spcPct val="0"/>
              </a:spcAft>
              <a:buFont typeface="Arial" panose="020B0604020202020204" pitchFamily="34" charset="0"/>
              <a:buNone/>
              <a:defRPr sz="1800" kern="1200">
                <a:solidFill>
                  <a:schemeClr val="tx1"/>
                </a:solidFill>
                <a:latin typeface="+mn-lt"/>
                <a:ea typeface="+mn-ea"/>
                <a:cs typeface="+mn-cs"/>
              </a:defRPr>
            </a:lvl1pPr>
            <a:lvl2pPr marL="342900" indent="0" algn="ctr" defTabSz="685800" rtl="0" eaLnBrk="0" fontAlgn="base" hangingPunct="0">
              <a:lnSpc>
                <a:spcPct val="90000"/>
              </a:lnSpc>
              <a:spcBef>
                <a:spcPts val="375"/>
              </a:spcBef>
              <a:spcAft>
                <a:spcPct val="0"/>
              </a:spcAft>
              <a:buFont typeface="Arial" panose="020B0604020202020204" pitchFamily="34" charset="0"/>
              <a:buNone/>
              <a:defRPr sz="1500" kern="1200">
                <a:solidFill>
                  <a:schemeClr val="tx1"/>
                </a:solidFill>
                <a:latin typeface="+mn-lt"/>
                <a:ea typeface="+mn-ea"/>
                <a:cs typeface="+mn-cs"/>
              </a:defRPr>
            </a:lvl2pPr>
            <a:lvl3pPr marL="685800" indent="0" algn="ctr" defTabSz="685800" rtl="0" eaLnBrk="0" fontAlgn="base" hangingPunct="0">
              <a:lnSpc>
                <a:spcPct val="90000"/>
              </a:lnSpc>
              <a:spcBef>
                <a:spcPts val="375"/>
              </a:spcBef>
              <a:spcAft>
                <a:spcPct val="0"/>
              </a:spcAft>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0" fontAlgn="base" hangingPunct="0">
              <a:lnSpc>
                <a:spcPct val="90000"/>
              </a:lnSpc>
              <a:spcBef>
                <a:spcPts val="375"/>
              </a:spcBef>
              <a:spcAft>
                <a:spcPct val="0"/>
              </a:spcAft>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457200" indent="-457200" algn="just">
              <a:buFont typeface="Wingdings" panose="05000000000000000000" pitchFamily="2" charset="2"/>
              <a:buChar char="§"/>
              <a:defRPr/>
            </a:pPr>
            <a:r>
              <a:rPr lang="en-US" sz="2800" b="1" dirty="0" smtClean="0">
                <a:solidFill>
                  <a:srgbClr val="FFFFFF"/>
                </a:solidFill>
                <a:latin typeface="Times New Roman" panose="02020603050405020304" pitchFamily="18" charset="0"/>
                <a:cs typeface="Times New Roman" panose="02020603050405020304" pitchFamily="18" charset="0"/>
              </a:rPr>
              <a:t>Coefficient of friction </a:t>
            </a:r>
            <a:r>
              <a:rPr lang="en-US" sz="2800" b="1" dirty="0" smtClean="0">
                <a:solidFill>
                  <a:srgbClr val="FFFF00"/>
                </a:solidFill>
                <a:latin typeface="Times New Roman" panose="02020603050405020304" pitchFamily="18" charset="0"/>
                <a:cs typeface="Times New Roman" panose="02020603050405020304" pitchFamily="18" charset="0"/>
              </a:rPr>
              <a:t>(μ)</a:t>
            </a:r>
            <a:r>
              <a:rPr lang="en-US" sz="2800" dirty="0" smtClean="0">
                <a:solidFill>
                  <a:srgbClr val="FFFF00"/>
                </a:solidFill>
                <a:latin typeface="Times New Roman" panose="02020603050405020304" pitchFamily="18" charset="0"/>
                <a:cs typeface="Times New Roman" panose="02020603050405020304" pitchFamily="18" charset="0"/>
              </a:rPr>
              <a:t> </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F</a:t>
            </a:r>
            <a:r>
              <a:rPr lang="en-US" sz="2800" baseline="-25000" dirty="0" err="1" smtClean="0">
                <a:solidFill>
                  <a:srgbClr val="FFFFFF"/>
                </a:solidFill>
                <a:latin typeface="Times New Roman" panose="02020603050405020304" pitchFamily="18" charset="0"/>
                <a:cs typeface="Times New Roman" panose="02020603050405020304" pitchFamily="18" charset="0"/>
              </a:rPr>
              <a:t>max</a:t>
            </a:r>
            <a:r>
              <a:rPr lang="en-US" sz="2800" dirty="0" smtClean="0">
                <a:solidFill>
                  <a:srgbClr val="FFFFFF"/>
                </a:solidFill>
                <a:latin typeface="Times New Roman" panose="02020603050405020304" pitchFamily="18" charset="0"/>
                <a:cs typeface="Times New Roman" panose="02020603050405020304" pitchFamily="18" charset="0"/>
              </a:rPr>
              <a:t> / N</a:t>
            </a:r>
            <a:endParaRPr lang="en-US" sz="2800" baseline="-25000" dirty="0" smtClean="0">
              <a:solidFill>
                <a:srgbClr val="FFFFFF"/>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defRPr/>
            </a:pPr>
            <a:endParaRPr lang="en-US" sz="2800" baseline="-25000" dirty="0" smtClean="0">
              <a:solidFill>
                <a:srgbClr val="FFFFFF"/>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defRPr/>
            </a:pPr>
            <a:r>
              <a:rPr lang="en-US" sz="2800" b="1" dirty="0" smtClean="0">
                <a:solidFill>
                  <a:srgbClr val="FFFFFF"/>
                </a:solidFill>
                <a:latin typeface="Times New Roman" panose="02020603050405020304" pitchFamily="18" charset="0"/>
                <a:cs typeface="Times New Roman" panose="02020603050405020304" pitchFamily="18" charset="0"/>
              </a:rPr>
              <a:t>Total reaction : </a:t>
            </a:r>
            <a:r>
              <a:rPr lang="en-US" sz="2800" dirty="0" smtClean="0">
                <a:solidFill>
                  <a:srgbClr val="FFFFFF"/>
                </a:solidFill>
                <a:latin typeface="Times New Roman" panose="02020603050405020304" pitchFamily="18" charset="0"/>
                <a:cs typeface="Times New Roman" panose="02020603050405020304" pitchFamily="18" charset="0"/>
              </a:rPr>
              <a:t>Frictional force and the normal reaction could be replaced by a single force called </a:t>
            </a:r>
            <a:r>
              <a:rPr lang="en-US" sz="2800" b="1" dirty="0" smtClean="0">
                <a:solidFill>
                  <a:srgbClr val="FFFFFF"/>
                </a:solidFill>
                <a:latin typeface="Times New Roman" panose="02020603050405020304" pitchFamily="18" charset="0"/>
                <a:cs typeface="Times New Roman" panose="02020603050405020304" pitchFamily="18" charset="0"/>
              </a:rPr>
              <a:t>Total reaction.	</a:t>
            </a:r>
            <a:r>
              <a:rPr lang="en-US" sz="2800" b="1" dirty="0" smtClean="0">
                <a:solidFill>
                  <a:srgbClr val="FFFF00"/>
                </a:solidFill>
                <a:latin typeface="Times New Roman" panose="02020603050405020304" pitchFamily="18" charset="0"/>
                <a:cs typeface="Times New Roman" panose="02020603050405020304" pitchFamily="18" charset="0"/>
              </a:rPr>
              <a:t>R</a:t>
            </a:r>
            <a:r>
              <a:rPr lang="en-US" sz="2800" b="1" dirty="0" smtClean="0">
                <a:solidFill>
                  <a:srgbClr val="FFFFFF"/>
                </a:solidFill>
                <a:latin typeface="Times New Roman" panose="02020603050405020304" pitchFamily="18" charset="0"/>
                <a:cs typeface="Times New Roman" panose="02020603050405020304" pitchFamily="18" charset="0"/>
              </a:rPr>
              <a:t> =</a:t>
            </a:r>
            <a:endParaRPr lang="en-US" sz="2800" b="1" baseline="30000" dirty="0" smtClean="0">
              <a:solidFill>
                <a:srgbClr val="FFFFFF"/>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defRPr/>
            </a:pPr>
            <a:endParaRPr lang="en-US" sz="2800" b="1" dirty="0" smtClean="0">
              <a:solidFill>
                <a:srgbClr val="FFFFFF"/>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defRPr/>
            </a:pPr>
            <a:r>
              <a:rPr lang="en-US" sz="2800" b="1" dirty="0" smtClean="0">
                <a:solidFill>
                  <a:srgbClr val="FFFFFF"/>
                </a:solidFill>
                <a:latin typeface="Times New Roman" panose="02020603050405020304" pitchFamily="18" charset="0"/>
                <a:cs typeface="Times New Roman" panose="02020603050405020304" pitchFamily="18" charset="0"/>
              </a:rPr>
              <a:t>Angle </a:t>
            </a:r>
            <a:r>
              <a:rPr lang="en-US" sz="2800" b="1" dirty="0">
                <a:solidFill>
                  <a:srgbClr val="FFFFFF"/>
                </a:solidFill>
                <a:latin typeface="Times New Roman" panose="02020603050405020304" pitchFamily="18" charset="0"/>
                <a:cs typeface="Times New Roman" panose="02020603050405020304" pitchFamily="18" charset="0"/>
              </a:rPr>
              <a:t>of </a:t>
            </a:r>
            <a:r>
              <a:rPr lang="en-US" sz="2800" b="1" dirty="0" smtClean="0">
                <a:solidFill>
                  <a:srgbClr val="FFFFFF"/>
                </a:solidFill>
                <a:latin typeface="Times New Roman" panose="02020603050405020304" pitchFamily="18" charset="0"/>
                <a:cs typeface="Times New Roman" panose="02020603050405020304" pitchFamily="18" charset="0"/>
              </a:rPr>
              <a:t>Friction </a:t>
            </a:r>
            <a:r>
              <a:rPr lang="en-US" sz="2800" b="1" dirty="0" smtClean="0">
                <a:solidFill>
                  <a:srgbClr val="FFFF00"/>
                </a:solidFill>
                <a:latin typeface="Times New Roman" panose="02020603050405020304" pitchFamily="18" charset="0"/>
                <a:cs typeface="Times New Roman" panose="02020603050405020304" pitchFamily="18" charset="0"/>
              </a:rPr>
              <a:t>(Ɵ)</a:t>
            </a:r>
          </a:p>
          <a:p>
            <a:pPr algn="just">
              <a:defRPr/>
            </a:pPr>
            <a:endParaRPr lang="en-US" sz="2800" b="1" dirty="0">
              <a:solidFill>
                <a:srgbClr val="FFFFFF"/>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defRPr/>
            </a:pPr>
            <a:r>
              <a:rPr lang="en-US" altLang="en-US" sz="2800" b="1" dirty="0" smtClean="0">
                <a:solidFill>
                  <a:srgbClr val="FFFFFF"/>
                </a:solidFill>
                <a:latin typeface="Times New Roman" panose="02020603050405020304" pitchFamily="18" charset="0"/>
                <a:cs typeface="Times New Roman" panose="02020603050405020304" pitchFamily="18" charset="0"/>
              </a:rPr>
              <a:t>Angle of Limiting Friction </a:t>
            </a:r>
            <a:r>
              <a:rPr lang="en-US" altLang="en-US" sz="2800" b="1" dirty="0" smtClean="0">
                <a:solidFill>
                  <a:srgbClr val="FFFF00"/>
                </a:solidFill>
                <a:latin typeface="Times New Roman" panose="02020603050405020304" pitchFamily="18" charset="0"/>
                <a:cs typeface="Times New Roman" panose="02020603050405020304" pitchFamily="18" charset="0"/>
              </a:rPr>
              <a:t>(</a:t>
            </a:r>
            <a:r>
              <a:rPr lang="en-US" altLang="en-US" sz="2800" b="1" dirty="0" smtClean="0">
                <a:solidFill>
                  <a:srgbClr val="FFFF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800" b="1" dirty="0" smtClean="0">
                <a:solidFill>
                  <a:srgbClr val="FFFF00"/>
                </a:solidFill>
                <a:latin typeface="Times New Roman" panose="02020603050405020304" pitchFamily="18" charset="0"/>
                <a:cs typeface="Times New Roman" panose="02020603050405020304" pitchFamily="18" charset="0"/>
              </a:rPr>
              <a:t>) </a:t>
            </a:r>
            <a:r>
              <a:rPr lang="en-US" altLang="en-US" sz="2800" b="1" dirty="0" smtClean="0">
                <a:solidFill>
                  <a:srgbClr val="FFFFFF"/>
                </a:solidFill>
                <a:latin typeface="Times New Roman" panose="02020603050405020304" pitchFamily="18" charset="0"/>
                <a:cs typeface="Times New Roman" panose="02020603050405020304" pitchFamily="18" charset="0"/>
              </a:rPr>
              <a:t>: </a:t>
            </a:r>
            <a:r>
              <a:rPr lang="en-US" sz="2800" dirty="0" smtClean="0">
                <a:solidFill>
                  <a:srgbClr val="FFFFFF"/>
                </a:solidFill>
                <a:latin typeface="Times New Roman" panose="02020603050405020304" pitchFamily="18" charset="0"/>
                <a:cs typeface="Times New Roman" panose="02020603050405020304" pitchFamily="18" charset="0"/>
              </a:rPr>
              <a:t>An angle made by the total reaction (R) with the normal reaction (</a:t>
            </a:r>
            <a:r>
              <a:rPr lang="en-US" sz="2800" b="1" dirty="0">
                <a:solidFill>
                  <a:srgbClr val="FFFFFF"/>
                </a:solidFill>
                <a:latin typeface="Times New Roman" panose="02020603050405020304" pitchFamily="18" charset="0"/>
                <a:cs typeface="Times New Roman" panose="02020603050405020304" pitchFamily="18" charset="0"/>
              </a:rPr>
              <a:t>N</a:t>
            </a:r>
            <a:r>
              <a:rPr lang="en-US" sz="2800" dirty="0" smtClean="0">
                <a:solidFill>
                  <a:srgbClr val="FFFFFF"/>
                </a:solidFill>
                <a:latin typeface="Times New Roman" panose="02020603050405020304" pitchFamily="18" charset="0"/>
                <a:cs typeface="Times New Roman" panose="02020603050405020304" pitchFamily="18" charset="0"/>
              </a:rPr>
              <a:t>) when F has reached </a:t>
            </a:r>
            <a:r>
              <a:rPr lang="en-US" sz="2800" dirty="0" err="1" smtClean="0">
                <a:solidFill>
                  <a:srgbClr val="FFFFFF"/>
                </a:solidFill>
                <a:latin typeface="Times New Roman" panose="02020603050405020304" pitchFamily="18" charset="0"/>
                <a:cs typeface="Times New Roman" panose="02020603050405020304" pitchFamily="18" charset="0"/>
              </a:rPr>
              <a:t>F</a:t>
            </a:r>
            <a:r>
              <a:rPr lang="en-US" sz="2800" baseline="-25000" dirty="0" err="1" smtClean="0">
                <a:solidFill>
                  <a:srgbClr val="FFFFFF"/>
                </a:solidFill>
                <a:latin typeface="Times New Roman" panose="02020603050405020304" pitchFamily="18" charset="0"/>
                <a:cs typeface="Times New Roman" panose="02020603050405020304" pitchFamily="18" charset="0"/>
              </a:rPr>
              <a:t>max</a:t>
            </a:r>
            <a:r>
              <a:rPr lang="en-US" sz="2800" dirty="0" smtClean="0">
                <a:solidFill>
                  <a:srgbClr val="FFFFFF"/>
                </a:solidFill>
                <a:latin typeface="Times New Roman" panose="02020603050405020304" pitchFamily="18" charset="0"/>
                <a:cs typeface="Times New Roman" panose="02020603050405020304" pitchFamily="18" charset="0"/>
              </a:rPr>
              <a:t>.</a:t>
            </a:r>
            <a:r>
              <a:rPr lang="en-US" sz="2800" b="1" dirty="0" smtClean="0">
                <a:solidFill>
                  <a:srgbClr val="FFFFFF"/>
                </a:solidFill>
                <a:latin typeface="Times New Roman" panose="02020603050405020304" pitchFamily="18" charset="0"/>
                <a:cs typeface="Times New Roman" panose="02020603050405020304" pitchFamily="18" charset="0"/>
              </a:rPr>
              <a:t> tan</a:t>
            </a:r>
            <a:r>
              <a:rPr lang="en-US" altLang="en-US" sz="2800" b="1" dirty="0" smtClean="0">
                <a:solidFill>
                  <a:srgbClr val="FFFF00"/>
                </a:solidFill>
                <a:latin typeface="Times New Roman" panose="02020603050405020304" pitchFamily="18" charset="0"/>
                <a:cs typeface="Times New Roman" panose="02020603050405020304" pitchFamily="18" charset="0"/>
                <a:sym typeface="Symbol" panose="05050102010706020507" pitchFamily="18" charset="2"/>
              </a:rPr>
              <a:t></a:t>
            </a:r>
            <a:r>
              <a:rPr lang="en-US" sz="2800" b="1" dirty="0" smtClean="0">
                <a:solidFill>
                  <a:srgbClr val="FFFFFF"/>
                </a:solidFill>
                <a:latin typeface="Times New Roman" panose="02020603050405020304" pitchFamily="18" charset="0"/>
                <a:cs typeface="Times New Roman" panose="02020603050405020304" pitchFamily="18" charset="0"/>
              </a:rPr>
              <a:t> = </a:t>
            </a:r>
            <a:r>
              <a:rPr lang="en-US" sz="2800" b="1" dirty="0" err="1" smtClean="0">
                <a:solidFill>
                  <a:srgbClr val="FFFFFF"/>
                </a:solidFill>
                <a:latin typeface="Times New Roman" panose="02020603050405020304" pitchFamily="18" charset="0"/>
                <a:cs typeface="Times New Roman" panose="02020603050405020304" pitchFamily="18" charset="0"/>
              </a:rPr>
              <a:t>F</a:t>
            </a:r>
            <a:r>
              <a:rPr lang="en-US" sz="2800" b="1" baseline="-25000" dirty="0" err="1" smtClean="0">
                <a:solidFill>
                  <a:srgbClr val="FFFFFF"/>
                </a:solidFill>
                <a:latin typeface="Times New Roman" panose="02020603050405020304" pitchFamily="18" charset="0"/>
                <a:cs typeface="Times New Roman" panose="02020603050405020304" pitchFamily="18" charset="0"/>
              </a:rPr>
              <a:t>max</a:t>
            </a:r>
            <a:r>
              <a:rPr lang="en-US" sz="2800" b="1" dirty="0" smtClean="0">
                <a:solidFill>
                  <a:srgbClr val="FFFFFF"/>
                </a:solidFill>
                <a:latin typeface="Times New Roman" panose="02020603050405020304" pitchFamily="18" charset="0"/>
                <a:cs typeface="Times New Roman" panose="02020603050405020304" pitchFamily="18" charset="0"/>
              </a:rPr>
              <a:t> / N</a:t>
            </a:r>
            <a:endParaRPr lang="en-US" sz="2800" b="1" baseline="-25000" dirty="0" smtClean="0">
              <a:solidFill>
                <a:srgbClr val="FFFFFF"/>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defRPr/>
            </a:pPr>
            <a:endParaRPr lang="en-US" sz="2800" b="1" baseline="-25000" dirty="0" smtClean="0">
              <a:solidFill>
                <a:srgbClr val="FFFFFF"/>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defRPr/>
            </a:pPr>
            <a:r>
              <a:rPr lang="en-US" altLang="en-US" sz="2800" b="1" dirty="0" smtClean="0">
                <a:solidFill>
                  <a:srgbClr val="FFFFFF"/>
                </a:solidFill>
                <a:latin typeface="Times New Roman" panose="02020603050405020304" pitchFamily="18" charset="0"/>
                <a:cs typeface="Times New Roman" panose="02020603050405020304" pitchFamily="18" charset="0"/>
              </a:rPr>
              <a:t>Angle of Repose </a:t>
            </a:r>
            <a:r>
              <a:rPr lang="en-US" altLang="en-US" sz="2800" b="1" dirty="0" smtClean="0">
                <a:solidFill>
                  <a:srgbClr val="FFFF00"/>
                </a:solidFill>
                <a:latin typeface="Times New Roman" panose="02020603050405020304" pitchFamily="18" charset="0"/>
                <a:cs typeface="Times New Roman" panose="02020603050405020304" pitchFamily="18" charset="0"/>
              </a:rPr>
              <a:t>(</a:t>
            </a:r>
            <a:r>
              <a:rPr lang="el-GR" altLang="en-US" sz="2800" b="1" dirty="0" smtClean="0">
                <a:solidFill>
                  <a:srgbClr val="FFFF00"/>
                </a:solidFill>
                <a:latin typeface="Times New Roman" panose="02020603050405020304" pitchFamily="18" charset="0"/>
                <a:cs typeface="Times New Roman" panose="02020603050405020304" pitchFamily="18" charset="0"/>
              </a:rPr>
              <a:t>α</a:t>
            </a:r>
            <a:r>
              <a:rPr lang="en-US" altLang="en-US" sz="2800" b="1" dirty="0" smtClean="0">
                <a:solidFill>
                  <a:srgbClr val="FFFF00"/>
                </a:solidFill>
                <a:latin typeface="Times New Roman" panose="02020603050405020304" pitchFamily="18" charset="0"/>
                <a:cs typeface="Times New Roman" panose="02020603050405020304" pitchFamily="18" charset="0"/>
              </a:rPr>
              <a:t>) </a:t>
            </a:r>
            <a:r>
              <a:rPr lang="en-US" altLang="en-US" sz="2800" b="1" dirty="0" smtClean="0">
                <a:solidFill>
                  <a:srgbClr val="FFFFFF"/>
                </a:solidFill>
                <a:latin typeface="Times New Roman" panose="02020603050405020304" pitchFamily="18" charset="0"/>
                <a:cs typeface="Times New Roman" panose="02020603050405020304" pitchFamily="18" charset="0"/>
              </a:rPr>
              <a:t>: </a:t>
            </a:r>
            <a:r>
              <a:rPr lang="en-IN" sz="2800" dirty="0" smtClean="0">
                <a:solidFill>
                  <a:srgbClr val="FFFFFF"/>
                </a:solidFill>
                <a:latin typeface="Times New Roman" panose="02020603050405020304" pitchFamily="18" charset="0"/>
                <a:cs typeface="Times New Roman" panose="02020603050405020304" pitchFamily="18" charset="0"/>
              </a:rPr>
              <a:t>The limiting angle up to which the grains repose (sleep/rest) is called the angle of repose of the granular material</a:t>
            </a:r>
            <a:endParaRPr lang="en-US" sz="2800" dirty="0" smtClean="0">
              <a:solidFill>
                <a:srgbClr val="FFFFFF"/>
              </a:solidFill>
              <a:latin typeface="Times New Roman" panose="02020603050405020304" pitchFamily="18" charset="0"/>
              <a:cs typeface="Times New Roman" panose="02020603050405020304" pitchFamily="18" charset="0"/>
            </a:endParaRPr>
          </a:p>
          <a:p>
            <a:pPr algn="just">
              <a:defRPr/>
            </a:pPr>
            <a:endParaRPr lang="en-US" sz="2800" baseline="-25000" dirty="0" smtClean="0">
              <a:solidFill>
                <a:srgbClr val="FFFFFF"/>
              </a:solidFill>
              <a:latin typeface="Times New Roman" panose="02020603050405020304" pitchFamily="18" charset="0"/>
              <a:cs typeface="Times New Roman" panose="02020603050405020304" pitchFamily="18" charset="0"/>
            </a:endParaRPr>
          </a:p>
          <a:p>
            <a:pPr algn="just">
              <a:defRPr/>
            </a:pPr>
            <a:endParaRPr lang="en-US" sz="2800" dirty="0" smtClean="0">
              <a:solidFill>
                <a:srgbClr val="FFFFFF"/>
              </a:solidFill>
              <a:latin typeface="Times New Roman" panose="02020603050405020304" pitchFamily="18" charset="0"/>
              <a:cs typeface="Times New Roman" panose="02020603050405020304" pitchFamily="18" charset="0"/>
            </a:endParaRPr>
          </a:p>
          <a:p>
            <a:pPr algn="just">
              <a:buFontTx/>
              <a:buNone/>
              <a:defRPr/>
            </a:pPr>
            <a:endParaRPr lang="en-IN" sz="2800" dirty="0">
              <a:solidFill>
                <a:srgbClr val="FFFFFF"/>
              </a:solidFill>
              <a:latin typeface="Times New Roman" panose="02020603050405020304" pitchFamily="18" charset="0"/>
              <a:cs typeface="Times New Roman" panose="02020603050405020304" pitchFamily="18" charset="0"/>
            </a:endParaRPr>
          </a:p>
        </p:txBody>
      </p:sp>
      <p:sp>
        <p:nvSpPr>
          <p:cNvPr id="27" name="TextBox 26"/>
          <p:cNvSpPr txBox="1">
            <a:spLocks noRot="1" noChangeAspect="1" noMove="1" noResize="1" noEditPoints="1" noAdjustHandles="1" noChangeArrowheads="1" noChangeShapeType="1" noTextEdit="1"/>
          </p:cNvSpPr>
          <p:nvPr/>
        </p:nvSpPr>
        <p:spPr>
          <a:xfrm>
            <a:off x="7239000" y="2286000"/>
            <a:ext cx="1755865" cy="521810"/>
          </a:xfrm>
          <a:prstGeom prst="rect">
            <a:avLst/>
          </a:prstGeom>
          <a:blipFill rotWithShape="0">
            <a:blip r:embed="rId3"/>
            <a:stretch>
              <a:fillRect/>
            </a:stretch>
          </a:blipFill>
        </p:spPr>
        <p:txBody>
          <a:bodyPr/>
          <a:lstStyle/>
          <a:p>
            <a:pPr>
              <a:defRPr/>
            </a:pPr>
            <a:r>
              <a:rPr lang="en-US">
                <a:noFill/>
              </a:rPr>
              <a:t> </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984800" y="2827080"/>
              <a:ext cx="3854880" cy="1327680"/>
            </p14:xfrm>
          </p:contentPart>
        </mc:Choice>
        <mc:Fallback xmlns="">
          <p:pic>
            <p:nvPicPr>
              <p:cNvPr id="2" name="Ink 1"/>
              <p:cNvPicPr/>
              <p:nvPr/>
            </p:nvPicPr>
            <p:blipFill>
              <a:blip r:embed="rId5"/>
              <a:stretch>
                <a:fillRect/>
              </a:stretch>
            </p:blipFill>
            <p:spPr>
              <a:xfrm>
                <a:off x="7979040" y="2823120"/>
                <a:ext cx="3864600" cy="1334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http://images.tutorvista.com/cms/formulaimages/83/static-friction-formula-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78338"/>
            <a:ext cx="3276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p:cNvSpPr>
            <a:spLocks noChangeArrowheads="1"/>
          </p:cNvSpPr>
          <p:nvPr/>
        </p:nvSpPr>
        <p:spPr bwMode="auto">
          <a:xfrm>
            <a:off x="685800" y="1143000"/>
            <a:ext cx="111252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eaLnBrk="1" hangingPunct="1">
              <a:spcBef>
                <a:spcPct val="50000"/>
              </a:spcBef>
              <a:buFont typeface="Wingdings" panose="05000000000000000000" pitchFamily="2" charset="2"/>
              <a:buChar char="§"/>
            </a:pPr>
            <a:r>
              <a:rPr lang="en-US" altLang="en-US" sz="2800" b="1" dirty="0">
                <a:cs typeface="Times New Roman" panose="02020603050405020304" pitchFamily="18" charset="0"/>
                <a:sym typeface="Wingdings" panose="05000000000000000000" pitchFamily="2" charset="2"/>
              </a:rPr>
              <a:t>Limiting Friction: </a:t>
            </a:r>
            <a:r>
              <a:rPr lang="en-US" altLang="en-US" sz="2800" dirty="0">
                <a:cs typeface="Times New Roman" panose="02020603050405020304" pitchFamily="18" charset="0"/>
                <a:sym typeface="Wingdings" panose="05000000000000000000" pitchFamily="2" charset="2"/>
              </a:rPr>
              <a:t>The maximum frictional force that can arise before an object begins to slide.</a:t>
            </a:r>
          </a:p>
          <a:p>
            <a:pPr algn="just" eaLnBrk="1" hangingPunct="1">
              <a:spcBef>
                <a:spcPct val="50000"/>
              </a:spcBef>
              <a:buFont typeface="Wingdings" panose="05000000000000000000" pitchFamily="2" charset="2"/>
              <a:buChar char="§"/>
            </a:pPr>
            <a:r>
              <a:rPr lang="en-US" altLang="en-US" sz="2800" b="1" dirty="0">
                <a:cs typeface="Times New Roman" panose="02020603050405020304" pitchFamily="18" charset="0"/>
                <a:sym typeface="Wingdings" panose="05000000000000000000" pitchFamily="2" charset="2"/>
              </a:rPr>
              <a:t>Static friction: </a:t>
            </a:r>
            <a:r>
              <a:rPr lang="en-US" altLang="en-US" sz="2800" dirty="0">
                <a:cs typeface="Times New Roman" panose="02020603050405020304" pitchFamily="18" charset="0"/>
                <a:sym typeface="Wingdings" panose="05000000000000000000" pitchFamily="2" charset="2"/>
              </a:rPr>
              <a:t>Body remains at rest when the applied force is less than the limiting friction.</a:t>
            </a:r>
          </a:p>
          <a:p>
            <a:pPr algn="just" eaLnBrk="1" hangingPunct="1">
              <a:spcBef>
                <a:spcPct val="50000"/>
              </a:spcBef>
              <a:buFont typeface="Wingdings" panose="05000000000000000000" pitchFamily="2" charset="2"/>
              <a:buChar char="§"/>
            </a:pPr>
            <a:r>
              <a:rPr lang="en-US" altLang="en-US" sz="2800" b="1" dirty="0">
                <a:cs typeface="Times New Roman" panose="02020603050405020304" pitchFamily="18" charset="0"/>
                <a:sym typeface="Wingdings" panose="05000000000000000000" pitchFamily="2" charset="2"/>
              </a:rPr>
              <a:t>Dynamic friction OR Kinetic friction: </a:t>
            </a:r>
            <a:r>
              <a:rPr lang="en-US" altLang="en-US" sz="2800" dirty="0">
                <a:cs typeface="Times New Roman" panose="02020603050405020304" pitchFamily="18" charset="0"/>
                <a:sym typeface="Wingdings" panose="05000000000000000000" pitchFamily="2" charset="2"/>
              </a:rPr>
              <a:t>Frictional resistance experienced by the body while in motion.</a:t>
            </a:r>
          </a:p>
        </p:txBody>
      </p:sp>
      <p:pic>
        <p:nvPicPr>
          <p:cNvPr id="11" name="Picture 13" descr="http://www.lasalle.edu/~blum/p105wks/friction_incline.gif"/>
          <p:cNvPicPr>
            <a:picLocks noChangeAspect="1" noChangeArrowheads="1"/>
          </p:cNvPicPr>
          <p:nvPr/>
        </p:nvPicPr>
        <p:blipFill>
          <a:blip r:embed="rId4"/>
          <a:srcRect/>
          <a:stretch>
            <a:fillRect/>
          </a:stretch>
        </p:blipFill>
        <p:spPr bwMode="auto">
          <a:xfrm>
            <a:off x="4114800" y="4478338"/>
            <a:ext cx="4191000" cy="2292350"/>
          </a:xfrm>
          <a:prstGeom prst="rect">
            <a:avLst/>
          </a:prstGeom>
          <a:solidFill>
            <a:schemeClr val="bg1">
              <a:lumMod val="40000"/>
              <a:lumOff val="60000"/>
            </a:schemeClr>
          </a:solidFill>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91525" y="4478338"/>
            <a:ext cx="33766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4" descr="scan"/>
          <p:cNvPicPr>
            <a:picLocks noChangeAspect="1" noChangeArrowheads="1"/>
          </p:cNvPicPr>
          <p:nvPr/>
        </p:nvPicPr>
        <p:blipFill>
          <a:blip r:embed="rId3">
            <a:extLst>
              <a:ext uri="{28A0092B-C50C-407E-A947-70E740481C1C}">
                <a14:useLocalDpi xmlns:a14="http://schemas.microsoft.com/office/drawing/2010/main" val="0"/>
              </a:ext>
            </a:extLst>
          </a:blip>
          <a:srcRect t="7361" r="22580" b="22826"/>
          <a:stretch>
            <a:fillRect/>
          </a:stretch>
        </p:blipFill>
        <p:spPr bwMode="auto">
          <a:xfrm>
            <a:off x="6350" y="990600"/>
            <a:ext cx="586105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a:srcRect/>
          <a:stretch>
            <a:fillRect/>
          </a:stretch>
        </p:blipFill>
        <p:spPr bwMode="auto">
          <a:xfrm>
            <a:off x="5943600" y="3249613"/>
            <a:ext cx="6248400" cy="3608387"/>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51" descr="data:image/jpeg;base64,/9j/4AAQSkZJRgABAQAAAQABAAD/2wCEAAkGBxAQEBQUEBQVFhQUFxgaGBMUGBQYGBIYGBgYGBcZFx8YHCghGhwlHRcXJDIhKi0rLi4uGB8zODMsNygtLisBCgoKDg0OGxAQGywmHiU3NCw1NzQrLS4sLDQtLSw3Lyw0LC8uLDQsLDQ3Lyw1LDQsLC0sLDQsLTQvLDQsLCwsLP/AABEIAKoBKAMBIgACEQEDEQH/xAAcAAEAAgIDAQAAAAAAAAAAAAAABQYEBwECAwj/xABBEAACAQMDAgQEAwUECAcAAAABAgMABBEFEiEGMRMiQVEHMmGBFCNxM0JSkaEVYoKxFjRDU3KSwdEIFyVj0vDx/8QAGgEBAAMBAQEAAAAAAAAAAAAAAAEDBAIFBv/EACoRAQACAgEDAgUEAwAAAAAAAAABAgMRBBIhMSJBBRNRYfEycYGhBhSR/9oADAMBAAIRAxEAPwDeNKUoFKUoFKUoFKUoFKUoFKUoFQ/VmuLYWc05Me6ONmRJHCCRlGQoPqScAAdyQPWszV9RjtYJZ5ciOJGdscnCjJwPU18rfEfreTWLhXZFjji3LEoHm2k5zIfVjgduB6epIWfqD44X0zxNaRi2EYbepYSrMWAAJygxtwcY96uvSvxusZIY1v8AfFP2d1QmIkdmG0lgD7Y4P05r51rmg+2NN1GG5jEtvIksbdnjYMp9xkeo9vSsqvkb4f8AW1xpFwHjy0LkCWEniRfcezj0P27V9YaffRXESSwsHjcAqykEEEZ9KDJpSlApSlApSlApSlApSlApSlApSlApSlApSlApSlApSlApSlApSlApSlApSlApSlBrP/xB3zxaQFXtNcRxt3+UK8nGD/FGvfPGa+aK+wPiD0//AGjp09uBl2XdHzj8xPMnPsSMH6E18iLbuX2BWL5xsAO7d2xjvnPpQedbK+FPQcN8rXd42LeJyPDzgOUCsxcnsgBHb69sVPdGfD2wv4IZJAm2NFDCGRt8sjIrOJx/s2RywwO6lfbna9jpsMEIhhjVI1GAigY575z3J9Sc59c1Rky67Qupj95aKg6OtLo315cTpbW0UmFFvGTGQQCvhlsB+DjgcnnsRU9/4f475LuYRiUWDKzEyLhWfIEZX037e+09u/Zam5tKltb7ToL64aexMzspdFUC4wxgifawwgYgqMYzhcY7beVQBgcAdgPSrKTuNq7dp05pSlduSlKUClKUClKUClKUClKi9fS9Kx/gWhDiQbxNu2tHhgwUqCQwJUjjHl5oJSlKUClKUClKUClKUClKUClKUClKUHWRwoJYgAAkk9gBySajenNcS+h8aJJViYkI0qhfGUdpEGSdh9NwBOM4xion4pIx0e82kj8sFtu3Phh1MoG7jJjDjP1qxae8bRRmIgxlFKFcEFSo2kbeCMY7cUGJq2txW7xRkO8szAJFENz4yA0jDI2xrkEseBx6kAyVYsWnxrNJMAfEkCqWJY4VM7VUE4UZJOBjJJJqv9VdTSxTJZ2KB7uRd+6QMYbaPJHiS7eedpAXjJPf3TOhaZJAoJYgAdySAB+uaresdf6VaA+Ndw5BwUjbxHByByseSO/+dai+IGkC1v4LjUZnvPHjZfMgwsiFdqxop4Q5OF55JySSa99I0VZXSa6RAE5itlVQkPoN+PnbAHfgHtWbJya08+GjHxrXjsuD69farLuspJrK0WIlJmSIvcSsRtbY4P5QUH1UnI+2H8OtPgs5JIblUGol3cysFzco7Eh4G77MDzKOxByKmLW4pr+lreQFQSkyAtBMhw8MmOCpyOD2Izgj+lUZ/mdpW2wdHeFkjgRSSqqC5yxAALkD1x3OB/SorqvqW30238e43bSwVVUZZ2OTgenYE/aq30d0faarYC5vnmmu5dyvM5Mclo6Mw2RKuFTY2SMg5J9uBmx/DOW6kjk1a9knNuy+CsIWJCEIO6UEEl2IGcEdu/tbGDv3lT836MYafPr8kiTCaDTE8PaGQRy3kikknzjciA/TnA5zkDZ6KAAB2Ax79q7UrRWsRGoUzMzO5KUpUoKUpQKUpQKUpQKUpQKUpQKUpQKUpQKUpQKUpQKUpQKUpQKUpQdZIwwIYAggggjIIPBBB7ikcYUBVAAAAAAwABwAAOwrtSgVqbXOpINP1fUXlG6VobVYYlLF5jtfKgYwOduT6AcZzVy636xh0yNcgyTy5EUC43OfVm/hQeprT5jkmne6umElzJ8zgYVBgAJGPRQBjPc8571k5fIpip6vM+zXxONfNbt4j3et3NNdT/ibsgyD9nEPktl54T3bnljyf0qQt7sDuQO3f69qwqiOor2FYmV2O/GVCcsrL5lbj5cEA5NeDFr58kb/AA9+1MeDFOvyv1pc1h9U9QzWQhnj88QZkkhAGZC6nwiD3XDLj/F68VAdLawZ4FZvnHD545AHP3GD96m9TthdW0kJOC6+VufKw5RuPZgDWnFf5eTpv7dmPLTrx9VPdevhvoc9pBK9xtWS7mNw0CAhbcyKuU57sMDJ9xVuqsdBdSi/t8Plbm32x3CHjEmPnXPdHwSD/wBqs9e/DwpKUpUoKUpQKUpQKUpQKUpQKUpQKUpQKUpQKUpQKUpQKUpQKUpQKUpQKUpQK4Nc1waD56mv2u768uJj+aJniCEkmCKNiqoM9vUngZJJxXvVJ6huFvLy5nYKfFmkIKYxtDFV2kd+AOfXv61k9KXiQEwvxvbKOf3j22n2PbHvVHxT/HuTTjxzd7rOp19IevwPiFImMMxr7rVPEHUqc4YEcEg8/Ucioix6ejXmXa/soXCf4gSTIe3LZqarhmABJOABkn2Ar5rHmyUrNaz5evkw47zFrR4Q1y5t7tDGkj/iBs8OJdxMi4Ee0Z7kEjH0qwDTb43UFtehrGK5U7JUKu7sDxFuziJyP1PbFWX4S9PtMw1KcYBDLaxH91CSrTMCMhmAIGP3WPfIrYHUehQ39s8E+7a2CGQ7XjZTlXQ+jAgH/PIr3sHEjpi2SPVp4HI5czaa459KhalpUeibL2xUqke1LuPLP48DN5pGycmVCchvYkdq2bbTpIivGwZHAZWUghlIyCCO4Iqk9NahJIJbS+A/FQeWQdluYjwsyZ5ZGHBPociuPh7cNaSS6ZMf2LF7R2/21u5LbVyfM0Zyp9gV4wK0YrT+mWS8R+qF7rHsr2KZd0LrIuSu5GDDcpwwyPUEYxWRWvelzeW94IBE6ie5vLu4LglIoZJHECBwSolZgrbQexOauVthUpSgUpSgUpSgUpSgUpSgUpSgUpSgUpSgUpSgUpSgUpSgUpSgUpSgVXfiHrD2Wl3U8Yy6JheSMM7CMNx7Fs/arFWsvjjrirZiyTDS3ZGR/u4o2Vy5x67goGe+T7V1Sk3tFYjcyNG20WFVR6AVN6foQlGHGQax7Hbb4/FgqPSUKzI367QSD9K2j0/pCuqsuGVgCGHIYHkEe4xX3mf4hhjD8qvtGpifP7aZ4rO9q7YdJ3rYCXQ2+niRb2A44yGGfWutz09cQ3dtFqrKlhLJtNzEMLKwyUjmyT4IYgA+nfnGSNx6VpIQZIqB6g6njuDLZWVst64ykpfi0hIGSsrkYZhx5Vyc+oIr4LkYeL19VKRDdHIzTHT1TpdLWJERFjCqiqAiqAFVQMKFA4AAxivatVdOQaloUWZm/F2fdoo92+xHqYvEYmSIKMbO/YgDnOyNH1SC7gSe3cPFIMqw/qCO4IPBB5BGK5i0T4VTEx5QXW/T0k4S6s8C9tsmM+UeOn78Dlv3WGcE9ic+9V67ZdXsorqyPh3du++LON0UyftIJcEcMPKVOAQyk8cVsutb9T2s2k3sl/ApeyuMG8iUZaFwMC4Qe2Mbv0JP93i9d948uqW12nwuHSmuLfWkcyjDHyyJ6xSrxIh/Rs/qMGpitaLdrpt+l3H/AKjqRjWYgECGZh+TNg/Krg4YkDnBPNbKFdVt1RtzaNTpzSlK6QUpSgUpSgUpXV5AuMkDJwMnGSewH1oO1KUoFKUoFKUoFKUoFKUoFKUoFKUoFK4zUbrfUFnZKGu544gewdgC3/CO7fYUEnSqFL8RzKSNOsbq7GBtlx4MLZz2eT04POK6SXPUU5ODZWaehG+4kyDn1wmCOPfg8c8czeseZdRWZ8LL1d1HFp9uZG80jeWGFeXnlPyoo/XGT6CtLP0prCyvdXcH4iSdgzmKRDInAAXacDAHGAeMewrY2ldLOLkXV9ctdzqCIy6KkduDjd4SDIDHHzd8Yqa1XU4LWIy3DrGi+rHufRV92OOAOTUY+ZfDki2LysjDEx6mrotWs4V2X0NxEDuVlmt5NpAOGyQCpHPcE9xUr8NOpLOBp4Gci0RTNazzB0BhBHix5kALFGIxjOQT7Yqf0rRrnVWE+oB4rQNuh0/sZlHytd/xAnDCLsPXPrZtd6Usb5YkuoEdYCDGOVCYAG0bceQgDK9jtGRwK05OVlzd7+VMxEeFO1ldT16B/wABILOzZfy5JA6y3p5/h5igPbOMkDOCDivTS9YTTYlgvrT8EikKsqDxLV+AA3iKPKSf4wDyOTzjY4AHA7e1UPqvV5NQeXTrArgYW7uiAywK2cxRg8PKQCD6L+vy5r1rMd3VJmJ7JSTXbRZY4jNH4kuNiBgWbI3A8dgR6njke4zX9ZgfRy99YKfBLbru0GdjqSN80QJASUAenBHccZqb6d6btLCMR2sSr7v3dz7sx5Pc8dhnjFQnUuptqAm07TSskzqUnm7w2kbHY+9hwZCNwCDngn0rNj31elovrp9TYsEquqspyrAEH3BGQf5VU/i5eGHRb1gM5jCYzj9q6Rk/bfnHrirNpVgltBFDHnZCioueTtRQoz9hWP1HosV/ay203ySrgkd1IIKsPqrAEfpWxlQc2iQzWAtZvNGYUQnsfKoAYexBAP2qM+FnV63IksnlE01qPJOpBFzACFSQ8k7x5Q2fUjvk1HRa/caXHNbaq6tJDC0kFyNxW7jB2gMMZEgYoCPrnnufP4WfDNrCWC9Mxy9sN8GAcPIAxwwIG0eXjB5B57VTirMTO1uSYnWm1qUpVyopSlBxjnv9uP8A7/8Atc0pQKUpQKUpQKUpQKUpQKUpQKUpQKUpQV7r7qM6ZYS3Sx+IUKAISQDvdV5IBwBnP9PWqzfW/VT28knj2MT7TiGJGPp3DyZw/f3GQOcGvT4nO9+8WjwftLjZNPIRxBbJJy4z8zF1AAHtzjNWD4g39xbaXdS2q7pUi8vGdoJCu+PXYpZvby0FJ6O0nUNUtIbu41i5KOrfk26rAVYPtZWcfNjaR8vrwcd6z1t0pbWQge2XM/4qLDSlna5ct8rliOWPmPbse2asvSOvzJYQWeiWrXPhRgSXUzbLeOWT8yQZJBk2s7EqpyOMZrMv/h5qV7JFLeX8cZicuqW0HCNg4IaRs5Gccg9vfmq71tMxqWfLjva9ZrOoie/3Xdu9eF3dxQqWmdI1AzukZVAA7nLGod+gpZSfxGp3zqceWMxQg4OefDTtx6YP1rLs/hzpMeSbZZWOctcFpicnJP5hOD9e9VRx/rLfOb6QibjruzLFLPfeTdhHbKzrk5C75MbEBI+Yntz2rJ6f6YuLidbzVghkj5t7VCTHa5AO58/PMO2ewIyPTFytraOJdsaKi/woAo/kK9qtpjrVXa82KUqpdQfEXTbN2iaXxbgZC20KvI7yZwI/KCFcnjBIqxw7fETq1dMtSUG+5lDLBEAWLvxliByVXIJqD6b1SwsdLjlM6FMb5ZN29nmfBkyBkl9xI249K7LZtDFLqutMFnCHbEpJW0ibGIUGcNKxxlvUtjOK8uhuiElm/tK+txHM7b4Lf/cKBhZJQODMc55zt8vYjiq9ZtOvZFMlq31rt9XoLLUtXysiyWFke4OPxVypByP/AGV7ZBG7+dXrSdLgtIVhto1jjQcIowP1PuT6k8msylWVrFY1DqZmfJSlKlCk/E/oFdZhjCyeHNCTscglSrY3qwH/AAgg/T61bdOt2ihjRmLsiKpc4BcqoBY44ySM/esmlApSlBG3fUFlDIYpbm3SQDJjeWNXAxuyVLZxjn9KyP7Rg/3sf/Ov/esLUul7C5k8S4tYJZCAN8kaMxA7AkjNRl58ONGlxusoRjONgMff38MjPb1oLQTxxg+3PBrF1PUEtoHmlyEjXc20FyAPYKMmq0PhlpSkNFFJCQMZhnnQkZVgCQ/YFVP6gV7josKwMN9qEQXB2CcSKSD3Pjo5PpxnHHbvkMe3+KOjOWH4oIUOCJUljIPII86jkY5qV0zrHTblgkF3bu7fKgkUO3fspOT2PpXh/YuoKjBNQLknINxbwvgceUiLw8jGfbk/asRLHUYpAxttNnIPEiCS2dVVQE4ZZeRj0bgACgt9K4XOBnv7e1c0Edp+t21w0qxSBjDKYn7jEgAYqM/MQD6Z9aka1xZdG3Fpd2MihZUFzezXBUlQslwPypdrE52qoT6Z+pNZnXXU9wJ0sNOIW5dd8s5XcLSL0OCMF2PAB/6ggLRq/UFnaf61cQxEgkLJIiswHfapOW+wrCsOttLnIEV7bFidoUyorMT2ChiCftWtYulYIssymWVvnnmJkkkOMEktn+VYV9o1u6lZIkIP90Aj04I7HnvVU5YhdGGZjy3vStK9NdTSaO6JNJJLYOQn5jFjZHnaVOMmM+UYJ4xW6Qc1ZW0TG4VWrMTqXNKUqUFKUoNda5frY9SQTXJCQXNkYEmfZtWVZS5Ut3UYI5PcsPbh8aTc/g4inifg/FH43wceJ4GVztz6Y3Z+2eM1eNX0m3u4jFcxJLGedrgEA+49jyeRzVQb4V2W14/HvRA4ANuLmTwsDGBg9wMcZzQWnpqG1SzgWyC/h/DUxbeAVIyG/U5ySeck55qTrF0ywitoY4YV2xxKFRck4UcAZJyayqBSlKBSlKCt/EPVbiz025ntU3SonH9wEgM/12glvtUdp/QWmS2EUagyAkTC7V2EzysATMJBzuPB9uBxwKuhFa9vdJvtGWWXTWWSz3+K9i6MzwKTmX8KVI78nYcAY49chEfEXp64jsQLi+urp3kiit4tsMS+M5KxtKyJubBwQcg5HrmtjdMafNbWkMVxM08qIA8rHJdu55IyQM4BPOAM81E9VaZHrOmH8PIMuFlt5QeBIvmjJ78Z8p74yfUVk9HdTpfxEEGO5hwlxbuMPDIO/HqpwSreo+oIAWGlKUClKUClKUClKUCsTVrqSGF3iiaZ1GVhQorOcjgFyAPf7cAnArLpQUhOstROM6Pdc5x+ZB3A4zkjAzjk/wBayP8ATG483/pWod/L5bfkYHzfm+XnPv8A9KserWJnhaMSSRFsYliIV0wQcqSCPTH6E1WLboWaNmZdV1Ilu++WJx78B4yF+woO79dbGAl07UkB7N+HEg7gc+C7Ed8/au7/ABEsE/bi6hJ7CW0u13e+MRntx/OvBOmdXj5j1d2xt8s1tAytjkhiMMAST2wcEDPANe0i9QRkbW06ZcclhcQtnI4AG8YAHfP73bjkLJpmoRXMSSwNujcZVsEZ5wchgCCCCCCAQRWVVT/t3VkP5ml7ge3gXULY/wCLxRHj7Z7HtXew6xLuEmsb6Bjxlod6E7lXhombgFhyQBjn0NBaGOO9at+Hqfiku75wN93cyEEHJEUeEjQn6Ybtxgj9K2lWvvh/mCa/0+Th4Lh5ohtVQbefDKVCgAgMWz7bgOMYET4HveW1Qd5bVdry2qCvLaqLVX0upOq2YkikjYZDqw9M9uMZ9c1YdO6puF6VS5hYrPEiRKxTxCzpMsI4JOSwwM+5zionqqYW1tLKSBtU7c8ZcjygfXNbF6A0Q2emW0EijeqAuMDh2JdgfcgnGfpXWKNbRmmJ08+ndZmuNQvoycw24t0HCALMULTKpHmI5T5uxyKtFRN9bxWlrdPAoiJWaZmiRcmQoS0mDgM/A798Cqf0Z1Bd3FzYRSSMxGnma68qgbpGTwN3HEmMnvyDnAq5S2NSlKBVV6j68s7CbwZhKX2hjsUEAHtyzDP2q0O2ASBnA7DufpWvZetbpj5tNYkfxByQPb9nVObLFI8/1sjkYMNt5omY+34l7f8Amzp38E//ACJ/869rf4p6czYbxk/vMgwP12sT/SoHrPqJpdPWP8N4M1zIUCY8xRSp3LkA8khe38VWzTuirUWEdtPGrMFyz4G4SNyzK3cYJOPoKqrfJafTMf8AHsRXgzx65rVtHVPb1d9R7+IWa3nWRQ6MGVhkMpyCD2INela5+DV0/hXMBO5IZAUYdjv35x9Mpn/FWxq0Y79dYswcvj/6+a2Pe9fmClKV2zFcEVzSgpX+il1YuzaNJEkcjbnsrgP4AYnzNCyeaHI/dAI7cDFYUem6pcajZ3M1pBbvAXWWeO43+PCwI8LYEyeSGGScEE8ZrYVRuuW1zJFi0nEMo7M0ayI30YHB+4PH17UElSqXIOoypTOnAlhi4XxwVXjP5bAgt3/exzV0oFKUoFKUoFKUoFKUoFKUoFKUoFcVzSgVWOrumnuGS5s5BDfQjEcx+SRCctDOMHdGeT2yp5Hrmz0oKAeuY4T4erQyWUoON7Kz20pwSDHKoxyFJ2kAjtzio2+6805jttme5kbO2K2jd3bH6gADnvmto1xtGc+vv+nb/M/zqJrEpidNb6B0jPezrdapGI4ozmCxJ3YbP7S4xwzcZC8gZ59c7JpSpiNImdleKWsau0iookcKGcKAzhc7Qx7kDJxntk17UoFKUoK51vc6pHCp0qKKWQv5xKQMLjuuXUZz9ft7U2DVusCwzZWoGRks0eAPXOJ84/Tmtq0q6mWKxrpif3/KNNXa1oup3GpSXSwAiBR4CyMm2QrgDADZ+Yu4zjsAa73Z6ku0MLRxQq/DSKVUgHuM72P8hmtnUrF8iO/ee704+JWiKxOOs9MREbie2v5/lB9H9Opp1sIlO5idzvjG5iAOPoMYFTlKVdWIrGoYMmS2S83vO5kpSlS4KUpQKUpQKUpQKUpQKUpQKUpQKUpQKUpQKUpQKUpQKUpQKUpQKUpQKUpQKUpQf//Z"/>
          <p:cNvSpPr>
            <a:spLocks noChangeAspect="1" noChangeArrowheads="1"/>
          </p:cNvSpPr>
          <p:nvPr/>
        </p:nvSpPr>
        <p:spPr bwMode="auto">
          <a:xfrm>
            <a:off x="5895975" y="-776288"/>
            <a:ext cx="2819400" cy="161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91139" name="AutoShape 53" descr="data:image/jpeg;base64,/9j/4AAQSkZJRgABAQAAAQABAAD/2wCEAAkGBxAQEBQUEBQVFhQUFxgaGBMUGBQYGBIYGBgYGBcZFx8YHCghGhwlHRcXJDIhKi0rLi4uGB8zODMsNygtLisBCgoKDg0OGxAQGywmHiU3NCw1NzQrLS4sLDQtLSw3Lyw0LC8uLDQsLDQ3Lyw1LDQsLC0sLDQsLTQvLDQsLCwsLP/AABEIAKoBKAMBIgACEQEDEQH/xAAcAAEAAgIDAQAAAAAAAAAAAAAABQYEBwECAwj/xABBEAACAQMDAgQEAwUECAcAAAABAgMABBEFEiEGMRMiQVEHMmGBFCNxM0JSkaEVYoKxFjRDU3KSwdEIFyVj0vDx/8QAGgEBAAMBAQEAAAAAAAAAAAAAAAEDBAIFBv/EACoRAQACAgEDAgUEAwAAAAAAAAABAgMRBBIhMSJBBRNRYfEycYGhBhSR/9oADAMBAAIRAxEAPwDeNKUoFKUoFKUoFKUoFKUoFKUoFQ/VmuLYWc05Me6ONmRJHCCRlGQoPqScAAdyQPWszV9RjtYJZ5ciOJGdscnCjJwPU18rfEfreTWLhXZFjji3LEoHm2k5zIfVjgduB6epIWfqD44X0zxNaRi2EYbepYSrMWAAJygxtwcY96uvSvxusZIY1v8AfFP2d1QmIkdmG0lgD7Y4P05r51rmg+2NN1GG5jEtvIksbdnjYMp9xkeo9vSsqvkb4f8AW1xpFwHjy0LkCWEniRfcezj0P27V9YaffRXESSwsHjcAqykEEEZ9KDJpSlApSlApSlApSlApSlApSlApSlApSlApSlApSlApSlApSlApSlApSlApSlApSlBrP/xB3zxaQFXtNcRxt3+UK8nGD/FGvfPGa+aK+wPiD0//AGjp09uBl2XdHzj8xPMnPsSMH6E18iLbuX2BWL5xsAO7d2xjvnPpQedbK+FPQcN8rXd42LeJyPDzgOUCsxcnsgBHb69sVPdGfD2wv4IZJAm2NFDCGRt8sjIrOJx/s2RywwO6lfbna9jpsMEIhhjVI1GAigY575z3J9Sc59c1Rky67Qupj95aKg6OtLo315cTpbW0UmFFvGTGQQCvhlsB+DjgcnnsRU9/4f475LuYRiUWDKzEyLhWfIEZX037e+09u/Zam5tKltb7ToL64aexMzspdFUC4wxgifawwgYgqMYzhcY7beVQBgcAdgPSrKTuNq7dp05pSlduSlKUClKUClKUClKUClKi9fS9Kx/gWhDiQbxNu2tHhgwUqCQwJUjjHl5oJSlKUClKUClKUClKUClKUClKUClKUHWRwoJYgAAkk9gBySajenNcS+h8aJJViYkI0qhfGUdpEGSdh9NwBOM4xion4pIx0e82kj8sFtu3Phh1MoG7jJjDjP1qxae8bRRmIgxlFKFcEFSo2kbeCMY7cUGJq2txW7xRkO8szAJFENz4yA0jDI2xrkEseBx6kAyVYsWnxrNJMAfEkCqWJY4VM7VUE4UZJOBjJJJqv9VdTSxTJZ2KB7uRd+6QMYbaPJHiS7eedpAXjJPf3TOhaZJAoJYgAdySAB+uaresdf6VaA+Ndw5BwUjbxHByByseSO/+dai+IGkC1v4LjUZnvPHjZfMgwsiFdqxop4Q5OF55JySSa99I0VZXSa6RAE5itlVQkPoN+PnbAHfgHtWbJya08+GjHxrXjsuD69farLuspJrK0WIlJmSIvcSsRtbY4P5QUH1UnI+2H8OtPgs5JIblUGol3cysFzco7Eh4G77MDzKOxByKmLW4pr+lreQFQSkyAtBMhw8MmOCpyOD2Izgj+lUZ/mdpW2wdHeFkjgRSSqqC5yxAALkD1x3OB/SorqvqW30238e43bSwVVUZZ2OTgenYE/aq30d0faarYC5vnmmu5dyvM5Mclo6Mw2RKuFTY2SMg5J9uBmx/DOW6kjk1a9knNuy+CsIWJCEIO6UEEl2IGcEdu/tbGDv3lT836MYafPr8kiTCaDTE8PaGQRy3kikknzjciA/TnA5zkDZ6KAAB2Ax79q7UrRWsRGoUzMzO5KUpUoKUpQKUpQKUpQKUpQKUpQKUpQKUpQKUpQKUpQKUpQKUpQKUpQdZIwwIYAggggjIIPBBB7ikcYUBVAAAAAAwABwAAOwrtSgVqbXOpINP1fUXlG6VobVYYlLF5jtfKgYwOduT6AcZzVy636xh0yNcgyTy5EUC43OfVm/hQeprT5jkmne6umElzJ8zgYVBgAJGPRQBjPc8571k5fIpip6vM+zXxONfNbt4j3et3NNdT/ibsgyD9nEPktl54T3bnljyf0qQt7sDuQO3f69qwqiOor2FYmV2O/GVCcsrL5lbj5cEA5NeDFr58kb/AA9+1MeDFOvyv1pc1h9U9QzWQhnj88QZkkhAGZC6nwiD3XDLj/F68VAdLawZ4FZvnHD545AHP3GD96m9TthdW0kJOC6+VufKw5RuPZgDWnFf5eTpv7dmPLTrx9VPdevhvoc9pBK9xtWS7mNw0CAhbcyKuU57sMDJ9xVuqsdBdSi/t8Plbm32x3CHjEmPnXPdHwSD/wBqs9e/DwpKUpUoKUpQKUpQKUpQKUpQKUpQKUpQKUpQKUpQKUpQKUpQKUpQKUpQKUpQK4Nc1waD56mv2u768uJj+aJniCEkmCKNiqoM9vUngZJJxXvVJ6huFvLy5nYKfFmkIKYxtDFV2kd+AOfXv61k9KXiQEwvxvbKOf3j22n2PbHvVHxT/HuTTjxzd7rOp19IevwPiFImMMxr7rVPEHUqc4YEcEg8/Ucioix6ejXmXa/soXCf4gSTIe3LZqarhmABJOABkn2Ar5rHmyUrNaz5evkw47zFrR4Q1y5t7tDGkj/iBs8OJdxMi4Ee0Z7kEjH0qwDTb43UFtehrGK5U7JUKu7sDxFuziJyP1PbFWX4S9PtMw1KcYBDLaxH91CSrTMCMhmAIGP3WPfIrYHUehQ39s8E+7a2CGQ7XjZTlXQ+jAgH/PIr3sHEjpi2SPVp4HI5czaa459KhalpUeibL2xUqke1LuPLP48DN5pGycmVCchvYkdq2bbTpIivGwZHAZWUghlIyCCO4Iqk9NahJIJbS+A/FQeWQdluYjwsyZ5ZGHBPociuPh7cNaSS6ZMf2LF7R2/21u5LbVyfM0Zyp9gV4wK0YrT+mWS8R+qF7rHsr2KZd0LrIuSu5GDDcpwwyPUEYxWRWvelzeW94IBE6ie5vLu4LglIoZJHECBwSolZgrbQexOauVthUpSgUpSgUpSgUpSgUpSgUpSgUpSgUpSgUpSgUpSgUpSgUpSgUpSgVXfiHrD2Wl3U8Yy6JheSMM7CMNx7Fs/arFWsvjjrirZiyTDS3ZGR/u4o2Vy5x67goGe+T7V1Sk3tFYjcyNG20WFVR6AVN6foQlGHGQax7Hbb4/FgqPSUKzI367QSD9K2j0/pCuqsuGVgCGHIYHkEe4xX3mf4hhjD8qvtGpifP7aZ4rO9q7YdJ3rYCXQ2+niRb2A44yGGfWutz09cQ3dtFqrKlhLJtNzEMLKwyUjmyT4IYgA+nfnGSNx6VpIQZIqB6g6njuDLZWVst64ykpfi0hIGSsrkYZhx5Vyc+oIr4LkYeL19VKRDdHIzTHT1TpdLWJERFjCqiqAiqAFVQMKFA4AAxivatVdOQaloUWZm/F2fdoo92+xHqYvEYmSIKMbO/YgDnOyNH1SC7gSe3cPFIMqw/qCO4IPBB5BGK5i0T4VTEx5QXW/T0k4S6s8C9tsmM+UeOn78Dlv3WGcE9ic+9V67ZdXsorqyPh3du++LON0UyftIJcEcMPKVOAQyk8cVsutb9T2s2k3sl/ApeyuMG8iUZaFwMC4Qe2Mbv0JP93i9d948uqW12nwuHSmuLfWkcyjDHyyJ6xSrxIh/Rs/qMGpitaLdrpt+l3H/AKjqRjWYgECGZh+TNg/Krg4YkDnBPNbKFdVt1RtzaNTpzSlK6QUpSgUpSgUpXV5AuMkDJwMnGSewH1oO1KUoFKUoFKUoFKUoFKUoFKUoFKUoFK4zUbrfUFnZKGu544gewdgC3/CO7fYUEnSqFL8RzKSNOsbq7GBtlx4MLZz2eT04POK6SXPUU5ODZWaehG+4kyDn1wmCOPfg8c8czeseZdRWZ8LL1d1HFp9uZG80jeWGFeXnlPyoo/XGT6CtLP0prCyvdXcH4iSdgzmKRDInAAXacDAHGAeMewrY2ldLOLkXV9ctdzqCIy6KkduDjd4SDIDHHzd8Yqa1XU4LWIy3DrGi+rHufRV92OOAOTUY+ZfDki2LysjDEx6mrotWs4V2X0NxEDuVlmt5NpAOGyQCpHPcE9xUr8NOpLOBp4Gci0RTNazzB0BhBHix5kALFGIxjOQT7Yqf0rRrnVWE+oB4rQNuh0/sZlHytd/xAnDCLsPXPrZtd6Usb5YkuoEdYCDGOVCYAG0bceQgDK9jtGRwK05OVlzd7+VMxEeFO1ldT16B/wABILOzZfy5JA6y3p5/h5igPbOMkDOCDivTS9YTTYlgvrT8EikKsqDxLV+AA3iKPKSf4wDyOTzjY4AHA7e1UPqvV5NQeXTrArgYW7uiAywK2cxRg8PKQCD6L+vy5r1rMd3VJmJ7JSTXbRZY4jNH4kuNiBgWbI3A8dgR6njke4zX9ZgfRy99YKfBLbru0GdjqSN80QJASUAenBHccZqb6d6btLCMR2sSr7v3dz7sx5Pc8dhnjFQnUuptqAm07TSskzqUnm7w2kbHY+9hwZCNwCDngn0rNj31elovrp9TYsEquqspyrAEH3BGQf5VU/i5eGHRb1gM5jCYzj9q6Rk/bfnHrirNpVgltBFDHnZCioueTtRQoz9hWP1HosV/ay203ySrgkd1IIKsPqrAEfpWxlQc2iQzWAtZvNGYUQnsfKoAYexBAP2qM+FnV63IksnlE01qPJOpBFzACFSQ8k7x5Q2fUjvk1HRa/caXHNbaq6tJDC0kFyNxW7jB2gMMZEgYoCPrnnufP4WfDNrCWC9Mxy9sN8GAcPIAxwwIG0eXjB5B57VTirMTO1uSYnWm1qUpVyopSlBxjnv9uP8A7/8Atc0pQKUpQKUpQKUpQKUpQKUpQKUpQKUpQV7r7qM6ZYS3Sx+IUKAISQDvdV5IBwBnP9PWqzfW/VT28knj2MT7TiGJGPp3DyZw/f3GQOcGvT4nO9+8WjwftLjZNPIRxBbJJy4z8zF1AAHtzjNWD4g39xbaXdS2q7pUi8vGdoJCu+PXYpZvby0FJ6O0nUNUtIbu41i5KOrfk26rAVYPtZWcfNjaR8vrwcd6z1t0pbWQge2XM/4qLDSlna5ct8rliOWPmPbse2asvSOvzJYQWeiWrXPhRgSXUzbLeOWT8yQZJBk2s7EqpyOMZrMv/h5qV7JFLeX8cZicuqW0HCNg4IaRs5Gccg9vfmq71tMxqWfLjva9ZrOoie/3Xdu9eF3dxQqWmdI1AzukZVAA7nLGod+gpZSfxGp3zqceWMxQg4OefDTtx6YP1rLs/hzpMeSbZZWOctcFpicnJP5hOD9e9VRx/rLfOb6QibjruzLFLPfeTdhHbKzrk5C75MbEBI+Yntz2rJ6f6YuLidbzVghkj5t7VCTHa5AO58/PMO2ewIyPTFytraOJdsaKi/woAo/kK9qtpjrVXa82KUqpdQfEXTbN2iaXxbgZC20KvI7yZwI/KCFcnjBIqxw7fETq1dMtSUG+5lDLBEAWLvxliByVXIJqD6b1SwsdLjlM6FMb5ZN29nmfBkyBkl9xI249K7LZtDFLqutMFnCHbEpJW0ibGIUGcNKxxlvUtjOK8uhuiElm/tK+txHM7b4Lf/cKBhZJQODMc55zt8vYjiq9ZtOvZFMlq31rt9XoLLUtXysiyWFke4OPxVypByP/AGV7ZBG7+dXrSdLgtIVhto1jjQcIowP1PuT6k8msylWVrFY1DqZmfJSlKlCk/E/oFdZhjCyeHNCTscglSrY3qwH/AAgg/T61bdOt2ihjRmLsiKpc4BcqoBY44ySM/esmlApSlBG3fUFlDIYpbm3SQDJjeWNXAxuyVLZxjn9KyP7Rg/3sf/Ov/esLUul7C5k8S4tYJZCAN8kaMxA7AkjNRl58ONGlxusoRjONgMff38MjPb1oLQTxxg+3PBrF1PUEtoHmlyEjXc20FyAPYKMmq0PhlpSkNFFJCQMZhnnQkZVgCQ/YFVP6gV7josKwMN9qEQXB2CcSKSD3Pjo5PpxnHHbvkMe3+KOjOWH4oIUOCJUljIPII86jkY5qV0zrHTblgkF3bu7fKgkUO3fspOT2PpXh/YuoKjBNQLknINxbwvgceUiLw8jGfbk/asRLHUYpAxttNnIPEiCS2dVVQE4ZZeRj0bgACgt9K4XOBnv7e1c0Edp+t21w0qxSBjDKYn7jEgAYqM/MQD6Z9aka1xZdG3Fpd2MihZUFzezXBUlQslwPypdrE52qoT6Z+pNZnXXU9wJ0sNOIW5dd8s5XcLSL0OCMF2PAB/6ggLRq/UFnaf61cQxEgkLJIiswHfapOW+wrCsOttLnIEV7bFidoUyorMT2ChiCftWtYulYIssymWVvnnmJkkkOMEktn+VYV9o1u6lZIkIP90Aj04I7HnvVU5YhdGGZjy3vStK9NdTSaO6JNJJLYOQn5jFjZHnaVOMmM+UYJ4xW6Qc1ZW0TG4VWrMTqXNKUqUFKUoNda5frY9SQTXJCQXNkYEmfZtWVZS5Ut3UYI5PcsPbh8aTc/g4inifg/FH43wceJ4GVztz6Y3Z+2eM1eNX0m3u4jFcxJLGedrgEA+49jyeRzVQb4V2W14/HvRA4ANuLmTwsDGBg9wMcZzQWnpqG1SzgWyC/h/DUxbeAVIyG/U5ySeck55qTrF0ywitoY4YV2xxKFRck4UcAZJyayqBSlKBSlKCt/EPVbiz025ntU3SonH9wEgM/12glvtUdp/QWmS2EUagyAkTC7V2EzysATMJBzuPB9uBxwKuhFa9vdJvtGWWXTWWSz3+K9i6MzwKTmX8KVI78nYcAY49chEfEXp64jsQLi+urp3kiit4tsMS+M5KxtKyJubBwQcg5HrmtjdMafNbWkMVxM08qIA8rHJdu55IyQM4BPOAM81E9VaZHrOmH8PIMuFlt5QeBIvmjJ78Z8p74yfUVk9HdTpfxEEGO5hwlxbuMPDIO/HqpwSreo+oIAWGlKUClKUClKUClKUCsTVrqSGF3iiaZ1GVhQorOcjgFyAPf7cAnArLpQUhOstROM6Pdc5x+ZB3A4zkjAzjk/wBayP8ATG483/pWod/L5bfkYHzfm+XnPv8A9KserWJnhaMSSRFsYliIV0wQcqSCPTH6E1WLboWaNmZdV1Ilu++WJx78B4yF+woO79dbGAl07UkB7N+HEg7gc+C7Ed8/au7/ABEsE/bi6hJ7CW0u13e+MRntx/OvBOmdXj5j1d2xt8s1tAytjkhiMMAST2wcEDPANe0i9QRkbW06ZcclhcQtnI4AG8YAHfP73bjkLJpmoRXMSSwNujcZVsEZ5wchgCCCCCCAQRWVVT/t3VkP5ml7ge3gXULY/wCLxRHj7Z7HtXew6xLuEmsb6Bjxlod6E7lXhombgFhyQBjn0NBaGOO9at+Hqfiku75wN93cyEEHJEUeEjQn6Ybtxgj9K2lWvvh/mCa/0+Th4Lh5ohtVQbefDKVCgAgMWz7bgOMYET4HveW1Qd5bVdry2qCvLaqLVX0upOq2YkikjYZDqw9M9uMZ9c1YdO6puF6VS5hYrPEiRKxTxCzpMsI4JOSwwM+5zionqqYW1tLKSBtU7c8ZcjygfXNbF6A0Q2emW0EijeqAuMDh2JdgfcgnGfpXWKNbRmmJ08+ndZmuNQvoycw24t0HCALMULTKpHmI5T5uxyKtFRN9bxWlrdPAoiJWaZmiRcmQoS0mDgM/A798Cqf0Z1Bd3FzYRSSMxGnma68qgbpGTwN3HEmMnvyDnAq5S2NSlKBVV6j68s7CbwZhKX2hjsUEAHtyzDP2q0O2ASBnA7DufpWvZetbpj5tNYkfxByQPb9nVObLFI8/1sjkYMNt5omY+34l7f8Amzp38E//ACJ/869rf4p6czYbxk/vMgwP12sT/SoHrPqJpdPWP8N4M1zIUCY8xRSp3LkA8khe38VWzTuirUWEdtPGrMFyz4G4SNyzK3cYJOPoKqrfJafTMf8AHsRXgzx65rVtHVPb1d9R7+IWa3nWRQ6MGVhkMpyCD2INela5+DV0/hXMBO5IZAUYdjv35x9Mpn/FWxq0Y79dYswcvj/6+a2Pe9fmClKV2zFcEVzSgpX+il1YuzaNJEkcjbnsrgP4AYnzNCyeaHI/dAI7cDFYUem6pcajZ3M1pBbvAXWWeO43+PCwI8LYEyeSGGScEE8ZrYVRuuW1zJFi0nEMo7M0ayI30YHB+4PH17UElSqXIOoypTOnAlhi4XxwVXjP5bAgt3/exzV0oFKUoFKUoFKUoFKUoFKUoFKUoFcVzSgVWOrumnuGS5s5BDfQjEcx+SRCctDOMHdGeT2yp5Hrmz0oKAeuY4T4erQyWUoON7Kz20pwSDHKoxyFJ2kAjtzio2+6805jttme5kbO2K2jd3bH6gADnvmto1xtGc+vv+nb/M/zqJrEpidNb6B0jPezrdapGI4ozmCxJ3YbP7S4xwzcZC8gZ59c7JpSpiNImdleKWsau0iookcKGcKAzhc7Qx7kDJxntk17UoFKUoK51vc6pHCp0qKKWQv5xKQMLjuuXUZz9ft7U2DVusCwzZWoGRks0eAPXOJ84/Tmtq0q6mWKxrpif3/KNNXa1oup3GpSXSwAiBR4CyMm2QrgDADZ+Yu4zjsAa73Z6ku0MLRxQq/DSKVUgHuM72P8hmtnUrF8iO/ee704+JWiKxOOs9MREbie2v5/lB9H9Opp1sIlO5idzvjG5iAOPoMYFTlKVdWIrGoYMmS2S83vO5kpSlS4KUpQKUpQKUpQKUpQKUpQKUpQKUpQKUpQKUpQKUpQKUpQKUpQKUpQKUpQKUpQf//Z"/>
          <p:cNvSpPr>
            <a:spLocks noChangeAspect="1" noChangeArrowheads="1"/>
          </p:cNvSpPr>
          <p:nvPr/>
        </p:nvSpPr>
        <p:spPr bwMode="auto">
          <a:xfrm>
            <a:off x="5895975" y="-776288"/>
            <a:ext cx="2819400" cy="161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91140" name="AutoShape 55" descr="data:image/jpeg;base64,/9j/4AAQSkZJRgABAQAAAQABAAD/2wCEAAkGBhQSERUUExQWFBUWGRoZGBgYGBscGxweHB4XGB0bGhodHSYeGhsjHB0XHy8gIycpLCwsGB4xNTAqNSYrLCkBCQoKDgwOGg8PGiwkHyQsLCwsLCksLCwpLCwsKSwpLCwpLCksLCwsLCksLCwsKSwsLCwsLCwsKSksLCwsLCkpLP/AABEIAMUBAAMBIgACEQEDEQH/xAAbAAACAgMBAAAAAAAAAAAAAAAEBQMGAAECB//EAEYQAAIBAgQDBgMGBAMFBwUAAAECEQMhAAQSMQVBUQYTImFxgTKRoRRCUrHB8AcjctEzYuFjgpKi8RVDg5OywtIWJDRTo//EABkBAAMBAQEAAAAAAAAAAAAAAAABAgMEBf/EAC4RAAICAQQABAUCBwAAAAAAAAABAhEhAxIxQQQTUWEicZHB8BTxBTJCUqHR4f/aAAwDAQACEQMRAD8AeZ/tTTqUWaoQWdalNFFyoKEA7WJMybcumPN+KHvaqVG+8q+2mALdI/Lnh5Wy40hTuRJPQW/UD64W5+hpQNcQY+lj9ALWtjnlqTksmkIpM9Gy/HkXJllPjKAIGuS1tW02Fo6THnisvxg6gQNpM87X39RgHKZkNSVREwOfO6j22xqhQ35kAifWwnn/ANMOWpJtEqKQH2h479srg6p0AU5vuJN7330z5e+Lf2X7VPlkekIYCCOkrvHkV6dMedNlT3pVSINWdt5JuMXLKJIEDxEAjpOkG/zAPWR7zGTctxcliiXtpxTvXDKqgqIO5lmcuZJ5eKw6H2C/KVfBV02MX2++VWCSdv0DYgzdSCTtLja8Ahvy29sd5TJNmD3KEr3lSnTJmD4ng25kIWaBsJPTD5lZPAPwenOoq6MfCs6jqAkSINoKzfny822Qyy1SSxa/LUTI9DP97+mPX+IcAy9dQtWhTqACF1ICQP8AKd19jivZr+HNDV/IrVKLgSFLCqsea1JePRxti3D0DdZUTQh1hzcjc2IGliCPYbRg+hm/uldIP+bwnbby84vOJM52GzlNgwFOuBP+Ge7c2A+CodP/APTC/M5s0nitTagP9spQSZnSxBVuWzXjCpjwG1svpPKJBHvaATNjhZxHMBqoAEuoAAkX8JEkg2EmOu+GvAuDjiaV6oepRKFadFwfvgd47FQdNRGDUgf6TBBvjillRScUKiClUQS4mdYmO8RyBqQki+4NiFNsDTC0cU6LhAauiRsFBgACYvufP8sVvMZEaiqtpvfaCfXFkz6yV0kkdLHcDaQSTceW+F/FMt4AVI1CB0vtH78sJghNXpqpYayTNo36x+XzxDpedSkMvPmf1necOez3A+9rPUjUaNJ6gUc3ClaYjrrMj+nHHHODfZbIYIcUVImGKUqZqMY3BqMPkwwdWHZXKuYYE6vCFBkmLRzsPf2wsp9vqlBicuq0yf8AvXGpyD+EE6VHmQf0wb2iNU0woGokwdIBtyJHK/W1sVziXZetSINRkkwSJlr+W/uRGNNOl8yZJsth7eZ6qsLWIJG9PQPWXXfrYYrubzb6g1d8y5n4qeZV/ObCVj9MBZns+6UkqKxfWYYQBGxve+/l8r4aUGzFeiuXMPSo+JddgCARClbwATuT9BjRTTBwceR5wNGemzF6rDUY1sXIjkGO7aSpkAbxiYEiJDdLGd/bBWToBKYpknwhoEk3JLTN9+fp8uTcgk89+vrz85xjPLbRUUQZero6kTfrPvyxFw7MCo5YxzHOehjHOccgQLEk/Ux+/THOZo6QgDTESY3J/K+I4H2NVRSLACB1Ex+428scoCTAJjlb5YAfiJDAkTy26efTywSudE8hBFtp2/0wwIqrDTcAmeYBPLlgW0kmYMwPfYYnfM2I8+XLffp+eNVKQgNYjmY6Xj9+WLEc0axF4CiP3fG6gcuAY2JYgEbAdIF7C88sbTKKdINpuDANt4aIgdD1BHpFn6jGqVDfCIbkJFiRz0m8DfqMAh3UpSS3I/kLR6TJ98Ls+CUvJEH5Ai8i24/PDUPCHytv++fXA+YyxZSs2iI5c9/30xFWixbwqjqEwtyVPWwFz84/3cG0qmgmBMGWBG6yJg/i/fTC7s7AqFYNwTYxcA3IO9h9Zwy4g0KxAuLAETJI6bc8JcA+QPhVOnVd2qET8SyQpgk3t8RAixw8oraQYhQBfyAnp/0GKj2epOKramOlFdyTdQ0FAT53GLOXNmAtpuSLH4hO/QHnthRQSOK1OSxA+F1menI/+v6Yl7E8SopxCm9du7p0qblCQxGoxTGogEKSpqEkxcjywkqV2ZKhWQYb5qQb+mk4mytPSiSSpf4j0nmPMDna+KvsTPe8vxBKtMvRdKwgwUdSpPTUJAx5tnMhnspmGztRFrVqmWzUmkjtodvs/c0CZIKKRCkaZ/mE3JJrSZdRVd0lCBOpCUeREgMpBi82O2GeW7d52iQErd6BbTWUPHXxrpfbqT9caKa7J2l67IcQq93UDLSXKZc1KSVNdQu3cEI7ENq8Opavi1z4Rbngfg3bpmWl9up0qCV6H2hHFSU0aqa6aoYDQ382nzIMnaMBU+3y1qJp5vKt3dVWVu6cNKsCGlTocSJ+Escb4fwnhuYZEpV3NTXSlK7O1RqdFhVFBVr+IUtSqSFF9N5xVklz4WtHuwcv3Xdt4gaWnQZ+8NNjPXEHHeAU83TC1JDKZSosa0baVP0IMgixBGKF2p4RmsvmGzKsis3e0suaCoKjNVCpQpsvdqW0L3jnXUcE0wRpsMWjsJWepTq1XrvU/mGmtNixNEJAKPrpo5qaixJYbFQJiSwK1Wyj0avc11HeQe7cWSqo3ZJNmHNDJXzWGK7PyZtzPp7nHqXFeFU8xTNOqsqbggwykbMrC6sORGPMO0OSrZI93VJdHMUsxyJP3XH3Ku/+Vt1i6rm4jTOuzOeFB28UF6lHWZ+GnTNSq/5KvoxxvtZxZq4y0ABu67xgNg1fTUj1VYJPPVgHM8FYKl5LpRJ6sa1SolNPdASfXzwmzNdiR45aB5KYAAiATECB0EYl4VD7Os+pYMAWUsDcsAFkEySDYCL/AN8Q5HIfyCapuyjxEyYi1zjOG1ZMXG99wdjufXa8+eI+PswosVMoi6mJNzJ6STzUR5jE02b6coq2xdwTK5jPuMrlwD3YliTbc3J/U8gN+dl4Rw6jlahqh9dSTMgFCDYwDJiPMYsfYjs6eGcJrV6gIzNakzkRdQQdCeskE9CY5Y84r1TM6r9AZj1O0+mL1Ftiex/B9CHiJTlNWkkvrZ6nRzPDsz/ioKD/AIqZhT7Cw9x74ziH8NS6h8rXVxBgNENv94SPpjyGhxumHKEFWHNnPdn5DUp9SR5jFy4N2lq5aFpOpqOAw0t4IFyI+FjY3JI6Hnhx3P8AmRHiPB+Gk3+nnUk6cX16/JLm8i/ivBq+XcCvSKQfDOx9CLMR6nfAM6o368+vPz3x6zw/tvls4v2fNqtNmiQ3wE8iCboek+xxUu1fYN8oS9Md5QJnUd1G0Pyja43jrhONq4nk6ulPRlt1FX3+TKhRQsx1gbEW+YjrjjM5gWXb3uPP/XzwbWbVIUgfvptEW98C5dFUhjBvv+fOd8SngyIMuS0eLcwJ2HmTy5XwxydAAk/Ep5Da1+u46/3xDoBM7jksiflA5YOWmshTsQYXYnkSOQE88OwohzlcKhj4mEDlC/ek7gbiI5nfC+lmmi15t8K9IsYn3n5YnzFWBvqImJ8UDptEDzxDXYgTBWfw3AnoDy8pwNiLJSJI2JH9gL/lfEJffqeXv+/ljseFUSfxGOe8Ak9QQfliDMTJHSx/L9Iw+C0V+mwGZYyCJaLCxEx7yBhnxMlqYBEXH7PvhTQvWBmbk7TeCemMzvE9VSdLADwyNiBc2Ox3v6YyvFF1kN4DmRpdb+Ngt9rSQfMAg/Pyw6rOIa8aQsz5+O8+TYGpqtOmCsgLMcm2HS03a+Fp4j3jVfVSY8itvIRI9vPFLBLJchSc1UC3lzvABgqSxtbe3pgygpqEzDfdAufW9oF4PpjMqO7QNF1A6zZQDt1vc/XHfDjpQG4tJJ6sxB35i5jzOGIio1+7DK0yFYA9SStzvNlN+vrgnJ5YKpJi8eGJ6kzbfAtAipUYkahSXV1vYG/rG2HdIDTAN+cRziFHzP09cShg9OoxAHS3Ww22/fPDXstxChSzivmKqUlpU2ca2Al2/liBuxC99sPvDrhdTU+Y02+ew6/9DjulTN5iYOxj58uWLRLReOI9v8jUU09FTMq26igdJi+9UIh2nflhUP4hd0mjLZFaSLMB6ioBeT4KSMNzJvvOEKCLhYO/oYIEfIb44VCwOq18VuYbBvU7b52op/mUaV/+7pSeX3qjMOY+6NjhRxdq9dNNXMVqwcgFC2lDcRKIFU3gwQeWNJTAErHX5/6TiHNZZ2lkMaAXnpoGud+oA23IwWyaPRa3EKFQNUgA02rVVjmMuDlwx8tbEqB0HnjyBsqfDII8In2jpy9MNRxB0pvSYEEqKcdFV3qkdZLspPocIsrJeTaBEDbefUYUs0CwMkyp0gDceXWLRywZS49lssy/akLoDr0LDEnlYmGvB3+7jrhORqVamlII5nkBz1RcfrbBPaTs1l6q6QgBWxrffJHW8e22DcocmkdNz4GPaf8AiPks3w6sKNaHbQDSPhqEa1mTsREzoJjHkec4hNhAH0GOOJ9nO7qAM8UpGqqAfCOpA59BzO2HOf7J0amXark64zHduZEEOUMaSVMSwIYWABg9L3JeYk0ej4Hxf6WMtN8tiynkcq9MGpVKNeTvblC7k44yD1aDaspqqKDPipgg+emT9L4VjLmmxPwMu+r9Qbj1w/4RxU1Vg5vuY3Ukj5EbjFwrg49acpTcmlnOPf8AOwDJdoMxROksVSf8ICI5wttSex+ePROyvblwhQMWpspBpVnl1tumr4x5KsETqUb4qma7O5aohb7WhqXuA5PuI8Q856b8q++Tem57pmeLh0RlNue2oRims5K0deUFVbo/2v7e/uj0TN5UOC9JSRuUUEwY3EydPlEjzF8LKRLGdhN4v06xiDgHbtqQAd++qWuS4Yc4LNJLAxDACOrDHoiZDL8SpM9DRTzNMTpAXRUIAIJUQASImIub7GMvKfIa/lSlekqXo+v+fnypS5aXBYXPiABi1rsTtz8z5YIztBgDe8RPT25AWtjtUdHYPap6Xn/N+eM6k3n/AKH9+eMzmFdakDAknnO37vjbz+/TfpHt74LpCBJEAzB5+cfTERILCbjdr8hsBG84AQyr1NIQXss79SSBbpI+eFvG80FpxHxGLG8CJO1unvgrNpJk+GCFHmABED0/PnhPm+Ir3q3iYWwmY9ZG/lbCkyonPCaeqqWvIAiQPvDw/ry5XxGizWIOkLqO7QI8yTF9sFZGsq6jqliAZi0DTEeXl54WVazkiIiYmNr9dsZSxRa7LLmD4GFtm+oM3/e2EPCTqrVgsbpPTdj7+EfXDYvMyfxfkb4XcMypL1CoEAamZt9KB2bawGkW84xoyGODyRbhiy33OqBA9p59cZWzJ0ehJMXuQbEDzBM+ccsc5fOFadOoxCHQxQGLSAFaOZIgz5Yj+ygUDq06jDBTdhpPxRfTIa0wbzEXwMRJwRgiVHZTLMoG0GJLW5+IpNvunB9OkyeBraehvfY7XuCvt54WPnn0LRUAIJ1Qo1NMlvHvBPLbl6k5ktCspJG0knmAR+g/3jtgiDDqmZKlVIkEmTaSeWwHL8sTMdJA/ZBwt+2kQdRuRHMCOYmYPKY644rZ25tcXkdPQkzO+4/Q2IY18+oCgkWG/W/0iPriChmywk87/wBhhdmKRJEXTmQbcoB9TyMbY2c5Yn2/sBhjsa6rbz+4xauy+Sp1qdRXMd41OkPMT31Rf95E+S4ouSqHe0D9z+nywxo8Zamp02IFXQR+OpTWlq/3V1R5k9cNEsK7dZbuqiTGp+9rNB//AG1DG3RFQex64T8A4C1e91pKfExBmfwrO5P03Pm34hlznMw9UkrlqcU1PVafhCrO5JBby1e2I8/xkgBKUU1Wy9FHl1J64ynLJrp6d5YbmKzUkNOkooUhuRdmP+ZiN/2AMVzMZ5nskhF3PXr7+uMo0auZIVQ1WJ5wq+bH4VHmcWvhvC8vlqYOYZajR8I+AfP4+e4jyxmo3ydDnSqJW6vCqdTKN3q6lZvCTI2nxTYzMj2xVOHcFFPMBsu7oedwRHMEEXHkfLFs7SdoO+YqghRt0+QsBgIZIU1BB3UGT15jygg41TfRjJRSzyTZvh1DNgBhFRbah4T7dR5GcUntJ2S7gnSwYTB5FSbgOvKRsw3xaOGUddQsJK7fK5i/SMScQy9Nn0VLq3h6svRxO0GPW8+einjJEWrp8fnB5/wzixoONYmPmPnyxbOF1amYlqcwxuARMDlqNlUX2DRIkGcVHjmQalWKMQYiCOhuN/LF1/h9mFTL1QRu0HY2hSJkFbEA3B52vjWKsuE9kmrx9r/GKO1nAHpBK3hAbwkU/hBUD725YiCbc8POyPG6NOh3grOmZU3S2lgCIKkCVaJgnmINicS9q80lTKuutJBDDU9KbSIVVg8+nIdMef5TNojyxYiPuAX8rwB64rjknVklJT03+57PxnPJm6dLMDT3nw1dAgP+B45SAwPQrGEhUxF+fUzhL2c7TIXFOlQqqrTLPUDTIFjCKALA25ge7nMZuKZKiIAvHiI2sfX88YTww1HCVSj3yvR/69Pp0RVq6hN4gRe3XygY4yQAGqJJiPTYwPpOE4rNUeDJMSATMDb57b9cPaQhbEnYAKCfrBv54zWTM5ovqg9GPuYi9vKY8vXC/KcRKsdQOm6EG4k+dvW3U+WCWpgLMkENMb+3tfAmbo1HuOSRGxILbiZmBJsLYzZpE6hUQg/hIHn579CPlgTLUWLiRH3jidaChSuskzA1D5yRY2N/S22CcpRvqMgEEA8ov7W/XBWR8I1VYiI3kCY9IHv+uJ+zeSNVazMYpSBVAkalaW0qRcE+Fet/LArUtdREXdmAIHIiLx0iT7YdPmF09zSHh1CSv3mgLM22FhykDocV/US+CMcSHePVIAIEJ4RpWIsg69GsAALG2AFzP80c7GR+/UX8sazbAiAI0i0RzFovcDrO5GOuELaTfUYJ6naJ6c4/0wpCWCfOtYafEwiY62JvEE74koVBoKPCeu202vN/0wKUZAt7NynbrN/MYkORZhAEhiI2iI3n7snz/PFWSa12kRP09Y5dPlvGB3zNyYvEAfU/v+2CKbJTOknURIm+gHkLCWA9vfnFnOJjQQAdRFj8AuY5X6xqYiQLYpMKIaWYkmDcWF+W5E85x2pk3kC/P9I/e3XAeTyhkSR4mP05mdufpB8sdU6vi0jeYI/e/wDbFCDKHF1DFCjLA+MsABHMjYjymfyxFw/tZQ8RrPpioFCwW1IwYaz/AEnSSvMEjCTtBk6jN4FYlR4gByMkGN+TfTEnBOyhqUWrVEIVfFvciw22EXN/0jGiqiMlk4l/ECmQyq2pECgNp0g2uQLaRM2ifIbY54Xm6WYouVR9aq5FUhzQnlLaBEWkGR4r8gGnZDj9AsuWXLKRq06qiIyyFkEkgkkget8RfxV47XenToqlNVpOW0hfw+EACNOkyWjoBiVGN2W5ypIG4X2srLRFGoopuhIgoFB5hogKbEeLnvN8R1My1WS7E/l5bYr6doxW7pKqu1Raa0gxqARpnT4dB8MWFxthmpXYaRyuY9+nl74zlHJa1HRMX0SrQD6j5GTcX3HXG81mxpU/diNvPb5k88RGqhiTbYlYIBHMauUR02OIsxQkAC6yZ/uB6CYjE9ByN+H1NKKB0n53H0jAp/mVrjzg/IGBb54jz+fWgh1lhIlRF77EDp54q9bjjPZTpWLnnA/f1xotNyIcqCO2eTpsRUD/AMywK9QLWjYgR+91HDeJPQBCaLxJZFY26agYxDVqSZOIHqY6EqItsYZrj9d1KtUOk7gBVH/KBhaoAxwamNa8DYh1wjiPdurDkfL9cXavUV6YGoDUBG87iBe3ynHmKPi+8AoqUUvaVAEk9NxNo/1xlq5RUMBuUyIpibEt8R577bAkeYwZScE25b9DttePrjlSp0p8RHKNuXsOe/LAtSuweDHlt58o2N+fLGfBRPQo6hEQCfIAbD235wL4ArgyALKDHtvY+0bROLLV4eamuVUKgiZA940yx3tffAWayAA1MCQGDErBJiAQQL7xv1OOdZRUJFVd2mCApR5JB5QDseewwxylMACCQRIm/VZH6XwTmOHw911Rz0xaDBadz5evLG8oFqFVWQwIKk/em7L0kxqHmD1xXyLsl0d0jVGHjbUiH8Kn4mPISBA8geuIMnSIBMm40oT1MksfqLbeHpiOvn6jMtESvjGokT4bCIMgKZ1E/ekYIoDX3YgoCuodBI38wRLQfTA36iBah0/ECdKjziDcg/e2G/le2JeHsZXfSrLIi8lWIP8AyyfTEoycmHSAAR3gJVmF/Bp+EsZFxEA3nmRVDKZp+EiCQLAAU2ED2O2/inrCvsfsdHMq0CNIAid45EiLkecHqeuN5xSSAQ14AibxB3nzxujkKoQSIAtIPISWkjYEgeVvPBNFHIJuWsDJkbyZM7QdheNsUmmQVhczpqnUsgEXK7X3mZMXtzw04nk1qqhQWjTeDKAyGk9LTJnBdbJBtZ8RIgENIW+3iEEmesb7HE+SAWnCKCwLGyA6SumNAYHVcC/UD1xQAT5HuQBUCi/hI+HwyV1E3jlFjhVk6fLw6gQtwbHYAxf/AKYbHM1HZhUA3MBiCRG+4gDb5DA7cKFQhlRo1aj1gwZFzEG0iDv64LsVEVHLgVHqFwSUiApKkLuBcXB3HTHovB+GpUoAKBNPUHRdyjCHGkE3IhwOdt5xQs9VVTSI1KVqgePSx2ZTP4vu7iDpHTFhyWYq0dT0o1WI3lr3L21MxkkkA7b4IumDjjAG3AEpVhpLalbWjARM+IObkGfMeUWxZOJ8MpZ5E1N3VXSSDEggWvsYsfmMDcZ7SfaO7p1ERHJJFQyuoxpi9jczDSLLyOoGcE4C/dsasgklOckBixaCIUk6bCQLwTbGijb9jN8FH4X/AA3rLVqVWVghju3VZFydQixgAC9t8G8R7EFlULUCx1TfrfXbl9MXQUq2XaKbsoN1Ekg9ZBMb4lq8WeP51BKg/EjBWv02BxE18Vp/USs8+pdkqggKysYBIiJkk7nYR58vPFh4b2do5YamIq1dxN1U/wCUHc+Z+Qw27zLMSRUaix5V0IHLZ1tyxFX4UWYhmUKVOl0YNMyAR6G8HE7ZLk6dGnyebfxQ4nTrVUEk1kEOeWncKepEz6HFKLwn9R+g/wBSPlg3tJwmtl8wyVrsZbXuGH4geY/LbCyiQ9RFZtCkhSxE6QTdiPcnHXHCMJu3Zw9TELNh12l4AMsx0VNaatIJgEmJJF/Eo21CBOEROHZJonE+Qy6u3jqLSUbkgk+ygSTgVmxNlcuzTpRnsRYE39sS2Ncli4Dmcv32hKIcN4RUqmW9VUeFCfcjqcXLuVEXSfMgmRExIufb8rUrgPAq4Zamju1Qhi1UhFgX3aCfaTi/0c62Yrsnd01AVDKrGncEHrJE3E7+eM9R7VZcFd+wGKZ1NEk6bG4+n5YBaotJzJLNbe3z/ceuLXV7OnZY2iYAO0W6e3vhNnOxRaykKeRgEx0Mm4HTljDzETuR6hppkEGksG1oH6fuMDDgFGPCDTvcbg/MkHrgennfT6YMpcRYeWNnpJ9DsDrdjqbEMGvaZvbpf2wiz/Y5qUst45ruNiLD0BkDkMXL/tWd/wC2N/a1N8ZvRVYwLBQM3wfWw1I4aIJAABnYGRtzgcz02DzPC1psKi+HfwsT1AEnkBE/IeePTEoK++n3j9R+5xBm+ztBxfSPIEifLocZvSl0wtnkSVKjEkoYDEbFbCDz5H33vJBwdmSxqhlv4VIHQsgnUB5H0vi4DsRTQt3dSoAfusAyjcWECMc1OxzEyGVo3BBAgWG0+l8DUr4L3ifhuZNSl4hptA1TttPkPP8ALBCaUnSqqpg872F5udt9xt64ZV+A1QIZQyi1je4j+qPbAK5VlQCGB2abfQ7/ADxxz3L2MpMwKu+kH5fX++NimQDcW5fuYxBpZTKgG0XEflAm2MzGZSnSLsCqgam6eu8x874zi5N1FmfyJszxGlTUs+kAdVETfYfePniv5ntDVqtooU1pmeVMPUv/AJZC05/zEdb4FyqVM3VJY6I3v4qYIkIg3NUiCzR4ZAF7ix0cp3KqqJoW+pQCT/V1nnJkmZnHcn5a9X/gtFfp8LzLuENWoDGqO+VIBMTFOkVHsxxPR4bm1bwVqswdPjWpPLZ0Qif6sN8kC1fMu2oCERTb+pvqfribSQw8XIkW6Gw3vBj64HryQ2V1O0uapuKTUkqVWcJTAWDOysUkrEld5kE7Y9R4rxD7KtNZDbKF2BIEsV6CxPlI961wkVKVWpmaxHdKqrQSxl7l6kxI0g6R1nyJxU+1fEa2adK6EoKcilcxc31yLaoADbCACIM46oz+BN9k8nq2RzSZyjKSpZQyahDK2xVhyuCD872xVq2bYEq1iCQwJiDtthR2M7UGS11cGHTboDY+fLkfI4uHabKpVpjM09zAaPoY68sY6qepG1yuUF0JtRqEKzCDc+g/Yx3nM6FXSsADYDyxWsvxCtVqMqLqpoxGsjTAiCoP3jPPbElKqjnSXZepImMKelLSSUu8/v7nb4eakiDjdWnXQpV8Y9YI8weRx53xXs2yNNImovKB4h6gb+ox6bmexZPiFTWPTb1vhXneDMlSmgDKCRLiTzkn2HLBGbiXqwTVspvDOyk3rVFpD8Js5+YgDzk4Ordj+9rotJGSmSFL3IAAALHVcydRta4jHoRoQFgTYEg8uQmdySDt0OGbOSO68IqRNOfhJggKRykmx2mxxvGW5Wjjao884/2YytONKkVNIjS0LYRqMc7ctzfrjrsx2QEa21MpmFLFQSDBmCJxJleG1K9Vu8s2phVgfDBPhEm1hAHKD0vcStOmg8SBRYFiBAtbfHM3KPwtsMJC1OzGURxU7sBgLCNQ9SDIn0IOD6TKragNJaJ0qATvvfzO+A8x2lyim9VD856dcCt2yym3fAD0bEtaj6ZFvosNTOERYAbE3jnubjnHtjmpxZACrBQ1oG5IE8on3A64S0+0OVey10M7gmJ9mAB98GuA6yjCP8sR5XGw98JqS5TCxj3nnjtapwMKnv8Av1wRSyVVqLZgLTWihYF6lYIBoYqSZUgCQeePSGSjNEYnoZ+Lm/6/LCyhXL0Gr0zRq0lZVZqVcOQWZUAK6RzYG8WwQH64QDZuJofhGn3x2MyIsZwn1jrjBbngoBuM1f8AtgmlxAjaxwhFQ+eO1zHmcKh2WM54kXPlviMVVMcvUYTLnbQcdDObYVBYxzNBW3AM+Qn++KJ/ENwhpUUGokGqVmzQQlNf96qVHti3pmfQ4o/Gamvi1MHYPlx7KKtb/wBQXE7I3dCpFsyHZCnSorT1y0eJmUHU5uzecsT54GzXZSodRQgcxEj9I+fQYdLVBG8dbWPqMS0syF3MD6f8W6++M3oRuwpFXyfC61IsCmpZ1z8RafCRAMk2H0wXlKTVHClYkCWuAouWN7QBf/dw6rZ5FI1eElvBJiSd0B2JPLzwFxrOCnTVKcl6oSRzPNV8iSQx6COU4PKvsbEPHc2az93SEogA0n8PIG4u1yffEGXVgIemuk28MWU20leYG19+eLjwvs9TSnpLKzmSzFdyd9J3A2HW2Mfs6swDHkGj6HE6sJSeOBJUeS8WyxyldaqSQIN92SQvi81MKT+FkO4OPQOBcWBpxM06oNj02945j/Wddruy/wD9s7XIpy5kD4YIce6Fj6quKx2BpVKlKrRBGqg/WDeRIPqs/wC954pbklLtA1Y14rmTlWClWdHaEK/HzPwX1bGbzabg2DqcQRjKjS4+JWs0ddJg2w07Q8DNWlqNM97S8SgEavCd1I5G9vP0ipcPpvny7OzIEaBAGpSPIjwNzmPfli5JPHqVpuslu4PxvSIMFeWHNegtVZA3xTuI0VpmnoJNRpGgCSYElwBsLX5SRg3g/GikfhO4xzyjtdM7YTU1g5TNaMwmXYMWpr3hcjwldTQZ9wp/0xX6+dNTPd9rCCSWLGAKY+7fe3IXJ88XjjOVFai70gDU0kW3I3K++PKcpl2zVTSZ0A/CLM5HIdIuSTsJxonaSXRzyjsbZZeNZ810Gbok1EkLX0yHUKQA8bm5EyD8QOzGFeW7J1KzGpVdqic2YsviEArEEtHWw88W3hGR+yXWPDaB8HSAvMbyTcgnaYD3ivDFqUxmaROk/Eu8ERIPz36EHrFPV3RbjyvyzmtFQodkaSrqUpystMahy+/rJvgwdnRyqGPVR57ab4Py4Ugi4IuCYMDnIi53+mA6+sSYI/t5W9scj1ZXyNuiJ+zCt8LBj5pTP5KGwsqdnGUylm/2bFW+TSP+YYb5XMQxJty2kefPrGDkrqx+IBhsCu49P3ti1rNdjUkdhsPMvk3q8I8Cu7LmmqBVpirJTMFvFTapTDLaT4hthI3lh5l1f/sditVaMZioWZq5y40iuxINZQWSR0Hlj0GBDxFhmMrXzZ1rVAy+VrIyKhL0sxTYuVV3j44AJMA8wRhRJ64dDNvW4PWq1KiVS9ekZp69FqmWQ6WdELAsrNIWPGQJjCV6RZSJKyCJFmEiJFtxhIGbFW+JEq8wY98Ijw/NUj/LrrWH4a6Qf/MSD81ONjjdSn/j5aqo/FTiqnr4fEPdcMQ+73znEn2gYT5HjdGt/h1UY/hmG/4TDfTBpJGAArXjHGBRWjcScdpVjAMmgjFZztGOIhmtApVB7d5SP0bFiNbzwj7SWalW5KTTf+mpYfJwv/FhAWM8Rjl9QMYOKTbT+f8AaMCZTMh0BIAb73rsdv3EY7eooBYnb99cFACcbzFQLTZFJCVkY0x94DV4Y1HnBIA5TywNwl69XMPmq7GmrBlppA1CG+IhhpRiCbG8PHKMHpSJOptzZR0B/wDcefsPWKksIHHqfr+hj0PkMAFgy51CQzt6sR8wIHzGC6BAN7H6e5mMVzQR4lYjmCNvcG2O04my2Ye4uD7cjhUOyxZ4LDI0HWpBuDuCN8ebfw3zmjO1pgB6CuSesUjPlcn54tGa4yqUnefhVjv0BOKN2W4BUzmYzNGmGLCiqyrqsaTSE+KxGpdsFCs9D452vy1DxM/jC6tK3ZhMeg9zsDhb2j4O9XL/AGvhrRVtU0qARVGkqRBFzpO3PSOYEec//R1WtUWlTzeTqM7aUUZgEknYQJAJ9ceg9hspmuGO2WzjUwo0MkPJBqFgBtsSp9/XDVCZ5l2Z41VOeStVIqb6y5CyCCsTyidhi/dqgKNfLimn+NqHhJgkQZJJI59fPEn8QP4Ws9b7VkqetaxmoiiSjk3IUfcbc9DPIiC81wM5Xh60803eMFXwPEI11VVjcjUBPlhOCk8lKe3KM4NmytwbD4gbR13wlyvFsrXzlVcvCu4B1MQodhOoJNhJhrxqM9BijcVrVavesGbQhC6JsQq+VrBZwsGdEAKNJEGRuSNjO49BjLyVw2aampvVHtGVpVmHiQmJJPhsbG5nc8sOeCZ37OwDg6HEVB06NB5jpzBI54XcM43SNGkPHWqqmqs4gkCAXLgGWAYxykKemG1M04BEspuB8Qjqu4YeW4xnHR2S3JmT06YF2n4U2XYNTju3NiORiQJ/CwmP9MIM1mBpkneL223x6Hk3SqhoNDqQdE2kG5Ty6qeRxUOJ8G7urTpeIqzSDO6gMTaN7R5GeRGJ1fDtvdAhpgWVYU9Mi8crTjdd1DX9Bbr5nzwfW4W1hII5agZ+YB+mF9Tg7PUOlkZV38UeLoNQEx+eObyproMjHJUaAro2ZXXRYCmxLOvdmTpfwkeGTpaeRU2Cmbp2nyNDLcPZBTy4pBh4cwz93LPMyoZ9eoyIEz0xT2oAqQQCDy9eR8vLB3Dc1m6gGXo1aJqUVmkmZQurqpGmorg6lrUvgJOoEMjbzj1WWHdis0udo1cu7Uq9FSdYFbM1HVtYKKGrIrlIUkHUSCIFsIeL5ah9pP2ZNFKlqp6tTkVHmGPiYjShGkdW1nkMOM3xatl8r9nbvFzddnaoxNKUQkBqq9yAo1fCkgNMkzoOK3Uz1LLhdb06Q2UMwUQABAkja2BAEY5BFv0xuj2qocqtEnyqJ/8AKcRfbqbknvEJN7MD874YEee4RSrj+bTR/MgE+zbj2OFrcAZDFDMVaXRWPep7K8kD0bDhHU/CQfS+OnO1vlgATrmM5T+OjTrjrSfQ3roex9A2Nr2poAhamrLt+GshT6nwn54bs3UH9+eOaoUiCJB3BAIPqMAGK+vxA6gbzMg+4xBm8sKiFGBKsCpHr+v9sBVey9AnVSDUGPOixp/NfhPyxF9mzdP/AA6tOuByqrob01pYn1XAIG4Nn+5dqVWZkSxNjyVoIsr2EjZhB+IQ8L6mk7DliucQLVSq1KFSjV2RwBVpX3V2W+huci2+JuHcY0nuqqsrL7tH51E6Ost+IG7YBsshzIiTtvjnK5j+WnLwi3sMRUqXeLqRlINgQwIPyxwEZRcQRgET0aoUleW4/Vfb8oxKI5xe3788APLciYMg/wCm+OM3xJaYJMT06HkfK/vgAg7S51KFFhYyJjynb1LBR6Thr/BHh5Sszt8dai7H07ynHzuffFQy9Ns7XVQr1FZjIUSW0+IosnoJMbAGPvY9U7C8NrpmmepRqUkFEqCygX1oQBfoD8sIZDw3MDPZ2jUZamXp1lWvTRatJ1rDLsCjVVC66LDvFMBiDAVoKwaX/HTKE51XUtISgsDzNcqfWRHvi69in1cRzDhKUHWGfKZdVoE6harXZRUetzIUlZmb4G/iH2cq5jM1IoVXR6VIB6agwymqbXFwSpwIGc/w+7dpVyo72qEqrpV9/ESJDAASQR0tIPKMHdoeBDiFEinVQqWWT8QIEki2x6G0EA8seHZ3L1spUcVVYaGKmxA2BgEWkT8BIiTHMYkyPamrRGpKoXTz1Q/O0KxJEcxblOKRNBfEuz1fJUHNakQalR1UPuRo/wAQRItPWxIxXKdamAA4IPMgwfqIw+452krZpUFZ2mnJAYk7xJMmQdh7YT0k72oEWASRLHlJAk4Giosb8B41UCVMtlqYL1iP5p3Vdr8gIm/+dt7Y9JyHZSilFFqPSLKoBIVCZ5kN4W9LzGFPA6H2JYoto/E1tTf1Hf22w9pdr6mxVKnrSB+sYSEBuiZQmolRmCidI1wT6d6yq3nEenPO2HFarJRzlB/ALVJMBC2kCpsYBgK1rMPPBr9sqe1TLUbyCABPS4S99h1JxUe03bCh9nfL5fLtRUnTUjUAAWGsAsSRMERESZxVoKYfwrtlmK7d0DTLEnxwpCxvtGryNt8WShlvBBcxtAGmNiYI8V53J64onZ3J1KbNV0RUdiQgQlL2PimF2PSD8jbqXEHPg7qCLka1PvykcgfyNsSMm+HGi7alemStSmQyN0IkXHNSCysOYY+uNd5O95x0sE4YG2qO7PUqEGpUMsRsOSos/dUQB7ndjiOrkkcAMqt5MA35zjspjSNp2wgAqnZ+gd6NI+tNP/jiB+zeVn/8aj/5a/oMNS8j9/v54xhzv+/LAAnqdk8md8vS9lj8iMQ//RmUvFED0Zx+TjDsr1P7/PHAEeWABJU7I5cfCrj/AMaqP/fiFey6EWqVx5CtU/ucWEmfPriFqd5BGABKezI+7XzQ/wDHJ/PHJ4CRYZrNf+Yp/NMNWZo3xFUSSLg++AACnweoCD9rrEDkwQz5fDON8R4N3ggsG5gkXHmCIIPpgzVB5/n7+WOlYX36YBFc/wCzM3SMrpq+YYo/uQQW95xFV7S5geFxXHr3bf8AMaf64txa1p/v+uJPsStTL1CVE1ZIZPClJKZLmkVL1Aaj6DoIiLkb4LAqOX+219XdUcxVCQWvKrMwWWiASDBtfbE2V4D3zTmKwqEH/CU6QP6gfF9BixcKy1eiy9xUqZd6r010h1066kaO8SW0krca0kqpjbDFO1taqFXN5fLZtSodS6hW0s701YMAYkoYimLEExNlYxP9nAAAGnTGnTI0xcFSPhIMEERBx6N2M7Yd/FCuQK4Fm2FUDdhyDgfEo/qFpC17h1LhVTU1Y1MmwlO7qZhws2OtGLXHIXA3lcLuKcAVTqymbo5oA6l0Vqa10IuCsHQ5HUaD/lbmAPOBU8weKirVpIDUFST3CJ3ahq6Be+BD1GhKJ0tqkVSw0hRJvbXtloLZbLt/M2q1BH8sH7q/7Uj/AIQZNyoNLHG6baXpZdMvn6b1O8zCU0SdasrMyldXeNqnSQArDVcQrDU/CBHvzMm5JO5JJJJNzJJwASUyoXSBAg23nrM7k3uZxEuSpXIRBIvCAHp0x29YmJgf0j8744UWwxFF412begFZ3DUiwVighgOpB2w17O8AYaivdkBtiTcgb2FuTAwbHlJl9msuroyNdWEER+v1Hpiu8Kzj5ar3T3K7f7RLwR/mW8DmJHTCAtVOo4+Omy+dMBx+j/8ALjRzdA7uC34X1KSf6WA/LHa5oESDIImRtH64i1arEb8jEBfTaThgEZfKgnVAjysCeotsLge554Q9ouEBD31mGoa0faGMSp5ET5/SMOm4fTHwro86ZKfRSB8xgLjXDDVTu+9cqRPjVTBkAclO55k7YAs77NcWFVNKtqK8jve8GfvCYPWJ54a1jO4IIuDzB8un64S8L4AcvqbvS7TabAD+kH9iYw5p1NQ/Q8vngGFE9P8ATHP/AExsAbWj64wsdhEdZwwJEMY2a3zxBz/TrjubjDAk0ScamDGNNWmDy88b770wgOQ/W2Oi0zHsMYBP7jEPeYAJCNuX644q0piNscGrFj88bGZGxOADk0yB1jngWu84nNeNr8sR06YMzOEAK5gX545NQCxwVVy4O2A2JGGIlFfl9DiKo5MqCwlXQiZGmoHDqoMgBg7ExFzO98cAc/yxgrHy+WEAVU45V1BoQtJcnxAs/d1KaO0lgCpqM8IqgtJ6RJTzCeGaQIUKEDaHH8vKnL0lMxINWpUqNaBC7nZe7C3U45NSPTCoLHmXpo6l4fQO6DLTBUnTS1V2p0hFw5RZ0mmNLyBMkLhnBkrAmoFaalNEAqECW7ypU0EhzUZUVdKkEmeZNwqObKwFMAatMaSV1CG0kjUkjfQVnBFOrBVgSCpDAgxBEQRyBst/IDbBQwVeD1Agemh7t4NOAA7I791Tcov4jpFubDkQTpsyUkP4dJRTqaDLKzDTyIgTIOzL1xLmKh00r2paQsM6PCToXWjiQhIZSVJBVbwIxLQ40q1VYqKaGrVquKS7mpTpUSFGumabBBVPeK0h6kgAEjAIhTOqfvcv31t/fDTh+VydSkgqZmvlq8AsXpK9HVudJQHSo2Euthe5wsGZWpToprpgU/tFV+8EO7vUMKzh6KsWpmk096t6R/CqkzN5KkpqGk7kL9rqUyCrKKeX8Ik/EQ9Raqg6tim/MAZnsZmGGvLtl84n4qNUA/8ACx0j/jwi452RrNSL1stWpKpMVAoJQjmVUlgvnGkxvscazHCaoqOFZe9phu8qIXQ0iCqEd6QJhmjwzdTaL4fJ/EfiFKUfuCyEoytTbUCpKkEisJMgibzgAoXD8/UpP3dSD94EEFHH4lOwPXkecb4sWWrawSt9pnf3H3fLkeU4F7Q8WXM6i+UpU6hvrosySerU4YE/5hDf5sIU4g9AhgSSBvEMOonZl9Y85wwLetY7QcQioC0G9wPlf88JMp2mQiSyH30sPURf/hHrg7LZ6mYMk7naRf8AoLfkMMQ6ataN/wB+mIKdXSTt5g3tyI5yNsCtxCl+OD/S/wCoxy/EU5amPkjfmQB9cAFhojUOl4xvuYHW+MxmGUR1RsDe+OALxsMbxmADbb/THJ/LG8ZgA5qVLjGOBvGMxmAQLNyIxlRMZjMAHTbYgqVCATjeMwmM6LYhXrjMZgEacYHrfDOMxmEI4q07DGAW+mMxmAZp0g8tpxuB0xmMwxEYP7OOkpjc3HTGYzCGDk7fv640tAcgBIv5+vUeWMxmBAHUuJVJYltZZVVtcnUFIZdRBDkqQIbVqERMWwMG1ATuBJNzPUmSSSTed8axmAZw9LY7emOKiat741jMBJEeEU33UfLAuY7LoFLKzL6G2MxmAYoSkyuB3rwTFjH98PKXZxWA1VKjerYzGYAP/9k="/>
          <p:cNvSpPr>
            <a:spLocks noChangeAspect="1" noChangeArrowheads="1"/>
          </p:cNvSpPr>
          <p:nvPr/>
        </p:nvSpPr>
        <p:spPr bwMode="auto">
          <a:xfrm>
            <a:off x="5870575" y="-898525"/>
            <a:ext cx="24384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48" name="Rectangle 9"/>
          <p:cNvSpPr>
            <a:spLocks noChangeArrowheads="1"/>
          </p:cNvSpPr>
          <p:nvPr/>
        </p:nvSpPr>
        <p:spPr bwMode="auto">
          <a:xfrm>
            <a:off x="4135437" y="3941763"/>
            <a:ext cx="4191000" cy="1108075"/>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r>
              <a:rPr lang="en-US" altLang="en-US" dirty="0">
                <a:solidFill>
                  <a:srgbClr val="FFFF00"/>
                </a:solidFill>
                <a:cs typeface="Times New Roman" panose="02020603050405020304" pitchFamily="18" charset="0"/>
              </a:rPr>
              <a:t>Rolling friction </a:t>
            </a:r>
            <a:r>
              <a:rPr lang="en-US" altLang="en-US" dirty="0">
                <a:solidFill>
                  <a:srgbClr val="FFFF00"/>
                </a:solidFill>
                <a:cs typeface="Times New Roman" panose="02020603050405020304" pitchFamily="18" charset="0"/>
                <a:sym typeface="Wingdings" panose="05000000000000000000" pitchFamily="2" charset="2"/>
              </a:rPr>
              <a:t></a:t>
            </a:r>
            <a:r>
              <a:rPr lang="en-US" altLang="en-US" dirty="0">
                <a:solidFill>
                  <a:srgbClr val="FFFF00"/>
                </a:solidFill>
                <a:cs typeface="Times New Roman" panose="02020603050405020304" pitchFamily="18" charset="0"/>
              </a:rPr>
              <a:t> </a:t>
            </a:r>
            <a:r>
              <a:rPr lang="en-US" altLang="en-US" dirty="0">
                <a:cs typeface="Times New Roman" panose="02020603050405020304" pitchFamily="18" charset="0"/>
              </a:rPr>
              <a:t>friction experienced by a body </a:t>
            </a:r>
            <a:r>
              <a:rPr lang="en-US" altLang="en-US" dirty="0">
                <a:cs typeface="Times New Roman" panose="02020603050405020304" pitchFamily="18" charset="0"/>
                <a:sym typeface="Wingdings" panose="05000000000000000000" pitchFamily="2" charset="2"/>
              </a:rPr>
              <a:t>when it rolls over a surface.</a:t>
            </a:r>
          </a:p>
        </p:txBody>
      </p:sp>
      <p:sp>
        <p:nvSpPr>
          <p:cNvPr id="91142" name="Rectangle 10"/>
          <p:cNvSpPr>
            <a:spLocks noChangeArrowheads="1"/>
          </p:cNvSpPr>
          <p:nvPr/>
        </p:nvSpPr>
        <p:spPr bwMode="auto">
          <a:xfrm>
            <a:off x="782637" y="2994025"/>
            <a:ext cx="2576513" cy="862013"/>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b="1">
                <a:cs typeface="Times New Roman" panose="02020603050405020304" pitchFamily="18" charset="0"/>
              </a:rPr>
              <a:t>Kinetic/Dynamic Friction</a:t>
            </a:r>
          </a:p>
        </p:txBody>
      </p:sp>
      <p:sp>
        <p:nvSpPr>
          <p:cNvPr id="91143" name="Line 11"/>
          <p:cNvSpPr>
            <a:spLocks noChangeShapeType="1"/>
          </p:cNvSpPr>
          <p:nvPr/>
        </p:nvSpPr>
        <p:spPr bwMode="auto">
          <a:xfrm flipV="1">
            <a:off x="3373437" y="2917825"/>
            <a:ext cx="762000" cy="53340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1" name="Rectangle 12"/>
          <p:cNvSpPr>
            <a:spLocks noChangeArrowheads="1"/>
          </p:cNvSpPr>
          <p:nvPr/>
        </p:nvSpPr>
        <p:spPr bwMode="auto">
          <a:xfrm>
            <a:off x="4135437" y="2679700"/>
            <a:ext cx="4191000" cy="1108075"/>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r>
              <a:rPr lang="en-US" altLang="en-US" dirty="0">
                <a:solidFill>
                  <a:srgbClr val="FFFF00"/>
                </a:solidFill>
                <a:cs typeface="Times New Roman" panose="02020603050405020304" pitchFamily="18" charset="0"/>
              </a:rPr>
              <a:t>Sliding friction</a:t>
            </a:r>
            <a:r>
              <a:rPr lang="en-US" altLang="en-US" dirty="0">
                <a:solidFill>
                  <a:srgbClr val="FFFF00"/>
                </a:solidFill>
                <a:cs typeface="Times New Roman" panose="02020603050405020304" pitchFamily="18" charset="0"/>
                <a:sym typeface="Wingdings" panose="05000000000000000000" pitchFamily="2" charset="2"/>
              </a:rPr>
              <a:t></a:t>
            </a:r>
            <a:r>
              <a:rPr lang="en-US" altLang="en-US" dirty="0">
                <a:solidFill>
                  <a:srgbClr val="FFFF00"/>
                </a:solidFill>
                <a:cs typeface="Times New Roman" panose="02020603050405020304" pitchFamily="18" charset="0"/>
              </a:rPr>
              <a:t> </a:t>
            </a:r>
            <a:r>
              <a:rPr lang="en-US" altLang="en-US" dirty="0">
                <a:cs typeface="Times New Roman" panose="02020603050405020304" pitchFamily="18" charset="0"/>
              </a:rPr>
              <a:t>friction experienced when a body slides over another surface.</a:t>
            </a:r>
            <a:endParaRPr lang="en-US" altLang="en-US" dirty="0">
              <a:cs typeface="Times New Roman" panose="02020603050405020304" pitchFamily="18" charset="0"/>
              <a:sym typeface="Wingdings" panose="05000000000000000000" pitchFamily="2" charset="2"/>
            </a:endParaRPr>
          </a:p>
        </p:txBody>
      </p:sp>
      <p:sp>
        <p:nvSpPr>
          <p:cNvPr id="91145" name="Line 13"/>
          <p:cNvSpPr>
            <a:spLocks noChangeShapeType="1"/>
          </p:cNvSpPr>
          <p:nvPr/>
        </p:nvSpPr>
        <p:spPr bwMode="auto">
          <a:xfrm>
            <a:off x="3373437" y="3527425"/>
            <a:ext cx="747713" cy="766763"/>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pic>
        <p:nvPicPr>
          <p:cNvPr id="89" name="Picture 49" descr="http://images.tutorvista.com/cms/images/39/sliding-fri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2582863"/>
            <a:ext cx="28051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9" descr="http://t3.gstatic.com/images?q=tbn:ANd9GcQzCMUSc2ueyk5EHuim_oCyY9EPaF2vxnv74VrahlXUHkr_XUTt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4343400"/>
            <a:ext cx="271938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1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91142" grpId="0" animBg="1"/>
      <p:bldP spid="91143" grpId="0" animBg="1"/>
      <p:bldP spid="51" grpId="0" animBg="1"/>
      <p:bldP spid="9114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ChangeArrowheads="1"/>
          </p:cNvSpPr>
          <p:nvPr/>
        </p:nvSpPr>
        <p:spPr bwMode="auto">
          <a:xfrm>
            <a:off x="656823" y="1066800"/>
            <a:ext cx="6963177" cy="158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eaLnBrk="1" hangingPunct="1">
              <a:lnSpc>
                <a:spcPct val="115000"/>
              </a:lnSpc>
            </a:pPr>
            <a:r>
              <a:rPr lang="en-US" altLang="en-US" sz="2800" dirty="0">
                <a:cs typeface="Times New Roman" panose="02020603050405020304" pitchFamily="18" charset="0"/>
              </a:rPr>
              <a:t>Angle of Repose (</a:t>
            </a:r>
            <a:r>
              <a:rPr lang="el-GR" altLang="en-US" sz="2800" dirty="0">
                <a:cs typeface="Times New Roman" panose="02020603050405020304" pitchFamily="18" charset="0"/>
              </a:rPr>
              <a:t>α</a:t>
            </a:r>
            <a:r>
              <a:rPr lang="en-US" altLang="en-US" sz="2800" dirty="0">
                <a:cs typeface="Times New Roman" panose="02020603050405020304" pitchFamily="18" charset="0"/>
              </a:rPr>
              <a:t>) : limiting angle up to which the grains repose (sleep) is called the </a:t>
            </a:r>
            <a:r>
              <a:rPr lang="en-US" altLang="en-US" sz="2800" dirty="0">
                <a:solidFill>
                  <a:schemeClr val="tx1"/>
                </a:solidFill>
                <a:cs typeface="Times New Roman" panose="02020603050405020304" pitchFamily="18" charset="0"/>
              </a:rPr>
              <a:t>angle of repose </a:t>
            </a:r>
            <a:r>
              <a:rPr lang="en-US" altLang="en-US" sz="2800" dirty="0">
                <a:cs typeface="Times New Roman" panose="02020603050405020304" pitchFamily="18" charset="0"/>
              </a:rPr>
              <a:t>of that granular material.</a:t>
            </a:r>
          </a:p>
        </p:txBody>
      </p:sp>
      <p:pic>
        <p:nvPicPr>
          <p:cNvPr id="9" name="il_fi" descr="http://www.owp.csus.edu/images/glossary/angle-of-repose.png"/>
          <p:cNvPicPr/>
          <p:nvPr/>
        </p:nvPicPr>
        <p:blipFill>
          <a:blip r:embed="rId3"/>
          <a:srcRect/>
          <a:stretch>
            <a:fillRect/>
          </a:stretch>
        </p:blipFill>
        <p:spPr bwMode="auto">
          <a:xfrm>
            <a:off x="4019550" y="4738688"/>
            <a:ext cx="3600450" cy="1638300"/>
          </a:xfrm>
          <a:prstGeom prst="rect">
            <a:avLst/>
          </a:prstGeom>
          <a:solidFill>
            <a:schemeClr val="bg1">
              <a:lumMod val="40000"/>
              <a:lumOff val="60000"/>
            </a:schemeClr>
          </a:solidFill>
          <a:ln w="9525">
            <a:noFill/>
            <a:miter lim="800000"/>
            <a:headEnd/>
            <a:tailEnd/>
          </a:ln>
        </p:spPr>
      </p:pic>
      <p:pic>
        <p:nvPicPr>
          <p:cNvPr id="93188" name="Picture 18" descr="http://serc.carleton.edu/images/NAGTWorkshops/complexsystems/gravel_angle_repos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257675"/>
            <a:ext cx="3378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1066800"/>
            <a:ext cx="42672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90" name="Picture 21" descr="http://www.allanblock.com/retaining-walls/images-r/angle-repos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4975" y="3776663"/>
            <a:ext cx="3852863"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8" descr="http://classconnection.s3.amazonaws.com/114/flashcards/1546114/png/piles13371286618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1066800"/>
            <a:ext cx="8424862"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9"/>
          <p:cNvSpPr>
            <a:spLocks noChangeArrowheads="1"/>
          </p:cNvSpPr>
          <p:nvPr/>
        </p:nvSpPr>
        <p:spPr bwMode="auto">
          <a:xfrm>
            <a:off x="1676400" y="5867400"/>
            <a:ext cx="8839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b="1" i="1" dirty="0">
                <a:solidFill>
                  <a:srgbClr val="FFFF00"/>
                </a:solidFill>
                <a:cs typeface="Times New Roman" panose="02020603050405020304" pitchFamily="18" charset="0"/>
              </a:rPr>
              <a:t>Angle of repose</a:t>
            </a:r>
            <a:r>
              <a:rPr lang="en-US" altLang="en-US" sz="2800" dirty="0">
                <a:solidFill>
                  <a:srgbClr val="FFFF00"/>
                </a:solidFill>
                <a:cs typeface="Times New Roman" panose="02020603050405020304" pitchFamily="18" charset="0"/>
              </a:rPr>
              <a:t> is numerically equal to </a:t>
            </a:r>
            <a:r>
              <a:rPr lang="en-US" altLang="en-US" sz="2800" b="1" i="1" dirty="0">
                <a:solidFill>
                  <a:srgbClr val="FFFF00"/>
                </a:solidFill>
                <a:cs typeface="Times New Roman" panose="02020603050405020304" pitchFamily="18" charset="0"/>
              </a:rPr>
              <a:t>Angle of limiting friction.</a:t>
            </a:r>
          </a:p>
        </p:txBody>
      </p:sp>
      <p:sp>
        <p:nvSpPr>
          <p:cNvPr id="95236" name="Rectangle 1"/>
          <p:cNvSpPr>
            <a:spLocks noChangeArrowheads="1"/>
          </p:cNvSpPr>
          <p:nvPr/>
        </p:nvSpPr>
        <p:spPr bwMode="auto">
          <a:xfrm>
            <a:off x="228600" y="4051300"/>
            <a:ext cx="11734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r>
              <a:rPr lang="en-US" altLang="en-US" sz="2800" b="1" dirty="0">
                <a:cs typeface="Times New Roman" panose="02020603050405020304" pitchFamily="18" charset="0"/>
              </a:rPr>
              <a:t>Significance of Angle of repose:</a:t>
            </a:r>
          </a:p>
          <a:p>
            <a:pPr algn="just"/>
            <a:r>
              <a:rPr lang="en-US" altLang="en-US" sz="2800" dirty="0">
                <a:cs typeface="Times New Roman" panose="02020603050405020304" pitchFamily="18" charset="0"/>
              </a:rPr>
              <a:t>The angle that an inclined plane makes with the horizontal, when the body supported on the plane is on the verge of motion due to its self-weight is equal to the angle of repose.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2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p:bldP spid="952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779463" y="1535113"/>
            <a:ext cx="1112520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lnSpc>
                <a:spcPct val="115000"/>
              </a:lnSpc>
            </a:pPr>
            <a:r>
              <a:rPr lang="en-US" altLang="en-US" sz="2800">
                <a:cs typeface="Times New Roman" panose="02020603050405020304" pitchFamily="18" charset="0"/>
              </a:rPr>
              <a:t>When a body is in equilibrium, it has neither translatory  nor rotatory motion in any direction.  </a:t>
            </a:r>
          </a:p>
          <a:p>
            <a:pPr algn="just">
              <a:lnSpc>
                <a:spcPct val="115000"/>
              </a:lnSpc>
            </a:pPr>
            <a:r>
              <a:rPr lang="en-US" altLang="en-US" sz="2800">
                <a:cs typeface="Times New Roman" panose="02020603050405020304" pitchFamily="18" charset="0"/>
              </a:rPr>
              <a:t>Thus the resultant force R and the resultant couple M are both zero, and we have the </a:t>
            </a:r>
            <a:r>
              <a:rPr lang="en-US" altLang="en-US" sz="2800" b="1" u="sng">
                <a:solidFill>
                  <a:srgbClr val="FFFF00"/>
                </a:solidFill>
                <a:cs typeface="Times New Roman" panose="02020603050405020304" pitchFamily="18" charset="0"/>
              </a:rPr>
              <a:t>equilibrium equations</a:t>
            </a:r>
            <a:r>
              <a:rPr lang="en-US" altLang="en-US" sz="2800">
                <a:cs typeface="Times New Roman" panose="02020603050405020304" pitchFamily="18" charset="0"/>
              </a:rPr>
              <a:t> for two dimensional force system as</a:t>
            </a:r>
            <a:endParaRPr lang="en-US" altLang="en-US" sz="2800">
              <a:solidFill>
                <a:srgbClr val="FFFF00"/>
              </a:solidFill>
              <a:cs typeface="Times New Roman" panose="02020603050405020304" pitchFamily="18" charset="0"/>
            </a:endParaRPr>
          </a:p>
          <a:p>
            <a:pPr algn="just">
              <a:lnSpc>
                <a:spcPct val="115000"/>
              </a:lnSpc>
            </a:pPr>
            <a:endParaRPr lang="en-US" altLang="en-US" sz="2800">
              <a:solidFill>
                <a:srgbClr val="FFFF00"/>
              </a:solidFill>
              <a:cs typeface="Times New Roman" panose="02020603050405020304" pitchFamily="18" charset="0"/>
            </a:endParaRPr>
          </a:p>
          <a:p>
            <a:pPr algn="just">
              <a:lnSpc>
                <a:spcPct val="115000"/>
              </a:lnSpc>
            </a:pPr>
            <a:endParaRPr lang="en-US" altLang="en-US" sz="2800">
              <a:solidFill>
                <a:srgbClr val="FFFF00"/>
              </a:solidFill>
              <a:cs typeface="Times New Roman" panose="02020603050405020304" pitchFamily="18" charset="0"/>
            </a:endParaRPr>
          </a:p>
          <a:p>
            <a:pPr algn="just">
              <a:lnSpc>
                <a:spcPct val="115000"/>
              </a:lnSpc>
            </a:pPr>
            <a:endParaRPr lang="en-US" altLang="en-US" sz="2800">
              <a:solidFill>
                <a:srgbClr val="FFFF00"/>
              </a:solidFill>
              <a:cs typeface="Times New Roman" panose="02020603050405020304" pitchFamily="18" charset="0"/>
            </a:endParaRPr>
          </a:p>
          <a:p>
            <a:pPr algn="just">
              <a:lnSpc>
                <a:spcPct val="115000"/>
              </a:lnSpc>
            </a:pPr>
            <a:r>
              <a:rPr lang="en-US" altLang="en-US" sz="2800">
                <a:cs typeface="Times New Roman" panose="02020603050405020304" pitchFamily="18" charset="0"/>
                <a:sym typeface="Symbol" panose="05050102010706020507" pitchFamily="18" charset="2"/>
              </a:rPr>
              <a:t>These  requirements are both necessary and sufficient conditions for equilibrium.</a:t>
            </a:r>
          </a:p>
        </p:txBody>
      </p:sp>
      <p:sp>
        <p:nvSpPr>
          <p:cNvPr id="8" name="Rectangle 8"/>
          <p:cNvSpPr>
            <a:spLocks noChangeArrowheads="1"/>
          </p:cNvSpPr>
          <p:nvPr/>
        </p:nvSpPr>
        <p:spPr bwMode="auto">
          <a:xfrm>
            <a:off x="1905000" y="3962400"/>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a:cs typeface="Times New Roman" panose="02020603050405020304" pitchFamily="18" charset="0"/>
              </a:rPr>
              <a:t> </a:t>
            </a:r>
            <a:r>
              <a:rPr lang="en-US" altLang="en-US" sz="2800">
                <a:cs typeface="Times New Roman" panose="02020603050405020304" pitchFamily="18" charset="0"/>
                <a:sym typeface="Symbol" panose="05050102010706020507" pitchFamily="18" charset="2"/>
              </a:rPr>
              <a:t></a:t>
            </a:r>
            <a:r>
              <a:rPr lang="en-US" altLang="en-US" sz="2800">
                <a:cs typeface="Times New Roman" panose="02020603050405020304" pitchFamily="18" charset="0"/>
              </a:rPr>
              <a:t> F</a:t>
            </a:r>
            <a:r>
              <a:rPr lang="en-US" altLang="en-US" sz="2800" baseline="-25000">
                <a:cs typeface="Times New Roman" panose="02020603050405020304" pitchFamily="18" charset="0"/>
              </a:rPr>
              <a:t>x</a:t>
            </a:r>
            <a:r>
              <a:rPr lang="en-US" altLang="en-US" sz="2800">
                <a:cs typeface="Times New Roman" panose="02020603050405020304" pitchFamily="18" charset="0"/>
              </a:rPr>
              <a:t> = 0;</a:t>
            </a:r>
            <a:r>
              <a:rPr lang="en-US" altLang="en-US" sz="2800">
                <a:cs typeface="Times New Roman" panose="02020603050405020304" pitchFamily="18" charset="0"/>
                <a:sym typeface="Symbol" panose="05050102010706020507" pitchFamily="18" charset="2"/>
              </a:rPr>
              <a:t>       </a:t>
            </a:r>
            <a:r>
              <a:rPr lang="en-US" altLang="en-US" sz="2800">
                <a:cs typeface="Times New Roman" panose="02020603050405020304" pitchFamily="18" charset="0"/>
              </a:rPr>
              <a:t> F</a:t>
            </a:r>
            <a:r>
              <a:rPr lang="en-US" altLang="en-US" sz="2800" baseline="-25000">
                <a:cs typeface="Times New Roman" panose="02020603050405020304" pitchFamily="18" charset="0"/>
              </a:rPr>
              <a:t>y</a:t>
            </a:r>
            <a:r>
              <a:rPr lang="en-US" altLang="en-US" sz="2800">
                <a:cs typeface="Times New Roman" panose="02020603050405020304" pitchFamily="18" charset="0"/>
              </a:rPr>
              <a:t> = 0    &amp;    </a:t>
            </a:r>
            <a:r>
              <a:rPr lang="en-US" altLang="en-US" sz="2800">
                <a:cs typeface="Times New Roman" panose="02020603050405020304" pitchFamily="18" charset="0"/>
                <a:sym typeface="Symbol" panose="05050102010706020507" pitchFamily="18" charset="2"/>
              </a:rPr>
              <a:t>M</a:t>
            </a:r>
            <a:r>
              <a:rPr lang="en-US" altLang="en-US" sz="2800">
                <a:cs typeface="Times New Roman" panose="02020603050405020304" pitchFamily="18" charset="0"/>
              </a:rPr>
              <a:t> = 0</a:t>
            </a:r>
          </a:p>
        </p:txBody>
      </p:sp>
      <p:sp>
        <p:nvSpPr>
          <p:cNvPr id="19460" name="Text Box 6"/>
          <p:cNvSpPr txBox="1">
            <a:spLocks noChangeArrowheads="1"/>
          </p:cNvSpPr>
          <p:nvPr/>
        </p:nvSpPr>
        <p:spPr bwMode="auto">
          <a:xfrm>
            <a:off x="1371600" y="304800"/>
            <a:ext cx="9939338"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Equilibrium of  Non-concurrent Coplanar force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barn(inVertical)">
                                      <p:cBhvr>
                                        <p:cTn id="1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Significance of Angle of repose</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3" descr="Description: C:\Users\ACER\AppData\Local\Microsoft\Windows\Temporary Internet Files\Content.Word\New Picture (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35050"/>
            <a:ext cx="5029200" cy="4375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728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176463"/>
            <a:ext cx="6096000" cy="468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7284"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Significance of Angle of repose</a:t>
            </a:r>
          </a:p>
        </p:txBody>
      </p:sp>
    </p:spTree>
    <p:extLst>
      <p:ext uri="{BB962C8B-B14F-4D97-AF65-F5344CB8AC3E}">
        <p14:creationId xmlns:p14="http://schemas.microsoft.com/office/powerpoint/2010/main" val="22690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Box 1"/>
          <p:cNvSpPr txBox="1">
            <a:spLocks noChangeArrowheads="1"/>
          </p:cNvSpPr>
          <p:nvPr/>
        </p:nvSpPr>
        <p:spPr bwMode="auto">
          <a:xfrm>
            <a:off x="457200" y="1066800"/>
            <a:ext cx="112776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eaLnBrk="1" hangingPunct="1">
              <a:spcBef>
                <a:spcPct val="50000"/>
              </a:spcBef>
              <a:buFont typeface="Calibri Light" panose="020F0302020204030204" pitchFamily="34" charset="0"/>
              <a:buAutoNum type="arabicPeriod"/>
            </a:pPr>
            <a:r>
              <a:rPr lang="en-US" altLang="en-US" sz="2800" dirty="0"/>
              <a:t>The force of friction always acts in the direction opposite to the direction in which body tends to move.</a:t>
            </a:r>
          </a:p>
          <a:p>
            <a:pPr algn="just" eaLnBrk="1" hangingPunct="1">
              <a:spcBef>
                <a:spcPct val="50000"/>
              </a:spcBef>
              <a:buFont typeface="Calibri Light" panose="020F0302020204030204" pitchFamily="34" charset="0"/>
              <a:buAutoNum type="arabicPeriod"/>
            </a:pPr>
            <a:r>
              <a:rPr lang="en-US" altLang="en-US" sz="2800" dirty="0"/>
              <a:t>The magnitude of limiting friction bears a constant ratio to the normal reaction between the two surfaces. (Experimentally proved)</a:t>
            </a:r>
          </a:p>
          <a:p>
            <a:pPr algn="just" eaLnBrk="1" hangingPunct="1">
              <a:spcBef>
                <a:spcPct val="50000"/>
              </a:spcBef>
              <a:buFont typeface="Calibri Light" panose="020F0302020204030204" pitchFamily="34" charset="0"/>
              <a:buAutoNum type="arabicPeriod"/>
            </a:pPr>
            <a:r>
              <a:rPr lang="en-US" altLang="en-US" sz="2800" dirty="0" smtClean="0"/>
              <a:t>After </a:t>
            </a:r>
            <a:r>
              <a:rPr lang="en-US" altLang="en-US" sz="2800" dirty="0"/>
              <a:t>the body starts moving, the dynamic friction comes into play, the magnitude of which is less than that of limiting friction and it bears a constant ratio with normal force. This ratio is known as </a:t>
            </a:r>
            <a:r>
              <a:rPr lang="en-US" altLang="en-US" sz="2800" b="1" dirty="0"/>
              <a:t>coefficient of dynamic friction</a:t>
            </a:r>
          </a:p>
        </p:txBody>
      </p:sp>
      <p:sp>
        <p:nvSpPr>
          <p:cNvPr id="99331"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Laws of dry Friction</a:t>
            </a:r>
          </a:p>
        </p:txBody>
      </p:sp>
      <p:sp>
        <p:nvSpPr>
          <p:cNvPr id="4" name="TextBox 1"/>
          <p:cNvSpPr txBox="1">
            <a:spLocks noChangeArrowheads="1"/>
          </p:cNvSpPr>
          <p:nvPr/>
        </p:nvSpPr>
        <p:spPr bwMode="auto">
          <a:xfrm>
            <a:off x="495300" y="5183168"/>
            <a:ext cx="11201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marL="0" indent="0" algn="just" eaLnBrk="1" hangingPunct="1">
              <a:spcBef>
                <a:spcPct val="50000"/>
              </a:spcBef>
            </a:pPr>
            <a:r>
              <a:rPr lang="en-US" altLang="en-US" sz="2800" dirty="0" smtClean="0"/>
              <a:t>4. The </a:t>
            </a:r>
            <a:r>
              <a:rPr lang="en-US" altLang="en-US" sz="2800" dirty="0"/>
              <a:t>force of friction is independent of the area of contact between the two surfaces</a:t>
            </a:r>
            <a:r>
              <a:rPr lang="en-US" altLang="en-US" sz="2800" dirty="0" smtClean="0"/>
              <a:t>.</a:t>
            </a:r>
            <a:endParaRPr lang="en-US"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3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7"/>
          <p:cNvSpPr txBox="1">
            <a:spLocks noChangeArrowheads="1"/>
          </p:cNvSpPr>
          <p:nvPr/>
        </p:nvSpPr>
        <p:spPr bwMode="auto">
          <a:xfrm>
            <a:off x="762000" y="14478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r" eaLnBrk="1" hangingPunct="1">
              <a:spcBef>
                <a:spcPct val="50000"/>
              </a:spcBef>
            </a:pPr>
            <a:r>
              <a:rPr lang="en-US" altLang="en-US" b="1">
                <a:solidFill>
                  <a:srgbClr val="FFCC99"/>
                </a:solidFill>
                <a:latin typeface="Arial" panose="020B0604020202020204" pitchFamily="34" charset="0"/>
              </a:rPr>
              <a:t> </a:t>
            </a:r>
          </a:p>
        </p:txBody>
      </p:sp>
      <p:sp>
        <p:nvSpPr>
          <p:cNvPr id="101379" name="Rectangle 8"/>
          <p:cNvSpPr>
            <a:spLocks noChangeArrowheads="1"/>
          </p:cNvSpPr>
          <p:nvPr/>
        </p:nvSpPr>
        <p:spPr bwMode="auto">
          <a:xfrm>
            <a:off x="609600" y="1063625"/>
            <a:ext cx="1135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14350" indent="-514350">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just">
              <a:lnSpc>
                <a:spcPct val="115000"/>
              </a:lnSpc>
              <a:spcBef>
                <a:spcPct val="50000"/>
              </a:spcBef>
              <a:buFont typeface="Calibri Light" panose="020F0302020204030204" pitchFamily="34" charset="0"/>
              <a:buAutoNum type="arabicPeriod"/>
            </a:pPr>
            <a:r>
              <a:rPr lang="en-US" altLang="en-US" sz="2800">
                <a:cs typeface="Times New Roman" panose="02020603050405020304" pitchFamily="18" charset="0"/>
              </a:rPr>
              <a:t>Compute the magnitude of </a:t>
            </a:r>
            <a:r>
              <a:rPr lang="en-US" altLang="en-US" sz="2800" b="1">
                <a:cs typeface="Times New Roman" panose="02020603050405020304" pitchFamily="18" charset="0"/>
              </a:rPr>
              <a:t>P</a:t>
            </a:r>
            <a:r>
              <a:rPr lang="en-US" altLang="en-US" sz="2800">
                <a:cs typeface="Times New Roman" panose="02020603050405020304" pitchFamily="18" charset="0"/>
              </a:rPr>
              <a:t> that will cause the motion to impend up the plane. Coefficient of friction, μ = 0.20</a:t>
            </a:r>
          </a:p>
        </p:txBody>
      </p:sp>
      <p:sp>
        <p:nvSpPr>
          <p:cNvPr id="101380" name="Rectangle 19"/>
          <p:cNvSpPr>
            <a:spLocks noChangeArrowheads="1"/>
          </p:cNvSpPr>
          <p:nvPr/>
        </p:nvSpPr>
        <p:spPr bwMode="auto">
          <a:xfrm rot="-1174838">
            <a:off x="2746375" y="3824288"/>
            <a:ext cx="1371600" cy="914400"/>
          </a:xfrm>
          <a:prstGeom prst="rect">
            <a:avLst/>
          </a:prstGeom>
          <a:solidFill>
            <a:srgbClr val="FF4B4B"/>
          </a:solidFill>
          <a:ln w="9525">
            <a:solidFill>
              <a:srgbClr val="FFFFFF"/>
            </a:solidFill>
            <a:miter lim="800000"/>
            <a:headEnd/>
            <a:tailEnd/>
          </a:ln>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101381" name="Text Box 20"/>
          <p:cNvSpPr txBox="1">
            <a:spLocks noChangeArrowheads="1"/>
          </p:cNvSpPr>
          <p:nvPr/>
        </p:nvSpPr>
        <p:spPr bwMode="auto">
          <a:xfrm>
            <a:off x="1649413" y="4343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a:cs typeface="Times New Roman" panose="02020603050405020304" pitchFamily="18" charset="0"/>
              </a:rPr>
              <a:t>P</a:t>
            </a:r>
          </a:p>
        </p:txBody>
      </p:sp>
      <p:sp>
        <p:nvSpPr>
          <p:cNvPr id="101382" name="Line 21"/>
          <p:cNvSpPr>
            <a:spLocks noChangeShapeType="1"/>
          </p:cNvSpPr>
          <p:nvPr/>
        </p:nvSpPr>
        <p:spPr bwMode="auto">
          <a:xfrm>
            <a:off x="3432175" y="3048000"/>
            <a:ext cx="0" cy="1371600"/>
          </a:xfrm>
          <a:prstGeom prst="line">
            <a:avLst/>
          </a:prstGeom>
          <a:noFill/>
          <a:ln w="3175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83" name="Text Box 22"/>
          <p:cNvSpPr txBox="1">
            <a:spLocks noChangeArrowheads="1"/>
          </p:cNvSpPr>
          <p:nvPr/>
        </p:nvSpPr>
        <p:spPr bwMode="auto">
          <a:xfrm>
            <a:off x="2936875" y="27051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200N</a:t>
            </a:r>
          </a:p>
        </p:txBody>
      </p:sp>
      <p:sp>
        <p:nvSpPr>
          <p:cNvPr id="101384" name="Line 23"/>
          <p:cNvSpPr>
            <a:spLocks noChangeShapeType="1"/>
          </p:cNvSpPr>
          <p:nvPr/>
        </p:nvSpPr>
        <p:spPr bwMode="auto">
          <a:xfrm flipH="1">
            <a:off x="2365375" y="4114800"/>
            <a:ext cx="2895600" cy="1066800"/>
          </a:xfrm>
          <a:prstGeom prst="line">
            <a:avLst/>
          </a:prstGeom>
          <a:noFill/>
          <a:ln w="3175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85" name="Line 24"/>
          <p:cNvSpPr>
            <a:spLocks noChangeShapeType="1"/>
          </p:cNvSpPr>
          <p:nvPr/>
        </p:nvSpPr>
        <p:spPr bwMode="auto">
          <a:xfrm>
            <a:off x="2441575" y="5181600"/>
            <a:ext cx="28956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86" name="Arc 25"/>
          <p:cNvSpPr>
            <a:spLocks/>
          </p:cNvSpPr>
          <p:nvPr/>
        </p:nvSpPr>
        <p:spPr bwMode="auto">
          <a:xfrm rot="121058">
            <a:off x="2898775" y="4953000"/>
            <a:ext cx="320675" cy="233363"/>
          </a:xfrm>
          <a:custGeom>
            <a:avLst/>
            <a:gdLst>
              <a:gd name="T0" fmla="*/ 0 w 22718"/>
              <a:gd name="T1" fmla="*/ 2147483646 h 33127"/>
              <a:gd name="T2" fmla="*/ 2147483646 w 22718"/>
              <a:gd name="T3" fmla="*/ 2147483646 h 33127"/>
              <a:gd name="T4" fmla="*/ 2147483646 w 22718"/>
              <a:gd name="T5" fmla="*/ 2147483646 h 33127"/>
              <a:gd name="T6" fmla="*/ 0 60000 65536"/>
              <a:gd name="T7" fmla="*/ 0 60000 65536"/>
              <a:gd name="T8" fmla="*/ 0 60000 65536"/>
              <a:gd name="T9" fmla="*/ 0 w 22718"/>
              <a:gd name="T10" fmla="*/ 0 h 33127"/>
              <a:gd name="T11" fmla="*/ 22718 w 22718"/>
              <a:gd name="T12" fmla="*/ 33127 h 33127"/>
            </a:gdLst>
            <a:ahLst/>
            <a:cxnLst>
              <a:cxn ang="T6">
                <a:pos x="T0" y="T1"/>
              </a:cxn>
              <a:cxn ang="T7">
                <a:pos x="T2" y="T3"/>
              </a:cxn>
              <a:cxn ang="T8">
                <a:pos x="T4" y="T5"/>
              </a:cxn>
            </a:cxnLst>
            <a:rect l="T9" t="T10" r="T11" b="T12"/>
            <a:pathLst>
              <a:path w="22718" h="33127" fill="none" extrusionOk="0">
                <a:moveTo>
                  <a:pt x="-1" y="28"/>
                </a:moveTo>
                <a:cubicBezTo>
                  <a:pt x="372" y="9"/>
                  <a:pt x="745" y="-1"/>
                  <a:pt x="1118" y="0"/>
                </a:cubicBezTo>
                <a:cubicBezTo>
                  <a:pt x="13047" y="0"/>
                  <a:pt x="22718" y="9670"/>
                  <a:pt x="22718" y="21600"/>
                </a:cubicBezTo>
                <a:cubicBezTo>
                  <a:pt x="22718" y="25680"/>
                  <a:pt x="21562" y="29676"/>
                  <a:pt x="19385" y="33127"/>
                </a:cubicBezTo>
              </a:path>
              <a:path w="22718" h="33127" stroke="0" extrusionOk="0">
                <a:moveTo>
                  <a:pt x="-1" y="28"/>
                </a:moveTo>
                <a:cubicBezTo>
                  <a:pt x="372" y="9"/>
                  <a:pt x="745" y="-1"/>
                  <a:pt x="1118" y="0"/>
                </a:cubicBezTo>
                <a:cubicBezTo>
                  <a:pt x="13047" y="0"/>
                  <a:pt x="22718" y="9670"/>
                  <a:pt x="22718" y="21600"/>
                </a:cubicBezTo>
                <a:cubicBezTo>
                  <a:pt x="22718" y="25680"/>
                  <a:pt x="21562" y="29676"/>
                  <a:pt x="19385" y="33127"/>
                </a:cubicBezTo>
                <a:lnTo>
                  <a:pt x="1118" y="21600"/>
                </a:lnTo>
                <a:lnTo>
                  <a:pt x="-1" y="28"/>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52" name="Text Box 26"/>
          <p:cNvSpPr txBox="1">
            <a:spLocks noChangeArrowheads="1"/>
          </p:cNvSpPr>
          <p:nvPr/>
        </p:nvSpPr>
        <p:spPr bwMode="auto">
          <a:xfrm>
            <a:off x="3355975" y="4876800"/>
            <a:ext cx="838200" cy="307975"/>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cs typeface="Arial" charset="0"/>
              </a:rPr>
              <a:t>30°</a:t>
            </a:r>
          </a:p>
        </p:txBody>
      </p:sp>
      <p:sp>
        <p:nvSpPr>
          <p:cNvPr id="101388" name="Line 27"/>
          <p:cNvSpPr>
            <a:spLocks noChangeShapeType="1"/>
          </p:cNvSpPr>
          <p:nvPr/>
        </p:nvSpPr>
        <p:spPr bwMode="auto">
          <a:xfrm flipH="1">
            <a:off x="5032375" y="4191000"/>
            <a:ext cx="152400" cy="3810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89" name="Line 28"/>
          <p:cNvSpPr>
            <a:spLocks noChangeShapeType="1"/>
          </p:cNvSpPr>
          <p:nvPr/>
        </p:nvSpPr>
        <p:spPr bwMode="auto">
          <a:xfrm flipH="1">
            <a:off x="4651375" y="4267200"/>
            <a:ext cx="152400" cy="3810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0" name="Line 29"/>
          <p:cNvSpPr>
            <a:spLocks noChangeShapeType="1"/>
          </p:cNvSpPr>
          <p:nvPr/>
        </p:nvSpPr>
        <p:spPr bwMode="auto">
          <a:xfrm flipH="1">
            <a:off x="4451350" y="4343400"/>
            <a:ext cx="152400" cy="3810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1" name="Line 30"/>
          <p:cNvSpPr>
            <a:spLocks noChangeShapeType="1"/>
          </p:cNvSpPr>
          <p:nvPr/>
        </p:nvSpPr>
        <p:spPr bwMode="auto">
          <a:xfrm flipH="1">
            <a:off x="4041775" y="4495800"/>
            <a:ext cx="152400" cy="3810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2" name="Line 31"/>
          <p:cNvSpPr>
            <a:spLocks noChangeShapeType="1"/>
          </p:cNvSpPr>
          <p:nvPr/>
        </p:nvSpPr>
        <p:spPr bwMode="auto">
          <a:xfrm flipH="1">
            <a:off x="3813175" y="4572000"/>
            <a:ext cx="152400" cy="3810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3" name="Line 32"/>
          <p:cNvSpPr>
            <a:spLocks noChangeShapeType="1"/>
          </p:cNvSpPr>
          <p:nvPr/>
        </p:nvSpPr>
        <p:spPr bwMode="auto">
          <a:xfrm flipH="1">
            <a:off x="3584575" y="4648200"/>
            <a:ext cx="152400" cy="3810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4" name="Line 33"/>
          <p:cNvSpPr>
            <a:spLocks noChangeShapeType="1"/>
          </p:cNvSpPr>
          <p:nvPr/>
        </p:nvSpPr>
        <p:spPr bwMode="auto">
          <a:xfrm flipH="1">
            <a:off x="3432175" y="4724400"/>
            <a:ext cx="76200" cy="2762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5" name="Line 34"/>
          <p:cNvSpPr>
            <a:spLocks noChangeShapeType="1"/>
          </p:cNvSpPr>
          <p:nvPr/>
        </p:nvSpPr>
        <p:spPr bwMode="auto">
          <a:xfrm flipH="1">
            <a:off x="4879975" y="4191000"/>
            <a:ext cx="152400" cy="3810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6" name="Line 35"/>
          <p:cNvSpPr>
            <a:spLocks noChangeShapeType="1"/>
          </p:cNvSpPr>
          <p:nvPr/>
        </p:nvSpPr>
        <p:spPr bwMode="auto">
          <a:xfrm flipH="1">
            <a:off x="4270375" y="4419600"/>
            <a:ext cx="152400" cy="3810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7" name="Line 36"/>
          <p:cNvSpPr>
            <a:spLocks noChangeShapeType="1"/>
          </p:cNvSpPr>
          <p:nvPr/>
        </p:nvSpPr>
        <p:spPr bwMode="auto">
          <a:xfrm flipH="1">
            <a:off x="3203575" y="4800600"/>
            <a:ext cx="7620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8" name="Line 37"/>
          <p:cNvSpPr>
            <a:spLocks noChangeShapeType="1"/>
          </p:cNvSpPr>
          <p:nvPr/>
        </p:nvSpPr>
        <p:spPr bwMode="auto">
          <a:xfrm flipH="1">
            <a:off x="2974975" y="4953000"/>
            <a:ext cx="76200" cy="1524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399" name="Line 38"/>
          <p:cNvSpPr>
            <a:spLocks noChangeShapeType="1"/>
          </p:cNvSpPr>
          <p:nvPr/>
        </p:nvSpPr>
        <p:spPr bwMode="auto">
          <a:xfrm flipH="1">
            <a:off x="2746375" y="5029200"/>
            <a:ext cx="76200" cy="762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400" name="Line 39"/>
          <p:cNvSpPr>
            <a:spLocks noChangeShapeType="1"/>
          </p:cNvSpPr>
          <p:nvPr/>
        </p:nvSpPr>
        <p:spPr bwMode="auto">
          <a:xfrm>
            <a:off x="1984375" y="4495800"/>
            <a:ext cx="762000" cy="0"/>
          </a:xfrm>
          <a:prstGeom prst="line">
            <a:avLst/>
          </a:prstGeom>
          <a:noFill/>
          <a:ln w="3175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402"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Application Problems</a:t>
            </a:r>
          </a:p>
        </p:txBody>
      </p:sp>
      <p:sp>
        <p:nvSpPr>
          <p:cNvPr id="4" name="TextBox 3"/>
          <p:cNvSpPr txBox="1"/>
          <p:nvPr/>
        </p:nvSpPr>
        <p:spPr>
          <a:xfrm>
            <a:off x="8305800" y="2054225"/>
            <a:ext cx="3005138" cy="460375"/>
          </a:xfrm>
          <a:prstGeom prst="rect">
            <a:avLst/>
          </a:prstGeom>
          <a:noFill/>
        </p:spPr>
        <p:txBody>
          <a:bodyPr wrap="square" rtlCol="0">
            <a:spAutoFit/>
          </a:bodyPr>
          <a:lstStyle/>
          <a:p>
            <a:r>
              <a:rPr lang="en-US" dirty="0" smtClean="0"/>
              <a:t>FBD of the Block</a:t>
            </a:r>
            <a:endParaRPr lang="en-IN" dirty="0"/>
          </a:p>
        </p:txBody>
      </p:sp>
      <p:sp>
        <p:nvSpPr>
          <p:cNvPr id="50" name="Rectangle 9"/>
          <p:cNvSpPr>
            <a:spLocks noChangeArrowheads="1"/>
          </p:cNvSpPr>
          <p:nvPr/>
        </p:nvSpPr>
        <p:spPr bwMode="auto">
          <a:xfrm rot="19812349">
            <a:off x="7913260" y="3918850"/>
            <a:ext cx="1624234" cy="1001612"/>
          </a:xfrm>
          <a:prstGeom prst="rect">
            <a:avLst/>
          </a:prstGeom>
          <a:noFill/>
          <a:ln w="38100">
            <a:solidFill>
              <a:srgbClr val="FFFFFF"/>
            </a:solidFill>
            <a:miter lim="800000"/>
            <a:headEnd/>
            <a:tailEnd/>
          </a:ln>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51" name="Text Box 17"/>
          <p:cNvSpPr txBox="1">
            <a:spLocks noChangeArrowheads="1"/>
          </p:cNvSpPr>
          <p:nvPr/>
        </p:nvSpPr>
        <p:spPr bwMode="auto">
          <a:xfrm>
            <a:off x="7080509" y="4110654"/>
            <a:ext cx="720725" cy="30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P</a:t>
            </a:r>
          </a:p>
        </p:txBody>
      </p:sp>
      <p:sp>
        <p:nvSpPr>
          <p:cNvPr id="53" name="Text Box 18"/>
          <p:cNvSpPr txBox="1">
            <a:spLocks noChangeArrowheads="1"/>
          </p:cNvSpPr>
          <p:nvPr/>
        </p:nvSpPr>
        <p:spPr bwMode="auto">
          <a:xfrm rot="19863599">
            <a:off x="9416570" y="4268060"/>
            <a:ext cx="1431925" cy="3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F</a:t>
            </a:r>
            <a:r>
              <a:rPr lang="en-US" altLang="en-US" sz="2000" b="1" baseline="-25000" dirty="0">
                <a:cs typeface="Times New Roman" panose="02020603050405020304" pitchFamily="18" charset="0"/>
              </a:rPr>
              <a:t>1</a:t>
            </a:r>
            <a:r>
              <a:rPr lang="en-US" altLang="en-US" sz="2000" b="1" dirty="0">
                <a:cs typeface="Times New Roman" panose="02020603050405020304" pitchFamily="18" charset="0"/>
              </a:rPr>
              <a:t> = 0.20N</a:t>
            </a:r>
            <a:r>
              <a:rPr lang="en-US" altLang="en-US" sz="2000" b="1" baseline="-25000" dirty="0">
                <a:cs typeface="Times New Roman" panose="02020603050405020304" pitchFamily="18" charset="0"/>
              </a:rPr>
              <a:t>1</a:t>
            </a:r>
          </a:p>
        </p:txBody>
      </p:sp>
      <p:sp>
        <p:nvSpPr>
          <p:cNvPr id="54" name="Line 40"/>
          <p:cNvSpPr>
            <a:spLocks noChangeShapeType="1"/>
          </p:cNvSpPr>
          <p:nvPr/>
        </p:nvSpPr>
        <p:spPr bwMode="auto">
          <a:xfrm>
            <a:off x="7336563" y="4524898"/>
            <a:ext cx="1350237" cy="15352"/>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55" name="Line 42"/>
          <p:cNvSpPr>
            <a:spLocks noChangeShapeType="1"/>
          </p:cNvSpPr>
          <p:nvPr/>
        </p:nvSpPr>
        <p:spPr bwMode="auto">
          <a:xfrm flipH="1">
            <a:off x="8915400" y="4155928"/>
            <a:ext cx="1244392" cy="739296"/>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56" name="Line 44"/>
          <p:cNvSpPr>
            <a:spLocks noChangeShapeType="1"/>
          </p:cNvSpPr>
          <p:nvPr/>
        </p:nvSpPr>
        <p:spPr bwMode="auto">
          <a:xfrm flipH="1" flipV="1">
            <a:off x="8915400" y="4895400"/>
            <a:ext cx="762104" cy="1295270"/>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7" name="Line 45"/>
          <p:cNvSpPr>
            <a:spLocks noChangeShapeType="1"/>
          </p:cNvSpPr>
          <p:nvPr/>
        </p:nvSpPr>
        <p:spPr bwMode="auto">
          <a:xfrm flipH="1" flipV="1">
            <a:off x="8991600" y="4895270"/>
            <a:ext cx="1295577" cy="761924"/>
          </a:xfrm>
          <a:prstGeom prst="line">
            <a:avLst/>
          </a:prstGeom>
          <a:noFill/>
          <a:ln w="38100">
            <a:solidFill>
              <a:srgbClr val="FF0000"/>
            </a:solidFill>
            <a:prstDash val="solid"/>
            <a:round/>
            <a:headEnd type="none" w="med" len="me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8" name="Text Box 46"/>
          <p:cNvSpPr txBox="1">
            <a:spLocks noChangeArrowheads="1"/>
          </p:cNvSpPr>
          <p:nvPr/>
        </p:nvSpPr>
        <p:spPr bwMode="auto">
          <a:xfrm>
            <a:off x="10066915" y="5312606"/>
            <a:ext cx="457200" cy="30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cs typeface="Times New Roman" panose="02020603050405020304" pitchFamily="18" charset="0"/>
              </a:rPr>
              <a:t>R</a:t>
            </a:r>
          </a:p>
        </p:txBody>
      </p:sp>
      <p:sp>
        <p:nvSpPr>
          <p:cNvPr id="59" name="Text Box 47"/>
          <p:cNvSpPr txBox="1">
            <a:spLocks noChangeArrowheads="1"/>
          </p:cNvSpPr>
          <p:nvPr/>
        </p:nvSpPr>
        <p:spPr bwMode="auto">
          <a:xfrm>
            <a:off x="9593174" y="6213252"/>
            <a:ext cx="381000" cy="307777"/>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sz="2000" dirty="0" smtClean="0">
                <a:latin typeface="+mn-lt"/>
                <a:cs typeface="Arial" charset="0"/>
              </a:rPr>
              <a:t>R</a:t>
            </a:r>
            <a:r>
              <a:rPr lang="en-US" sz="2000" baseline="-25000" dirty="0" smtClean="0">
                <a:latin typeface="+mn-lt"/>
                <a:cs typeface="Arial" charset="0"/>
              </a:rPr>
              <a:t>N</a:t>
            </a:r>
            <a:endParaRPr lang="en-US" sz="2800" b="1" baseline="-25000" dirty="0">
              <a:latin typeface="+mn-lt"/>
              <a:cs typeface="Arial" charset="0"/>
            </a:endParaRPr>
          </a:p>
        </p:txBody>
      </p:sp>
      <p:sp>
        <p:nvSpPr>
          <p:cNvPr id="60" name="Arc 48"/>
          <p:cNvSpPr>
            <a:spLocks/>
          </p:cNvSpPr>
          <p:nvPr/>
        </p:nvSpPr>
        <p:spPr bwMode="auto">
          <a:xfrm rot="16493004" flipH="1" flipV="1">
            <a:off x="9244722" y="5223501"/>
            <a:ext cx="301583" cy="23373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rgbClr val="FFFFFF"/>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square" lIns="0" tIns="0" rIns="0" bIns="0" anchor="ctr">
            <a:spAutoFit/>
          </a:bodyPr>
          <a:lstStyle/>
          <a:p>
            <a:endParaRPr lang="en-US"/>
          </a:p>
        </p:txBody>
      </p:sp>
      <p:sp>
        <p:nvSpPr>
          <p:cNvPr id="61" name="Rectangle 50"/>
          <p:cNvSpPr>
            <a:spLocks noChangeArrowheads="1"/>
          </p:cNvSpPr>
          <p:nvPr/>
        </p:nvSpPr>
        <p:spPr bwMode="auto">
          <a:xfrm>
            <a:off x="9520495" y="5323896"/>
            <a:ext cx="38550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dirty="0">
                <a:latin typeface="Arial" panose="020B0604020202020204" pitchFamily="34" charset="0"/>
                <a:cs typeface="Arial" panose="020B0604020202020204" pitchFamily="34" charset="0"/>
                <a:sym typeface="Symbol" panose="05050102010706020507" pitchFamily="18" charset="2"/>
              </a:rPr>
              <a:t></a:t>
            </a:r>
          </a:p>
        </p:txBody>
      </p:sp>
      <p:sp>
        <p:nvSpPr>
          <p:cNvPr id="62" name="Line 54"/>
          <p:cNvSpPr>
            <a:spLocks noChangeShapeType="1"/>
          </p:cNvSpPr>
          <p:nvPr/>
        </p:nvSpPr>
        <p:spPr bwMode="auto">
          <a:xfrm flipH="1" flipV="1">
            <a:off x="7695742" y="2837870"/>
            <a:ext cx="1829050" cy="3047695"/>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3" name="Line 55"/>
          <p:cNvSpPr>
            <a:spLocks noChangeShapeType="1"/>
          </p:cNvSpPr>
          <p:nvPr/>
        </p:nvSpPr>
        <p:spPr bwMode="auto">
          <a:xfrm flipH="1">
            <a:off x="6933639" y="3218832"/>
            <a:ext cx="4115361" cy="2361963"/>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4" name="Arc 63"/>
          <p:cNvSpPr/>
          <p:nvPr/>
        </p:nvSpPr>
        <p:spPr>
          <a:xfrm>
            <a:off x="7758656" y="4209470"/>
            <a:ext cx="699544" cy="736020"/>
          </a:xfrm>
          <a:prstGeom prst="arc">
            <a:avLst>
              <a:gd name="adj1" fmla="val 5784463"/>
              <a:gd name="adj2" fmla="val 1131005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5" name="TextBox 64"/>
          <p:cNvSpPr txBox="1"/>
          <p:nvPr/>
        </p:nvSpPr>
        <p:spPr>
          <a:xfrm>
            <a:off x="7228757" y="4666671"/>
            <a:ext cx="619844" cy="461665"/>
          </a:xfrm>
          <a:prstGeom prst="rect">
            <a:avLst/>
          </a:prstGeom>
          <a:noFill/>
        </p:spPr>
        <p:txBody>
          <a:bodyPr wrap="square" rtlCol="0">
            <a:spAutoFit/>
          </a:bodyPr>
          <a:lstStyle/>
          <a:p>
            <a:r>
              <a:rPr lang="en-US" dirty="0" smtClean="0"/>
              <a:t>30</a:t>
            </a:r>
            <a:r>
              <a:rPr lang="en-US" baseline="30000" dirty="0" smtClean="0"/>
              <a:t>0</a:t>
            </a:r>
            <a:endParaRPr lang="en-IN" baseline="30000" dirty="0"/>
          </a:p>
        </p:txBody>
      </p:sp>
      <p:sp>
        <p:nvSpPr>
          <p:cNvPr id="66" name="Line 21"/>
          <p:cNvSpPr>
            <a:spLocks noChangeShapeType="1"/>
          </p:cNvSpPr>
          <p:nvPr/>
        </p:nvSpPr>
        <p:spPr bwMode="auto">
          <a:xfrm flipH="1">
            <a:off x="8699909" y="4540250"/>
            <a:ext cx="3824" cy="1834570"/>
          </a:xfrm>
          <a:prstGeom prst="line">
            <a:avLst/>
          </a:prstGeom>
          <a:noFill/>
          <a:ln w="3175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67" name="Arc 66"/>
          <p:cNvSpPr/>
          <p:nvPr/>
        </p:nvSpPr>
        <p:spPr>
          <a:xfrm>
            <a:off x="8368256" y="4616450"/>
            <a:ext cx="699544" cy="736020"/>
          </a:xfrm>
          <a:prstGeom prst="arc">
            <a:avLst>
              <a:gd name="adj1" fmla="val 1250848"/>
              <a:gd name="adj2" fmla="val 58753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8" name="Text Box 26"/>
          <p:cNvSpPr txBox="1">
            <a:spLocks noChangeArrowheads="1"/>
          </p:cNvSpPr>
          <p:nvPr/>
        </p:nvSpPr>
        <p:spPr bwMode="auto">
          <a:xfrm>
            <a:off x="8656562" y="5410194"/>
            <a:ext cx="762081" cy="307777"/>
          </a:xfrm>
          <a:prstGeom prst="rect">
            <a:avLst/>
          </a:prstGeom>
          <a:noFill/>
          <a:ln w="9525">
            <a:noFill/>
            <a:miter lim="800000"/>
            <a:headEnd/>
            <a:tailEnd/>
          </a:ln>
        </p:spPr>
        <p:txBody>
          <a:bodyPr wrap="square" lIns="0" tIns="0" rIns="0" bIns="0">
            <a:spAutoFit/>
          </a:bodyPr>
          <a:lstStyle/>
          <a:p>
            <a:pPr algn="ctr" eaLnBrk="1" hangingPunct="1">
              <a:spcBef>
                <a:spcPct val="50000"/>
              </a:spcBef>
              <a:defRPr/>
            </a:pPr>
            <a:r>
              <a:rPr lang="en-US" sz="2000" b="1" dirty="0">
                <a:latin typeface="+mn-lt"/>
                <a:cs typeface="Arial" charset="0"/>
              </a:rPr>
              <a:t>30°</a:t>
            </a:r>
          </a:p>
        </p:txBody>
      </p:sp>
      <p:sp>
        <p:nvSpPr>
          <p:cNvPr id="69" name="Text Box 22"/>
          <p:cNvSpPr txBox="1">
            <a:spLocks noChangeArrowheads="1"/>
          </p:cNvSpPr>
          <p:nvPr/>
        </p:nvSpPr>
        <p:spPr bwMode="auto">
          <a:xfrm>
            <a:off x="8176383" y="64008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200N</a:t>
            </a:r>
          </a:p>
        </p:txBody>
      </p:sp>
    </p:spTree>
    <p:extLst>
      <p:ext uri="{BB962C8B-B14F-4D97-AF65-F5344CB8AC3E}">
        <p14:creationId xmlns:p14="http://schemas.microsoft.com/office/powerpoint/2010/main" val="42515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3" grpId="0"/>
      <p:bldP spid="54" grpId="0" animBg="1"/>
      <p:bldP spid="55" grpId="0" animBg="1"/>
      <p:bldP spid="56" grpId="0" animBg="1"/>
      <p:bldP spid="57" grpId="0" animBg="1"/>
      <p:bldP spid="58" grpId="0"/>
      <p:bldP spid="59" grpId="0"/>
      <p:bldP spid="60" grpId="0" animBg="1"/>
      <p:bldP spid="61" grpId="0"/>
      <p:bldP spid="62" grpId="0" animBg="1"/>
      <p:bldP spid="63" grpId="0" animBg="1"/>
      <p:bldP spid="64" grpId="0" animBg="1"/>
      <p:bldP spid="65" grpId="0"/>
      <p:bldP spid="66" grpId="0" animBg="1"/>
      <p:bldP spid="67" grpId="0" animBg="1"/>
      <p:bldP spid="68" grpId="0"/>
      <p:bldP spid="6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7"/>
          <p:cNvSpPr txBox="1">
            <a:spLocks noChangeArrowheads="1"/>
          </p:cNvSpPr>
          <p:nvPr/>
        </p:nvSpPr>
        <p:spPr bwMode="auto">
          <a:xfrm>
            <a:off x="762000" y="14478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r" eaLnBrk="1" hangingPunct="1">
              <a:spcBef>
                <a:spcPct val="50000"/>
              </a:spcBef>
            </a:pPr>
            <a:r>
              <a:rPr lang="en-US" altLang="en-US" b="1">
                <a:solidFill>
                  <a:srgbClr val="FFCC99"/>
                </a:solidFill>
                <a:latin typeface="Arial" panose="020B0604020202020204" pitchFamily="34" charset="0"/>
              </a:rPr>
              <a:t> </a:t>
            </a:r>
          </a:p>
        </p:txBody>
      </p:sp>
      <p:sp>
        <p:nvSpPr>
          <p:cNvPr id="101403" name="Rectangle 9"/>
          <p:cNvSpPr>
            <a:spLocks noChangeArrowheads="1"/>
          </p:cNvSpPr>
          <p:nvPr/>
        </p:nvSpPr>
        <p:spPr bwMode="auto">
          <a:xfrm rot="19812349">
            <a:off x="1055821" y="2223980"/>
            <a:ext cx="1624234" cy="1001612"/>
          </a:xfrm>
          <a:prstGeom prst="rect">
            <a:avLst/>
          </a:prstGeom>
          <a:noFill/>
          <a:ln w="38100">
            <a:solidFill>
              <a:srgbClr val="FFFFFF"/>
            </a:solidFill>
            <a:miter lim="800000"/>
            <a:headEnd/>
            <a:tailEnd/>
          </a:ln>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101408" name="Text Box 17"/>
          <p:cNvSpPr txBox="1">
            <a:spLocks noChangeArrowheads="1"/>
          </p:cNvSpPr>
          <p:nvPr/>
        </p:nvSpPr>
        <p:spPr bwMode="auto">
          <a:xfrm>
            <a:off x="223070" y="2415784"/>
            <a:ext cx="720725" cy="30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P</a:t>
            </a:r>
          </a:p>
        </p:txBody>
      </p:sp>
      <p:sp>
        <p:nvSpPr>
          <p:cNvPr id="101409" name="Text Box 18"/>
          <p:cNvSpPr txBox="1">
            <a:spLocks noChangeArrowheads="1"/>
          </p:cNvSpPr>
          <p:nvPr/>
        </p:nvSpPr>
        <p:spPr bwMode="auto">
          <a:xfrm rot="19863599">
            <a:off x="2559131" y="2573190"/>
            <a:ext cx="1431925" cy="3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F</a:t>
            </a:r>
            <a:r>
              <a:rPr lang="en-US" altLang="en-US" sz="2000" b="1" baseline="-25000" dirty="0">
                <a:cs typeface="Times New Roman" panose="02020603050405020304" pitchFamily="18" charset="0"/>
              </a:rPr>
              <a:t>1</a:t>
            </a:r>
            <a:r>
              <a:rPr lang="en-US" altLang="en-US" sz="2000" b="1" dirty="0">
                <a:cs typeface="Times New Roman" panose="02020603050405020304" pitchFamily="18" charset="0"/>
              </a:rPr>
              <a:t> = 0.20N</a:t>
            </a:r>
            <a:r>
              <a:rPr lang="en-US" altLang="en-US" sz="2000" b="1" baseline="-25000" dirty="0">
                <a:cs typeface="Times New Roman" panose="02020603050405020304" pitchFamily="18" charset="0"/>
              </a:rPr>
              <a:t>1</a:t>
            </a:r>
          </a:p>
        </p:txBody>
      </p:sp>
      <p:sp>
        <p:nvSpPr>
          <p:cNvPr id="101410" name="Line 40"/>
          <p:cNvSpPr>
            <a:spLocks noChangeShapeType="1"/>
          </p:cNvSpPr>
          <p:nvPr/>
        </p:nvSpPr>
        <p:spPr bwMode="auto">
          <a:xfrm>
            <a:off x="479124" y="2830028"/>
            <a:ext cx="1350237" cy="15352"/>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101411" name="Line 42"/>
          <p:cNvSpPr>
            <a:spLocks noChangeShapeType="1"/>
          </p:cNvSpPr>
          <p:nvPr/>
        </p:nvSpPr>
        <p:spPr bwMode="auto">
          <a:xfrm flipH="1">
            <a:off x="2057961" y="2461058"/>
            <a:ext cx="1244392" cy="739296"/>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101412" name="Line 44"/>
          <p:cNvSpPr>
            <a:spLocks noChangeShapeType="1"/>
          </p:cNvSpPr>
          <p:nvPr/>
        </p:nvSpPr>
        <p:spPr bwMode="auto">
          <a:xfrm flipH="1" flipV="1">
            <a:off x="2057961" y="3200530"/>
            <a:ext cx="762104" cy="1295270"/>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413" name="Line 45"/>
          <p:cNvSpPr>
            <a:spLocks noChangeShapeType="1"/>
          </p:cNvSpPr>
          <p:nvPr/>
        </p:nvSpPr>
        <p:spPr bwMode="auto">
          <a:xfrm flipH="1" flipV="1">
            <a:off x="2134161" y="3200400"/>
            <a:ext cx="1295577" cy="761924"/>
          </a:xfrm>
          <a:prstGeom prst="line">
            <a:avLst/>
          </a:prstGeom>
          <a:noFill/>
          <a:ln w="38100">
            <a:solidFill>
              <a:srgbClr val="FF0000"/>
            </a:solidFill>
            <a:prstDash val="solid"/>
            <a:round/>
            <a:headEnd type="none" w="med" len="me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414" name="Text Box 46"/>
          <p:cNvSpPr txBox="1">
            <a:spLocks noChangeArrowheads="1"/>
          </p:cNvSpPr>
          <p:nvPr/>
        </p:nvSpPr>
        <p:spPr bwMode="auto">
          <a:xfrm>
            <a:off x="3209476" y="3617736"/>
            <a:ext cx="457200" cy="30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cs typeface="Times New Roman" panose="02020603050405020304" pitchFamily="18" charset="0"/>
              </a:rPr>
              <a:t>R</a:t>
            </a:r>
          </a:p>
        </p:txBody>
      </p:sp>
      <p:sp>
        <p:nvSpPr>
          <p:cNvPr id="79" name="Text Box 47"/>
          <p:cNvSpPr txBox="1">
            <a:spLocks noChangeArrowheads="1"/>
          </p:cNvSpPr>
          <p:nvPr/>
        </p:nvSpPr>
        <p:spPr bwMode="auto">
          <a:xfrm>
            <a:off x="2735735" y="4518382"/>
            <a:ext cx="381000" cy="307777"/>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sz="2000" dirty="0" smtClean="0">
                <a:latin typeface="+mn-lt"/>
                <a:cs typeface="Arial" charset="0"/>
              </a:rPr>
              <a:t>R</a:t>
            </a:r>
            <a:r>
              <a:rPr lang="en-US" sz="2000" baseline="-25000" dirty="0" smtClean="0">
                <a:latin typeface="+mn-lt"/>
                <a:cs typeface="Arial" charset="0"/>
              </a:rPr>
              <a:t>N</a:t>
            </a:r>
            <a:endParaRPr lang="en-US" sz="2800" b="1" baseline="-25000" dirty="0">
              <a:latin typeface="+mn-lt"/>
              <a:cs typeface="Arial" charset="0"/>
            </a:endParaRPr>
          </a:p>
        </p:txBody>
      </p:sp>
      <p:sp>
        <p:nvSpPr>
          <p:cNvPr id="101416" name="Arc 48"/>
          <p:cNvSpPr>
            <a:spLocks/>
          </p:cNvSpPr>
          <p:nvPr/>
        </p:nvSpPr>
        <p:spPr bwMode="auto">
          <a:xfrm rot="16493004" flipH="1" flipV="1">
            <a:off x="2387283" y="3528631"/>
            <a:ext cx="301583" cy="23373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rgbClr val="FFFFFF"/>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square" lIns="0" tIns="0" rIns="0" bIns="0" anchor="ctr">
            <a:spAutoFit/>
          </a:bodyPr>
          <a:lstStyle/>
          <a:p>
            <a:endParaRPr lang="en-US"/>
          </a:p>
        </p:txBody>
      </p:sp>
      <p:sp>
        <p:nvSpPr>
          <p:cNvPr id="101417" name="Rectangle 50"/>
          <p:cNvSpPr>
            <a:spLocks noChangeArrowheads="1"/>
          </p:cNvSpPr>
          <p:nvPr/>
        </p:nvSpPr>
        <p:spPr bwMode="auto">
          <a:xfrm>
            <a:off x="2663056" y="3629026"/>
            <a:ext cx="38550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dirty="0">
                <a:latin typeface="Arial" panose="020B0604020202020204" pitchFamily="34" charset="0"/>
                <a:cs typeface="Arial" panose="020B0604020202020204" pitchFamily="34" charset="0"/>
                <a:sym typeface="Symbol" panose="05050102010706020507" pitchFamily="18" charset="2"/>
              </a:rPr>
              <a:t></a:t>
            </a:r>
          </a:p>
        </p:txBody>
      </p:sp>
      <p:sp>
        <p:nvSpPr>
          <p:cNvPr id="101418" name="Line 54"/>
          <p:cNvSpPr>
            <a:spLocks noChangeShapeType="1"/>
          </p:cNvSpPr>
          <p:nvPr/>
        </p:nvSpPr>
        <p:spPr bwMode="auto">
          <a:xfrm flipH="1" flipV="1">
            <a:off x="838303" y="1143000"/>
            <a:ext cx="1829050" cy="3047695"/>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419" name="Line 55"/>
          <p:cNvSpPr>
            <a:spLocks noChangeShapeType="1"/>
          </p:cNvSpPr>
          <p:nvPr/>
        </p:nvSpPr>
        <p:spPr bwMode="auto">
          <a:xfrm flipH="1">
            <a:off x="76200" y="1523962"/>
            <a:ext cx="4115361" cy="2361963"/>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01402"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Application Problems</a:t>
            </a:r>
          </a:p>
        </p:txBody>
      </p:sp>
      <p:sp>
        <p:nvSpPr>
          <p:cNvPr id="2" name="Arc 1"/>
          <p:cNvSpPr/>
          <p:nvPr/>
        </p:nvSpPr>
        <p:spPr>
          <a:xfrm>
            <a:off x="901217" y="2514600"/>
            <a:ext cx="699544" cy="736020"/>
          </a:xfrm>
          <a:prstGeom prst="arc">
            <a:avLst>
              <a:gd name="adj1" fmla="val 5784463"/>
              <a:gd name="adj2" fmla="val 1131005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p:cNvSpPr txBox="1"/>
          <p:nvPr/>
        </p:nvSpPr>
        <p:spPr>
          <a:xfrm>
            <a:off x="371318" y="2971801"/>
            <a:ext cx="619844" cy="461665"/>
          </a:xfrm>
          <a:prstGeom prst="rect">
            <a:avLst/>
          </a:prstGeom>
          <a:noFill/>
        </p:spPr>
        <p:txBody>
          <a:bodyPr wrap="square" rtlCol="0">
            <a:spAutoFit/>
          </a:bodyPr>
          <a:lstStyle/>
          <a:p>
            <a:r>
              <a:rPr lang="en-US" dirty="0" smtClean="0"/>
              <a:t>30</a:t>
            </a:r>
            <a:r>
              <a:rPr lang="en-US" baseline="30000" dirty="0" smtClean="0"/>
              <a:t>0</a:t>
            </a:r>
            <a:endParaRPr lang="en-IN" baseline="30000" dirty="0"/>
          </a:p>
        </p:txBody>
      </p:sp>
      <p:sp>
        <p:nvSpPr>
          <p:cNvPr id="46" name="Line 21"/>
          <p:cNvSpPr>
            <a:spLocks noChangeShapeType="1"/>
          </p:cNvSpPr>
          <p:nvPr/>
        </p:nvSpPr>
        <p:spPr bwMode="auto">
          <a:xfrm flipH="1">
            <a:off x="1842470" y="2845380"/>
            <a:ext cx="3824" cy="1834570"/>
          </a:xfrm>
          <a:prstGeom prst="line">
            <a:avLst/>
          </a:prstGeom>
          <a:noFill/>
          <a:ln w="3175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47" name="Arc 46"/>
          <p:cNvSpPr/>
          <p:nvPr/>
        </p:nvSpPr>
        <p:spPr>
          <a:xfrm>
            <a:off x="1510817" y="2921580"/>
            <a:ext cx="699544" cy="736020"/>
          </a:xfrm>
          <a:prstGeom prst="arc">
            <a:avLst>
              <a:gd name="adj1" fmla="val 1250848"/>
              <a:gd name="adj2" fmla="val 58753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Text Box 26"/>
          <p:cNvSpPr txBox="1">
            <a:spLocks noChangeArrowheads="1"/>
          </p:cNvSpPr>
          <p:nvPr/>
        </p:nvSpPr>
        <p:spPr bwMode="auto">
          <a:xfrm>
            <a:off x="1799123" y="3715324"/>
            <a:ext cx="762081" cy="307777"/>
          </a:xfrm>
          <a:prstGeom prst="rect">
            <a:avLst/>
          </a:prstGeom>
          <a:noFill/>
          <a:ln w="9525">
            <a:noFill/>
            <a:miter lim="800000"/>
            <a:headEnd/>
            <a:tailEnd/>
          </a:ln>
        </p:spPr>
        <p:txBody>
          <a:bodyPr wrap="square" lIns="0" tIns="0" rIns="0" bIns="0">
            <a:spAutoFit/>
          </a:bodyPr>
          <a:lstStyle/>
          <a:p>
            <a:pPr algn="ctr" eaLnBrk="1" hangingPunct="1">
              <a:spcBef>
                <a:spcPct val="50000"/>
              </a:spcBef>
              <a:defRPr/>
            </a:pPr>
            <a:r>
              <a:rPr lang="en-US" sz="2000" b="1" dirty="0">
                <a:latin typeface="+mn-lt"/>
                <a:cs typeface="Arial" charset="0"/>
              </a:rPr>
              <a:t>30°</a:t>
            </a:r>
          </a:p>
        </p:txBody>
      </p:sp>
      <p:sp>
        <p:nvSpPr>
          <p:cNvPr id="49" name="Text Box 22"/>
          <p:cNvSpPr txBox="1">
            <a:spLocks noChangeArrowheads="1"/>
          </p:cNvSpPr>
          <p:nvPr/>
        </p:nvSpPr>
        <p:spPr bwMode="auto">
          <a:xfrm>
            <a:off x="1318944" y="470593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200N</a:t>
            </a:r>
          </a:p>
        </p:txBody>
      </p:sp>
      <p:sp>
        <p:nvSpPr>
          <p:cNvPr id="4" name="TextBox 3"/>
          <p:cNvSpPr txBox="1"/>
          <p:nvPr/>
        </p:nvSpPr>
        <p:spPr>
          <a:xfrm>
            <a:off x="7391400" y="1254892"/>
            <a:ext cx="1599848" cy="830997"/>
          </a:xfrm>
          <a:prstGeom prst="rect">
            <a:avLst/>
          </a:prstGeom>
          <a:noFill/>
        </p:spPr>
        <p:txBody>
          <a:bodyPr wrap="square" rtlCol="0">
            <a:spAutoFit/>
          </a:bodyPr>
          <a:lstStyle/>
          <a:p>
            <a:r>
              <a:rPr lang="en-US" dirty="0" smtClean="0"/>
              <a:t>tan</a:t>
            </a:r>
            <a:r>
              <a:rPr lang="el-GR" dirty="0" smtClean="0"/>
              <a:t>φ</a:t>
            </a:r>
            <a:r>
              <a:rPr lang="en-US" dirty="0" smtClean="0"/>
              <a:t> = 0.2</a:t>
            </a:r>
          </a:p>
          <a:p>
            <a:r>
              <a:rPr lang="en-US" dirty="0" smtClean="0"/>
              <a:t> </a:t>
            </a:r>
            <a:r>
              <a:rPr lang="el-GR" dirty="0" smtClean="0"/>
              <a:t>φ</a:t>
            </a:r>
            <a:r>
              <a:rPr lang="en-US" dirty="0" smtClean="0"/>
              <a:t> = 11.3</a:t>
            </a:r>
            <a:r>
              <a:rPr lang="en-US" baseline="30000" dirty="0" smtClean="0"/>
              <a:t>0</a:t>
            </a:r>
            <a:endParaRPr lang="en-IN" baseline="30000" dirty="0"/>
          </a:p>
        </p:txBody>
      </p:sp>
      <p:sp>
        <p:nvSpPr>
          <p:cNvPr id="50" name="Line 23"/>
          <p:cNvSpPr>
            <a:spLocks noChangeShapeType="1"/>
          </p:cNvSpPr>
          <p:nvPr/>
        </p:nvSpPr>
        <p:spPr bwMode="auto">
          <a:xfrm>
            <a:off x="4876800" y="1295400"/>
            <a:ext cx="0" cy="2057400"/>
          </a:xfrm>
          <a:prstGeom prst="line">
            <a:avLst/>
          </a:prstGeom>
          <a:noFill/>
          <a:ln w="38100">
            <a:solidFill>
              <a:srgbClr val="FF00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sp>
        <p:nvSpPr>
          <p:cNvPr id="51" name="Line 24"/>
          <p:cNvSpPr>
            <a:spLocks noChangeShapeType="1"/>
          </p:cNvSpPr>
          <p:nvPr/>
        </p:nvSpPr>
        <p:spPr bwMode="auto">
          <a:xfrm>
            <a:off x="4876800" y="3352800"/>
            <a:ext cx="2133600" cy="0"/>
          </a:xfrm>
          <a:prstGeom prst="line">
            <a:avLst/>
          </a:prstGeom>
          <a:noFill/>
          <a:ln w="38100">
            <a:solidFill>
              <a:srgbClr val="FF00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IN"/>
          </a:p>
        </p:txBody>
      </p:sp>
      <p:sp>
        <p:nvSpPr>
          <p:cNvPr id="53" name="Line 25"/>
          <p:cNvSpPr>
            <a:spLocks noChangeShapeType="1"/>
          </p:cNvSpPr>
          <p:nvPr/>
        </p:nvSpPr>
        <p:spPr bwMode="auto">
          <a:xfrm flipH="1" flipV="1">
            <a:off x="4876800" y="1295399"/>
            <a:ext cx="2130100" cy="2034179"/>
          </a:xfrm>
          <a:prstGeom prst="line">
            <a:avLst/>
          </a:prstGeom>
          <a:noFill/>
          <a:ln w="38100">
            <a:solidFill>
              <a:srgbClr val="FF00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en-IN"/>
          </a:p>
        </p:txBody>
      </p:sp>
      <p:sp>
        <p:nvSpPr>
          <p:cNvPr id="54" name="Arc 26"/>
          <p:cNvSpPr>
            <a:spLocks/>
          </p:cNvSpPr>
          <p:nvPr/>
        </p:nvSpPr>
        <p:spPr bwMode="auto">
          <a:xfrm flipV="1">
            <a:off x="4800600" y="1522413"/>
            <a:ext cx="304800" cy="223837"/>
          </a:xfrm>
          <a:custGeom>
            <a:avLst/>
            <a:gdLst>
              <a:gd name="G0" fmla="+- 0 0 0"/>
              <a:gd name="G1" fmla="+- 21189 0 0"/>
              <a:gd name="G2" fmla="+- 21600 0 0"/>
              <a:gd name="T0" fmla="*/ 4193 w 21600"/>
              <a:gd name="T1" fmla="*/ 0 h 21189"/>
              <a:gd name="T2" fmla="*/ 21600 w 21600"/>
              <a:gd name="T3" fmla="*/ 21189 h 21189"/>
              <a:gd name="T4" fmla="*/ 0 w 21600"/>
              <a:gd name="T5" fmla="*/ 21189 h 21189"/>
            </a:gdLst>
            <a:ahLst/>
            <a:cxnLst>
              <a:cxn ang="0">
                <a:pos x="T0" y="T1"/>
              </a:cxn>
              <a:cxn ang="0">
                <a:pos x="T2" y="T3"/>
              </a:cxn>
              <a:cxn ang="0">
                <a:pos x="T4" y="T5"/>
              </a:cxn>
            </a:cxnLst>
            <a:rect l="0" t="0" r="r" b="b"/>
            <a:pathLst>
              <a:path w="21600" h="21189" fill="none" extrusionOk="0">
                <a:moveTo>
                  <a:pt x="4193" y="-1"/>
                </a:moveTo>
                <a:cubicBezTo>
                  <a:pt x="14309" y="2001"/>
                  <a:pt x="21600" y="10876"/>
                  <a:pt x="21600" y="21189"/>
                </a:cubicBezTo>
              </a:path>
              <a:path w="21600" h="21189" stroke="0" extrusionOk="0">
                <a:moveTo>
                  <a:pt x="4193" y="-1"/>
                </a:moveTo>
                <a:cubicBezTo>
                  <a:pt x="14309" y="2001"/>
                  <a:pt x="21600" y="10876"/>
                  <a:pt x="21600" y="21189"/>
                </a:cubicBezTo>
                <a:lnTo>
                  <a:pt x="0" y="21189"/>
                </a:lnTo>
                <a:close/>
              </a:path>
            </a:pathLst>
          </a:custGeom>
          <a:noFill/>
          <a:ln w="952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IN"/>
          </a:p>
        </p:txBody>
      </p:sp>
      <p:sp>
        <p:nvSpPr>
          <p:cNvPr id="55" name="Text Box 27"/>
          <p:cNvSpPr txBox="1">
            <a:spLocks noChangeArrowheads="1"/>
          </p:cNvSpPr>
          <p:nvPr/>
        </p:nvSpPr>
        <p:spPr bwMode="auto">
          <a:xfrm>
            <a:off x="4800600" y="1752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en-US" altLang="en-US" sz="2000" dirty="0"/>
              <a:t>41.3</a:t>
            </a:r>
            <a:r>
              <a:rPr lang="en-US" altLang="en-US" sz="2000" dirty="0">
                <a:cs typeface="Times New Roman" panose="02020603050405020304" pitchFamily="18" charset="0"/>
              </a:rPr>
              <a:t>°</a:t>
            </a:r>
            <a:endParaRPr lang="en-US" altLang="en-US" sz="2000" dirty="0"/>
          </a:p>
        </p:txBody>
      </p:sp>
      <p:sp>
        <p:nvSpPr>
          <p:cNvPr id="56" name="Arc 28"/>
          <p:cNvSpPr>
            <a:spLocks/>
          </p:cNvSpPr>
          <p:nvPr/>
        </p:nvSpPr>
        <p:spPr bwMode="auto">
          <a:xfrm flipH="1">
            <a:off x="6400800" y="2895600"/>
            <a:ext cx="1524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IN"/>
          </a:p>
        </p:txBody>
      </p:sp>
      <p:sp>
        <p:nvSpPr>
          <p:cNvPr id="57" name="Text Box 29"/>
          <p:cNvSpPr txBox="1">
            <a:spLocks noChangeArrowheads="1"/>
          </p:cNvSpPr>
          <p:nvPr/>
        </p:nvSpPr>
        <p:spPr bwMode="auto">
          <a:xfrm>
            <a:off x="5716698" y="290917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en-US" altLang="en-US" sz="2000" dirty="0"/>
              <a:t>48.7</a:t>
            </a:r>
            <a:r>
              <a:rPr lang="en-US" altLang="en-US" sz="2000" dirty="0">
                <a:cs typeface="Times New Roman" panose="02020603050405020304" pitchFamily="18" charset="0"/>
              </a:rPr>
              <a:t>°</a:t>
            </a:r>
            <a:endParaRPr lang="en-US" altLang="en-US" sz="2000" dirty="0"/>
          </a:p>
        </p:txBody>
      </p:sp>
      <p:sp>
        <p:nvSpPr>
          <p:cNvPr id="58" name="Text Box 30"/>
          <p:cNvSpPr txBox="1">
            <a:spLocks noChangeArrowheads="1"/>
          </p:cNvSpPr>
          <p:nvPr/>
        </p:nvSpPr>
        <p:spPr bwMode="auto">
          <a:xfrm>
            <a:off x="5867400" y="19812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en-US" altLang="en-US" sz="2000" dirty="0"/>
              <a:t>R</a:t>
            </a:r>
          </a:p>
        </p:txBody>
      </p:sp>
      <p:sp>
        <p:nvSpPr>
          <p:cNvPr id="59" name="Text Box 31"/>
          <p:cNvSpPr txBox="1">
            <a:spLocks noChangeArrowheads="1"/>
          </p:cNvSpPr>
          <p:nvPr/>
        </p:nvSpPr>
        <p:spPr bwMode="auto">
          <a:xfrm>
            <a:off x="4343400" y="22098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en-US" altLang="en-US" sz="2000" dirty="0"/>
              <a:t>200</a:t>
            </a:r>
          </a:p>
        </p:txBody>
      </p:sp>
      <p:sp>
        <p:nvSpPr>
          <p:cNvPr id="60" name="Text Box 32"/>
          <p:cNvSpPr txBox="1">
            <a:spLocks noChangeArrowheads="1"/>
          </p:cNvSpPr>
          <p:nvPr/>
        </p:nvSpPr>
        <p:spPr bwMode="auto">
          <a:xfrm>
            <a:off x="5353491" y="3338067"/>
            <a:ext cx="99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en-US" altLang="en-US" sz="2000" dirty="0"/>
              <a:t>P</a:t>
            </a:r>
          </a:p>
        </p:txBody>
      </p:sp>
      <p:sp>
        <p:nvSpPr>
          <p:cNvPr id="5" name="Arc 4"/>
          <p:cNvSpPr/>
          <p:nvPr/>
        </p:nvSpPr>
        <p:spPr>
          <a:xfrm>
            <a:off x="4572000" y="2932012"/>
            <a:ext cx="609600" cy="496989"/>
          </a:xfrm>
          <a:prstGeom prst="arc">
            <a:avLst>
              <a:gd name="adj1" fmla="val 16200000"/>
              <a:gd name="adj2" fmla="val 16132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p:cNvSpPr txBox="1"/>
          <p:nvPr/>
        </p:nvSpPr>
        <p:spPr>
          <a:xfrm>
            <a:off x="5080000" y="2691044"/>
            <a:ext cx="812799" cy="461665"/>
          </a:xfrm>
          <a:prstGeom prst="rect">
            <a:avLst/>
          </a:prstGeom>
          <a:noFill/>
        </p:spPr>
        <p:txBody>
          <a:bodyPr wrap="square" rtlCol="0">
            <a:spAutoFit/>
          </a:bodyPr>
          <a:lstStyle/>
          <a:p>
            <a:r>
              <a:rPr lang="en-US" dirty="0" smtClean="0"/>
              <a:t>90</a:t>
            </a:r>
            <a:r>
              <a:rPr lang="en-US" baseline="30000" dirty="0" smtClean="0"/>
              <a:t>0</a:t>
            </a:r>
            <a:endParaRPr lang="en-IN" baseline="30000" dirty="0"/>
          </a:p>
        </p:txBody>
      </p:sp>
      <p:sp>
        <p:nvSpPr>
          <p:cNvPr id="61" name="Rectangle 8"/>
          <p:cNvSpPr>
            <a:spLocks noChangeArrowheads="1"/>
          </p:cNvSpPr>
          <p:nvPr/>
        </p:nvSpPr>
        <p:spPr bwMode="auto">
          <a:xfrm>
            <a:off x="7768899" y="2310959"/>
            <a:ext cx="4042101" cy="8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lnSpc>
                <a:spcPct val="115000"/>
              </a:lnSpc>
            </a:pPr>
            <a:r>
              <a:rPr lang="en-US" altLang="en-US" b="0" dirty="0">
                <a:cs typeface="Times New Roman" panose="02020603050405020304" pitchFamily="18" charset="0"/>
              </a:rPr>
              <a:t>200/Sin48.7</a:t>
            </a:r>
            <a:r>
              <a:rPr lang="en-US" altLang="en-US" b="0" baseline="30000" dirty="0">
                <a:cs typeface="Times New Roman" panose="02020603050405020304" pitchFamily="18" charset="0"/>
              </a:rPr>
              <a:t>0</a:t>
            </a:r>
            <a:r>
              <a:rPr lang="en-US" altLang="en-US" b="0" dirty="0">
                <a:cs typeface="Times New Roman" panose="02020603050405020304" pitchFamily="18" charset="0"/>
              </a:rPr>
              <a:t> = P/ Sin41.3°   </a:t>
            </a:r>
            <a:endParaRPr lang="en-US" altLang="en-US" b="0" dirty="0" smtClean="0">
              <a:cs typeface="Times New Roman" panose="02020603050405020304" pitchFamily="18" charset="0"/>
            </a:endParaRPr>
          </a:p>
          <a:p>
            <a:pPr eaLnBrk="0" hangingPunct="0">
              <a:lnSpc>
                <a:spcPct val="115000"/>
              </a:lnSpc>
            </a:pPr>
            <a:r>
              <a:rPr lang="en-US" altLang="en-US" dirty="0" smtClean="0">
                <a:cs typeface="Times New Roman" panose="02020603050405020304" pitchFamily="18" charset="0"/>
                <a:sym typeface="Symbol" panose="05050102010706020507" pitchFamily="18" charset="2"/>
              </a:rPr>
              <a:t> </a:t>
            </a:r>
            <a:r>
              <a:rPr lang="en-US" altLang="en-US" dirty="0">
                <a:cs typeface="Times New Roman" panose="02020603050405020304" pitchFamily="18" charset="0"/>
                <a:sym typeface="Symbol" panose="05050102010706020507" pitchFamily="18" charset="2"/>
              </a:rPr>
              <a:t>P = </a:t>
            </a:r>
            <a:r>
              <a:rPr lang="en-US" altLang="en-US" dirty="0" smtClean="0">
                <a:cs typeface="Times New Roman" panose="02020603050405020304" pitchFamily="18" charset="0"/>
                <a:sym typeface="Symbol" panose="05050102010706020507" pitchFamily="18" charset="2"/>
              </a:rPr>
              <a:t>175.7N</a:t>
            </a:r>
            <a:endParaRPr lang="en-US" altLang="en-US" dirty="0">
              <a:cs typeface="Times New Roman" panose="02020603050405020304" pitchFamily="18" charset="0"/>
            </a:endParaRPr>
          </a:p>
        </p:txBody>
      </p:sp>
      <p:sp>
        <p:nvSpPr>
          <p:cNvPr id="62" name="Line 21"/>
          <p:cNvSpPr>
            <a:spLocks noChangeShapeType="1"/>
          </p:cNvSpPr>
          <p:nvPr/>
        </p:nvSpPr>
        <p:spPr bwMode="auto">
          <a:xfrm flipH="1">
            <a:off x="6427676" y="4979811"/>
            <a:ext cx="3824" cy="1834570"/>
          </a:xfrm>
          <a:prstGeom prst="line">
            <a:avLst/>
          </a:prstGeom>
          <a:noFill/>
          <a:ln w="3175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63" name="Line 40"/>
          <p:cNvSpPr>
            <a:spLocks noChangeShapeType="1"/>
          </p:cNvSpPr>
          <p:nvPr/>
        </p:nvSpPr>
        <p:spPr bwMode="auto">
          <a:xfrm>
            <a:off x="6427676" y="4959395"/>
            <a:ext cx="1350237" cy="15352"/>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64" name="Line 45"/>
          <p:cNvSpPr>
            <a:spLocks noChangeShapeType="1"/>
          </p:cNvSpPr>
          <p:nvPr/>
        </p:nvSpPr>
        <p:spPr bwMode="auto">
          <a:xfrm flipH="1" flipV="1">
            <a:off x="5132099" y="4215045"/>
            <a:ext cx="1295577" cy="761924"/>
          </a:xfrm>
          <a:prstGeom prst="line">
            <a:avLst/>
          </a:prstGeom>
          <a:noFill/>
          <a:ln w="38100">
            <a:solidFill>
              <a:srgbClr val="FF0000"/>
            </a:solidFill>
            <a:prstDash val="solid"/>
            <a:round/>
            <a:headEnd type="none" w="med" len="me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5" name="Text Box 17"/>
          <p:cNvSpPr txBox="1">
            <a:spLocks noChangeArrowheads="1"/>
          </p:cNvSpPr>
          <p:nvPr/>
        </p:nvSpPr>
        <p:spPr bwMode="auto">
          <a:xfrm>
            <a:off x="7486068" y="4807010"/>
            <a:ext cx="720725" cy="30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P</a:t>
            </a:r>
          </a:p>
        </p:txBody>
      </p:sp>
      <p:sp>
        <p:nvSpPr>
          <p:cNvPr id="66" name="Text Box 46"/>
          <p:cNvSpPr txBox="1">
            <a:spLocks noChangeArrowheads="1"/>
          </p:cNvSpPr>
          <p:nvPr/>
        </p:nvSpPr>
        <p:spPr bwMode="auto">
          <a:xfrm>
            <a:off x="4876800" y="4331350"/>
            <a:ext cx="457200" cy="30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cs typeface="Times New Roman" panose="02020603050405020304" pitchFamily="18" charset="0"/>
              </a:rPr>
              <a:t>R</a:t>
            </a:r>
          </a:p>
        </p:txBody>
      </p:sp>
      <p:sp>
        <p:nvSpPr>
          <p:cNvPr id="67" name="Text Box 22"/>
          <p:cNvSpPr txBox="1">
            <a:spLocks noChangeArrowheads="1"/>
          </p:cNvSpPr>
          <p:nvPr/>
        </p:nvSpPr>
        <p:spPr bwMode="auto">
          <a:xfrm>
            <a:off x="5343916" y="6553200"/>
            <a:ext cx="115896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200N</a:t>
            </a:r>
          </a:p>
        </p:txBody>
      </p:sp>
      <p:sp>
        <p:nvSpPr>
          <p:cNvPr id="9" name="Arc 8"/>
          <p:cNvSpPr/>
          <p:nvPr/>
        </p:nvSpPr>
        <p:spPr>
          <a:xfrm>
            <a:off x="5874880" y="4524134"/>
            <a:ext cx="963400" cy="766247"/>
          </a:xfrm>
          <a:prstGeom prst="arc">
            <a:avLst>
              <a:gd name="adj1" fmla="val 1230443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Arc 9"/>
          <p:cNvSpPr/>
          <p:nvPr/>
        </p:nvSpPr>
        <p:spPr>
          <a:xfrm>
            <a:off x="6006370" y="4564701"/>
            <a:ext cx="962186" cy="935810"/>
          </a:xfrm>
          <a:prstGeom prst="arc">
            <a:avLst>
              <a:gd name="adj1" fmla="val 21271854"/>
              <a:gd name="adj2" fmla="val 601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Arc 10"/>
          <p:cNvSpPr/>
          <p:nvPr/>
        </p:nvSpPr>
        <p:spPr>
          <a:xfrm>
            <a:off x="5978710" y="4690696"/>
            <a:ext cx="1143000" cy="968018"/>
          </a:xfrm>
          <a:prstGeom prst="arc">
            <a:avLst>
              <a:gd name="adj1" fmla="val 6319835"/>
              <a:gd name="adj2" fmla="val 1353097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p:cNvSpPr txBox="1"/>
          <p:nvPr/>
        </p:nvSpPr>
        <p:spPr>
          <a:xfrm>
            <a:off x="5997494" y="4123243"/>
            <a:ext cx="1248882" cy="461665"/>
          </a:xfrm>
          <a:prstGeom prst="rect">
            <a:avLst/>
          </a:prstGeom>
          <a:noFill/>
        </p:spPr>
        <p:txBody>
          <a:bodyPr wrap="square" rtlCol="0">
            <a:spAutoFit/>
          </a:bodyPr>
          <a:lstStyle/>
          <a:p>
            <a:r>
              <a:rPr lang="en-US" dirty="0" smtClean="0"/>
              <a:t>131.3</a:t>
            </a:r>
            <a:r>
              <a:rPr lang="en-US" baseline="30000" dirty="0" smtClean="0"/>
              <a:t>0</a:t>
            </a:r>
            <a:endParaRPr lang="en-IN" baseline="30000" dirty="0"/>
          </a:p>
        </p:txBody>
      </p:sp>
      <p:sp>
        <p:nvSpPr>
          <p:cNvPr id="13" name="TextBox 12"/>
          <p:cNvSpPr txBox="1"/>
          <p:nvPr/>
        </p:nvSpPr>
        <p:spPr>
          <a:xfrm>
            <a:off x="6838280" y="5290381"/>
            <a:ext cx="647788" cy="461665"/>
          </a:xfrm>
          <a:prstGeom prst="rect">
            <a:avLst/>
          </a:prstGeom>
          <a:noFill/>
        </p:spPr>
        <p:txBody>
          <a:bodyPr wrap="square" rtlCol="0">
            <a:spAutoFit/>
          </a:bodyPr>
          <a:lstStyle/>
          <a:p>
            <a:r>
              <a:rPr lang="en-US" dirty="0" smtClean="0"/>
              <a:t>90</a:t>
            </a:r>
            <a:r>
              <a:rPr lang="en-US" baseline="30000" dirty="0" smtClean="0"/>
              <a:t>0</a:t>
            </a:r>
            <a:endParaRPr lang="en-IN" baseline="30000" dirty="0"/>
          </a:p>
        </p:txBody>
      </p:sp>
      <p:sp>
        <p:nvSpPr>
          <p:cNvPr id="14" name="TextBox 13"/>
          <p:cNvSpPr txBox="1"/>
          <p:nvPr/>
        </p:nvSpPr>
        <p:spPr>
          <a:xfrm>
            <a:off x="5175653" y="5291861"/>
            <a:ext cx="1199481" cy="461665"/>
          </a:xfrm>
          <a:prstGeom prst="rect">
            <a:avLst/>
          </a:prstGeom>
          <a:noFill/>
        </p:spPr>
        <p:txBody>
          <a:bodyPr wrap="square" rtlCol="0">
            <a:spAutoFit/>
          </a:bodyPr>
          <a:lstStyle/>
          <a:p>
            <a:r>
              <a:rPr lang="en-US" dirty="0" smtClean="0"/>
              <a:t>138.7</a:t>
            </a:r>
            <a:r>
              <a:rPr lang="en-US" baseline="30000" dirty="0" smtClean="0"/>
              <a:t>0</a:t>
            </a:r>
            <a:endParaRPr lang="en-IN" baseline="30000" dirty="0"/>
          </a:p>
        </p:txBody>
      </p:sp>
      <p:sp>
        <p:nvSpPr>
          <p:cNvPr id="73" name="Rectangle 8"/>
          <p:cNvSpPr>
            <a:spLocks noChangeArrowheads="1"/>
          </p:cNvSpPr>
          <p:nvPr/>
        </p:nvSpPr>
        <p:spPr bwMode="auto">
          <a:xfrm>
            <a:off x="8077200" y="4330638"/>
            <a:ext cx="4042101" cy="8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lnSpc>
                <a:spcPct val="115000"/>
              </a:lnSpc>
            </a:pPr>
            <a:r>
              <a:rPr lang="en-US" altLang="en-US" b="0" dirty="0" smtClean="0">
                <a:cs typeface="Times New Roman" panose="02020603050405020304" pitchFamily="18" charset="0"/>
              </a:rPr>
              <a:t>200/Sin131.3</a:t>
            </a:r>
            <a:r>
              <a:rPr lang="en-US" altLang="en-US" b="0" baseline="30000" dirty="0" smtClean="0">
                <a:cs typeface="Times New Roman" panose="02020603050405020304" pitchFamily="18" charset="0"/>
              </a:rPr>
              <a:t>0</a:t>
            </a:r>
            <a:r>
              <a:rPr lang="en-US" altLang="en-US" b="0" dirty="0" smtClean="0">
                <a:cs typeface="Times New Roman" panose="02020603050405020304" pitchFamily="18" charset="0"/>
              </a:rPr>
              <a:t> </a:t>
            </a:r>
            <a:r>
              <a:rPr lang="en-US" altLang="en-US" b="0" dirty="0">
                <a:cs typeface="Times New Roman" panose="02020603050405020304" pitchFamily="18" charset="0"/>
              </a:rPr>
              <a:t>= P/ </a:t>
            </a:r>
            <a:r>
              <a:rPr lang="en-US" altLang="en-US" b="0" dirty="0" smtClean="0">
                <a:cs typeface="Times New Roman" panose="02020603050405020304" pitchFamily="18" charset="0"/>
              </a:rPr>
              <a:t>Sin138.7°   </a:t>
            </a:r>
          </a:p>
          <a:p>
            <a:pPr eaLnBrk="0" hangingPunct="0">
              <a:lnSpc>
                <a:spcPct val="115000"/>
              </a:lnSpc>
            </a:pPr>
            <a:r>
              <a:rPr lang="en-US" altLang="en-US" dirty="0" smtClean="0">
                <a:cs typeface="Times New Roman" panose="02020603050405020304" pitchFamily="18" charset="0"/>
                <a:sym typeface="Symbol" panose="05050102010706020507" pitchFamily="18" charset="2"/>
              </a:rPr>
              <a:t> </a:t>
            </a:r>
            <a:r>
              <a:rPr lang="en-US" altLang="en-US" dirty="0">
                <a:cs typeface="Times New Roman" panose="02020603050405020304" pitchFamily="18" charset="0"/>
                <a:sym typeface="Symbol" panose="05050102010706020507" pitchFamily="18" charset="2"/>
              </a:rPr>
              <a:t>P = </a:t>
            </a:r>
            <a:r>
              <a:rPr lang="en-US" altLang="en-US" dirty="0" smtClean="0">
                <a:cs typeface="Times New Roman" panose="02020603050405020304" pitchFamily="18" charset="0"/>
                <a:sym typeface="Symbol" panose="05050102010706020507" pitchFamily="18" charset="2"/>
              </a:rPr>
              <a:t>175.7 N</a:t>
            </a:r>
            <a:endParaRPr lang="en-US" altLang="en-US" dirty="0">
              <a:cs typeface="Times New Roman" panose="02020603050405020304" pitchFamily="18" charset="0"/>
            </a:endParaRPr>
          </a:p>
        </p:txBody>
      </p:sp>
      <p:sp>
        <p:nvSpPr>
          <p:cNvPr id="15" name="TextBox 14"/>
          <p:cNvSpPr txBox="1"/>
          <p:nvPr/>
        </p:nvSpPr>
        <p:spPr>
          <a:xfrm>
            <a:off x="4605867" y="838200"/>
            <a:ext cx="3928533" cy="461665"/>
          </a:xfrm>
          <a:prstGeom prst="rect">
            <a:avLst/>
          </a:prstGeom>
          <a:noFill/>
        </p:spPr>
        <p:txBody>
          <a:bodyPr wrap="square" rtlCol="0">
            <a:spAutoFit/>
          </a:bodyPr>
          <a:lstStyle/>
          <a:p>
            <a:r>
              <a:rPr lang="en-US" b="1" u="sng" dirty="0" smtClean="0"/>
              <a:t>Method-1 (Force Triangle</a:t>
            </a:r>
            <a:endParaRPr lang="en-IN" b="1" u="sng" dirty="0"/>
          </a:p>
        </p:txBody>
      </p:sp>
      <p:sp>
        <p:nvSpPr>
          <p:cNvPr id="75" name="TextBox 74"/>
          <p:cNvSpPr txBox="1"/>
          <p:nvPr/>
        </p:nvSpPr>
        <p:spPr>
          <a:xfrm>
            <a:off x="5462242" y="3600979"/>
            <a:ext cx="4215157" cy="461665"/>
          </a:xfrm>
          <a:prstGeom prst="rect">
            <a:avLst/>
          </a:prstGeom>
          <a:noFill/>
        </p:spPr>
        <p:txBody>
          <a:bodyPr wrap="square" rtlCol="0">
            <a:spAutoFit/>
          </a:bodyPr>
          <a:lstStyle/>
          <a:p>
            <a:r>
              <a:rPr lang="en-US" b="1" u="sng" dirty="0" smtClean="0"/>
              <a:t>Method-2 </a:t>
            </a:r>
            <a:r>
              <a:rPr lang="en-US" b="1" u="sng" dirty="0" err="1" smtClean="0"/>
              <a:t>Lami’s</a:t>
            </a:r>
            <a:r>
              <a:rPr lang="en-US" b="1" u="sng" dirty="0" smtClean="0"/>
              <a:t> Theorem</a:t>
            </a:r>
            <a:endParaRPr lang="en-IN" b="1" u="sng"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052360" y="3935520"/>
              <a:ext cx="5328000" cy="1035720"/>
            </p14:xfrm>
          </p:contentPart>
        </mc:Choice>
        <mc:Fallback xmlns="">
          <p:pic>
            <p:nvPicPr>
              <p:cNvPr id="7" name="Ink 6"/>
              <p:cNvPicPr/>
              <p:nvPr/>
            </p:nvPicPr>
            <p:blipFill>
              <a:blip r:embed="rId4"/>
              <a:stretch>
                <a:fillRect/>
              </a:stretch>
            </p:blipFill>
            <p:spPr>
              <a:xfrm>
                <a:off x="2048760" y="3933000"/>
                <a:ext cx="5337000" cy="1041840"/>
              </a:xfrm>
              <a:prstGeom prst="rect">
                <a:avLst/>
              </a:prstGeom>
            </p:spPr>
          </p:pic>
        </mc:Fallback>
      </mc:AlternateContent>
    </p:spTree>
    <p:extLst>
      <p:ext uri="{BB962C8B-B14F-4D97-AF65-F5344CB8AC3E}">
        <p14:creationId xmlns:p14="http://schemas.microsoft.com/office/powerpoint/2010/main" val="404164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4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4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14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14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14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14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14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14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14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141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141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63"/>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6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4"/>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6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2"/>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0"/>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4"/>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75"/>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03" grpId="0" animBg="1"/>
      <p:bldP spid="101408" grpId="0"/>
      <p:bldP spid="101409" grpId="0"/>
      <p:bldP spid="101410" grpId="0" animBg="1"/>
      <p:bldP spid="101411" grpId="0" animBg="1"/>
      <p:bldP spid="101412" grpId="0" animBg="1"/>
      <p:bldP spid="101413" grpId="0" animBg="1"/>
      <p:bldP spid="101414" grpId="0"/>
      <p:bldP spid="79" grpId="0"/>
      <p:bldP spid="101416" grpId="0" animBg="1"/>
      <p:bldP spid="101417" grpId="0"/>
      <p:bldP spid="101418" grpId="0" animBg="1"/>
      <p:bldP spid="101419" grpId="0" animBg="1"/>
      <p:bldP spid="2" grpId="0" animBg="1"/>
      <p:bldP spid="3" grpId="0"/>
      <p:bldP spid="46" grpId="0" animBg="1"/>
      <p:bldP spid="47" grpId="0" animBg="1"/>
      <p:bldP spid="48" grpId="0"/>
      <p:bldP spid="49" grpId="0"/>
      <p:bldP spid="4" grpId="0"/>
      <p:bldP spid="50" grpId="0" animBg="1"/>
      <p:bldP spid="51" grpId="0" animBg="1"/>
      <p:bldP spid="53" grpId="0" animBg="1"/>
      <p:bldP spid="54" grpId="0" animBg="1"/>
      <p:bldP spid="55" grpId="0"/>
      <p:bldP spid="56" grpId="0" animBg="1"/>
      <p:bldP spid="57" grpId="0"/>
      <p:bldP spid="58" grpId="0"/>
      <p:bldP spid="59" grpId="0"/>
      <p:bldP spid="60" grpId="0"/>
      <p:bldP spid="5" grpId="0" animBg="1"/>
      <p:bldP spid="6" grpId="0"/>
      <p:bldP spid="62" grpId="0" animBg="1"/>
      <p:bldP spid="63" grpId="0" animBg="1"/>
      <p:bldP spid="64" grpId="0" animBg="1"/>
      <p:bldP spid="65" grpId="0"/>
      <p:bldP spid="66" grpId="0"/>
      <p:bldP spid="67" grpId="0"/>
      <p:bldP spid="9" grpId="0" animBg="1"/>
      <p:bldP spid="10" grpId="0" animBg="1"/>
      <p:bldP spid="11" grpId="0" animBg="1"/>
      <p:bldP spid="12" grpId="0"/>
      <p:bldP spid="13" grpId="0"/>
      <p:bldP spid="14" grpId="0"/>
      <p:bldP spid="7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7"/>
          <p:cNvSpPr txBox="1">
            <a:spLocks noChangeArrowheads="1"/>
          </p:cNvSpPr>
          <p:nvPr/>
        </p:nvSpPr>
        <p:spPr bwMode="auto">
          <a:xfrm>
            <a:off x="762000" y="14478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r" eaLnBrk="1" hangingPunct="1">
              <a:spcBef>
                <a:spcPct val="50000"/>
              </a:spcBef>
            </a:pPr>
            <a:r>
              <a:rPr lang="en-US" altLang="en-US" b="1">
                <a:solidFill>
                  <a:srgbClr val="FFCC99"/>
                </a:solidFill>
                <a:latin typeface="Arial" panose="020B0604020202020204" pitchFamily="34" charset="0"/>
              </a:rPr>
              <a:t> </a:t>
            </a:r>
          </a:p>
        </p:txBody>
      </p:sp>
      <p:sp>
        <p:nvSpPr>
          <p:cNvPr id="101402"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Application Problems</a:t>
            </a:r>
          </a:p>
        </p:txBody>
      </p:sp>
      <p:sp>
        <p:nvSpPr>
          <p:cNvPr id="70" name="Rectangle 8"/>
          <p:cNvSpPr>
            <a:spLocks noChangeArrowheads="1"/>
          </p:cNvSpPr>
          <p:nvPr/>
        </p:nvSpPr>
        <p:spPr bwMode="auto">
          <a:xfrm>
            <a:off x="4724400" y="1373789"/>
            <a:ext cx="7391399" cy="247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15000"/>
              </a:lnSpc>
              <a:buFont typeface="Symbol" panose="05050102010706020507" pitchFamily="18" charset="2"/>
              <a:buChar char="S"/>
            </a:pPr>
            <a:r>
              <a:rPr lang="en-US" altLang="en-US" sz="2800" b="0" dirty="0" smtClean="0">
                <a:cs typeface="Times New Roman" panose="02020603050405020304" pitchFamily="18" charset="0"/>
                <a:sym typeface="Symbol" panose="05050102010706020507" pitchFamily="18" charset="2"/>
              </a:rPr>
              <a:t>F</a:t>
            </a:r>
            <a:r>
              <a:rPr lang="en-US" altLang="en-US" sz="2800" b="0" baseline="-25000" dirty="0" smtClean="0">
                <a:cs typeface="Times New Roman" panose="02020603050405020304" pitchFamily="18" charset="0"/>
                <a:sym typeface="Symbol" panose="05050102010706020507" pitchFamily="18" charset="2"/>
              </a:rPr>
              <a:t>Y</a:t>
            </a:r>
            <a:r>
              <a:rPr lang="en-US" altLang="en-US" sz="2800" b="0" dirty="0" smtClean="0">
                <a:cs typeface="Times New Roman" panose="02020603050405020304" pitchFamily="18" charset="0"/>
                <a:sym typeface="Symbol" panose="05050102010706020507" pitchFamily="18" charset="2"/>
              </a:rPr>
              <a:t> </a:t>
            </a:r>
            <a:r>
              <a:rPr lang="en-US" altLang="en-US" sz="2800" b="0" dirty="0">
                <a:cs typeface="Times New Roman" panose="02020603050405020304" pitchFamily="18" charset="0"/>
                <a:sym typeface="Symbol" panose="05050102010706020507" pitchFamily="18" charset="2"/>
              </a:rPr>
              <a:t>= </a:t>
            </a:r>
            <a:r>
              <a:rPr lang="en-US" altLang="en-US" sz="2800" b="0" dirty="0" smtClean="0">
                <a:cs typeface="Times New Roman" panose="02020603050405020304" pitchFamily="18" charset="0"/>
                <a:sym typeface="Symbol" panose="05050102010706020507" pitchFamily="18" charset="2"/>
              </a:rPr>
              <a:t>0</a:t>
            </a:r>
            <a:endParaRPr lang="en-US" altLang="en-US" sz="2800" b="0" dirty="0">
              <a:cs typeface="Times New Roman" panose="02020603050405020304" pitchFamily="18" charset="0"/>
              <a:sym typeface="Symbol" panose="05050102010706020507" pitchFamily="18" charset="2"/>
            </a:endParaRPr>
          </a:p>
          <a:p>
            <a:pPr>
              <a:lnSpc>
                <a:spcPct val="115000"/>
              </a:lnSpc>
            </a:pPr>
            <a:r>
              <a:rPr lang="en-US" altLang="en-US" sz="2800" dirty="0" smtClean="0">
                <a:cs typeface="Times New Roman" panose="02020603050405020304" pitchFamily="18" charset="0"/>
              </a:rPr>
              <a:t>R</a:t>
            </a:r>
            <a:r>
              <a:rPr lang="en-US" altLang="en-US" sz="2800" baseline="-25000" dirty="0" smtClean="0">
                <a:cs typeface="Times New Roman" panose="02020603050405020304" pitchFamily="18" charset="0"/>
              </a:rPr>
              <a:t>N</a:t>
            </a:r>
            <a:r>
              <a:rPr lang="en-US" altLang="en-US" sz="2800" b="0" baseline="-25000" dirty="0" smtClean="0">
                <a:cs typeface="Times New Roman" panose="02020603050405020304" pitchFamily="18" charset="0"/>
              </a:rPr>
              <a:t> </a:t>
            </a:r>
            <a:r>
              <a:rPr lang="en-US" altLang="en-US" sz="2800" b="0" dirty="0">
                <a:cs typeface="Times New Roman" panose="02020603050405020304" pitchFamily="18" charset="0"/>
              </a:rPr>
              <a:t>– 200 </a:t>
            </a:r>
            <a:r>
              <a:rPr lang="en-US" altLang="en-US" sz="2800" dirty="0" smtClean="0">
                <a:cs typeface="Times New Roman" panose="02020603050405020304" pitchFamily="18" charset="0"/>
              </a:rPr>
              <a:t>Cos</a:t>
            </a:r>
            <a:r>
              <a:rPr lang="en-US" altLang="en-US" sz="2800" b="0" dirty="0" smtClean="0">
                <a:cs typeface="Times New Roman" panose="02020603050405020304" pitchFamily="18" charset="0"/>
              </a:rPr>
              <a:t>30- PSin30 </a:t>
            </a:r>
            <a:r>
              <a:rPr lang="en-US" altLang="en-US" sz="2800" b="0" dirty="0">
                <a:cs typeface="Times New Roman" panose="02020603050405020304" pitchFamily="18" charset="0"/>
              </a:rPr>
              <a:t>= 0     </a:t>
            </a:r>
            <a:endParaRPr lang="en-US" altLang="en-US" sz="2800" b="0" dirty="0" smtClean="0">
              <a:cs typeface="Times New Roman" panose="02020603050405020304" pitchFamily="18" charset="0"/>
            </a:endParaRPr>
          </a:p>
          <a:p>
            <a:pPr>
              <a:lnSpc>
                <a:spcPct val="115000"/>
              </a:lnSpc>
            </a:pPr>
            <a:r>
              <a:rPr lang="en-US" altLang="en-US" sz="2800" dirty="0" smtClean="0">
                <a:cs typeface="Times New Roman" panose="02020603050405020304" pitchFamily="18" charset="0"/>
                <a:sym typeface="Symbol" panose="05050102010706020507" pitchFamily="18" charset="2"/>
              </a:rPr>
              <a:t> </a:t>
            </a:r>
            <a:r>
              <a:rPr lang="en-US" altLang="en-US" sz="2800" dirty="0">
                <a:cs typeface="Times New Roman" panose="02020603050405020304" pitchFamily="18" charset="0"/>
              </a:rPr>
              <a:t>R</a:t>
            </a:r>
            <a:r>
              <a:rPr lang="en-US" altLang="en-US" sz="2800" baseline="-25000" dirty="0">
                <a:cs typeface="Times New Roman" panose="02020603050405020304" pitchFamily="18" charset="0"/>
              </a:rPr>
              <a:t>N </a:t>
            </a:r>
            <a:r>
              <a:rPr lang="en-US" altLang="en-US" sz="2800" dirty="0" smtClean="0">
                <a:cs typeface="Times New Roman" panose="02020603050405020304" pitchFamily="18" charset="0"/>
                <a:sym typeface="Symbol" panose="05050102010706020507" pitchFamily="18" charset="2"/>
              </a:rPr>
              <a:t>= </a:t>
            </a:r>
            <a:r>
              <a:rPr lang="en-US" altLang="en-US" sz="2800" dirty="0">
                <a:cs typeface="Times New Roman" panose="02020603050405020304" pitchFamily="18" charset="0"/>
              </a:rPr>
              <a:t>200 </a:t>
            </a:r>
            <a:r>
              <a:rPr lang="en-US" altLang="en-US" sz="2800" dirty="0" smtClean="0">
                <a:cs typeface="Times New Roman" panose="02020603050405020304" pitchFamily="18" charset="0"/>
              </a:rPr>
              <a:t>Cos30+PSin30</a:t>
            </a:r>
            <a:endParaRPr lang="en-US" altLang="en-US" sz="2800" dirty="0">
              <a:cs typeface="Times New Roman" panose="02020603050405020304" pitchFamily="18" charset="0"/>
              <a:sym typeface="Symbol" panose="05050102010706020507" pitchFamily="18" charset="2"/>
            </a:endParaRPr>
          </a:p>
          <a:p>
            <a:pPr eaLnBrk="0" hangingPunct="0">
              <a:lnSpc>
                <a:spcPct val="115000"/>
              </a:lnSpc>
              <a:spcBef>
                <a:spcPct val="0"/>
              </a:spcBef>
              <a:buFont typeface="Symbol" panose="05050102010706020507" pitchFamily="18" charset="2"/>
              <a:buChar char="S"/>
            </a:pPr>
            <a:r>
              <a:rPr lang="en-US" altLang="en-US" sz="2800" b="0" dirty="0" smtClean="0">
                <a:cs typeface="Times New Roman" panose="02020603050405020304" pitchFamily="18" charset="0"/>
                <a:sym typeface="Symbol" panose="05050102010706020507" pitchFamily="18" charset="2"/>
              </a:rPr>
              <a:t>F</a:t>
            </a:r>
            <a:r>
              <a:rPr lang="en-US" altLang="en-US" sz="2800" b="0" baseline="-25000" dirty="0" smtClean="0">
                <a:cs typeface="Times New Roman" panose="02020603050405020304" pitchFamily="18" charset="0"/>
                <a:sym typeface="Symbol" panose="05050102010706020507" pitchFamily="18" charset="2"/>
              </a:rPr>
              <a:t>X</a:t>
            </a:r>
            <a:r>
              <a:rPr lang="en-US" altLang="en-US" sz="2800" b="0" dirty="0" smtClean="0">
                <a:cs typeface="Times New Roman" panose="02020603050405020304" pitchFamily="18" charset="0"/>
                <a:sym typeface="Symbol" panose="05050102010706020507" pitchFamily="18" charset="2"/>
              </a:rPr>
              <a:t> </a:t>
            </a:r>
            <a:r>
              <a:rPr lang="en-US" altLang="en-US" sz="2800" b="0" dirty="0">
                <a:cs typeface="Times New Roman" panose="02020603050405020304" pitchFamily="18" charset="0"/>
                <a:sym typeface="Symbol" panose="05050102010706020507" pitchFamily="18" charset="2"/>
              </a:rPr>
              <a:t>= 0</a:t>
            </a:r>
          </a:p>
          <a:p>
            <a:pPr>
              <a:lnSpc>
                <a:spcPct val="115000"/>
              </a:lnSpc>
            </a:pPr>
            <a:r>
              <a:rPr lang="en-US" altLang="en-US" sz="2800" b="0" dirty="0">
                <a:cs typeface="Times New Roman" panose="02020603050405020304" pitchFamily="18" charset="0"/>
                <a:sym typeface="Symbol" panose="05050102010706020507" pitchFamily="18" charset="2"/>
              </a:rPr>
              <a:t>P </a:t>
            </a:r>
            <a:r>
              <a:rPr lang="en-US" altLang="en-US" sz="2800" b="0" dirty="0" smtClean="0">
                <a:cs typeface="Times New Roman" panose="02020603050405020304" pitchFamily="18" charset="0"/>
                <a:sym typeface="Symbol" panose="05050102010706020507" pitchFamily="18" charset="2"/>
              </a:rPr>
              <a:t>Cos 30– 200Sin 30 </a:t>
            </a:r>
            <a:r>
              <a:rPr lang="en-US" altLang="en-US" sz="2800" b="0" dirty="0">
                <a:cs typeface="Times New Roman" panose="02020603050405020304" pitchFamily="18" charset="0"/>
                <a:sym typeface="Symbol" panose="05050102010706020507" pitchFamily="18" charset="2"/>
              </a:rPr>
              <a:t>– </a:t>
            </a:r>
            <a:r>
              <a:rPr lang="en-US" altLang="en-US" sz="2800" b="0" dirty="0" smtClean="0">
                <a:cs typeface="Times New Roman" panose="02020603050405020304" pitchFamily="18" charset="0"/>
                <a:sym typeface="Symbol" panose="05050102010706020507" pitchFamily="18" charset="2"/>
              </a:rPr>
              <a:t>0.2(</a:t>
            </a:r>
            <a:r>
              <a:rPr lang="en-US" altLang="en-US" sz="2800" dirty="0">
                <a:cs typeface="Times New Roman" panose="02020603050405020304" pitchFamily="18" charset="0"/>
              </a:rPr>
              <a:t>200 </a:t>
            </a:r>
            <a:r>
              <a:rPr lang="en-US" altLang="en-US" sz="2800" dirty="0" smtClean="0">
                <a:cs typeface="Times New Roman" panose="02020603050405020304" pitchFamily="18" charset="0"/>
              </a:rPr>
              <a:t>Cos30+PSin30) =0</a:t>
            </a:r>
            <a:r>
              <a:rPr lang="en-US" altLang="en-US" sz="2800" b="0" dirty="0" smtClean="0">
                <a:cs typeface="Times New Roman" panose="02020603050405020304" pitchFamily="18" charset="0"/>
                <a:sym typeface="Symbol" panose="05050102010706020507" pitchFamily="18" charset="2"/>
              </a:rPr>
              <a:t>     </a:t>
            </a:r>
            <a:endParaRPr lang="en-US" altLang="en-US" sz="2800" dirty="0">
              <a:cs typeface="Times New Roman" panose="02020603050405020304" pitchFamily="18" charset="0"/>
              <a:sym typeface="Symbol" panose="05050102010706020507" pitchFamily="18" charset="2"/>
            </a:endParaRPr>
          </a:p>
        </p:txBody>
      </p:sp>
      <p:cxnSp>
        <p:nvCxnSpPr>
          <p:cNvPr id="20" name="Straight Arrow Connector 19"/>
          <p:cNvCxnSpPr/>
          <p:nvPr/>
        </p:nvCxnSpPr>
        <p:spPr>
          <a:xfrm flipH="1" flipV="1">
            <a:off x="6330228" y="1299865"/>
            <a:ext cx="375372" cy="37653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20088" y="2651778"/>
            <a:ext cx="938265" cy="461665"/>
          </a:xfrm>
          <a:prstGeom prst="rect">
            <a:avLst/>
          </a:prstGeom>
          <a:noFill/>
        </p:spPr>
        <p:txBody>
          <a:bodyPr wrap="square" rtlCol="0">
            <a:spAutoFit/>
          </a:bodyPr>
          <a:lstStyle/>
          <a:p>
            <a:r>
              <a:rPr lang="en-US" dirty="0" smtClean="0"/>
              <a:t>+</a:t>
            </a:r>
            <a:r>
              <a:rPr lang="en-US" dirty="0" err="1" smtClean="0"/>
              <a:t>ve</a:t>
            </a:r>
            <a:endParaRPr lang="en-IN" dirty="0"/>
          </a:p>
        </p:txBody>
      </p:sp>
      <p:cxnSp>
        <p:nvCxnSpPr>
          <p:cNvPr id="23" name="Straight Arrow Connector 22"/>
          <p:cNvCxnSpPr/>
          <p:nvPr/>
        </p:nvCxnSpPr>
        <p:spPr>
          <a:xfrm flipV="1">
            <a:off x="6341269" y="2971799"/>
            <a:ext cx="599087" cy="23655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77000" y="1138535"/>
            <a:ext cx="938265" cy="461665"/>
          </a:xfrm>
          <a:prstGeom prst="rect">
            <a:avLst/>
          </a:prstGeom>
          <a:noFill/>
        </p:spPr>
        <p:txBody>
          <a:bodyPr wrap="square" rtlCol="0">
            <a:spAutoFit/>
          </a:bodyPr>
          <a:lstStyle/>
          <a:p>
            <a:r>
              <a:rPr lang="en-US" dirty="0" smtClean="0"/>
              <a:t>+</a:t>
            </a:r>
            <a:r>
              <a:rPr lang="en-US" dirty="0" err="1" smtClean="0"/>
              <a:t>ve</a:t>
            </a:r>
            <a:endParaRPr lang="en-IN" dirty="0"/>
          </a:p>
        </p:txBody>
      </p:sp>
      <p:sp>
        <p:nvSpPr>
          <p:cNvPr id="24" name="Rectangle 23"/>
          <p:cNvSpPr/>
          <p:nvPr/>
        </p:nvSpPr>
        <p:spPr>
          <a:xfrm>
            <a:off x="5637268" y="3878639"/>
            <a:ext cx="2007088" cy="517065"/>
          </a:xfrm>
          <a:prstGeom prst="rect">
            <a:avLst/>
          </a:prstGeom>
        </p:spPr>
        <p:txBody>
          <a:bodyPr wrap="none">
            <a:spAutoFit/>
          </a:bodyPr>
          <a:lstStyle/>
          <a:p>
            <a:pPr>
              <a:lnSpc>
                <a:spcPct val="115000"/>
              </a:lnSpc>
            </a:pPr>
            <a:r>
              <a:rPr lang="en-US" altLang="en-US" dirty="0">
                <a:cs typeface="Times New Roman" panose="02020603050405020304" pitchFamily="18" charset="0"/>
                <a:sym typeface="Symbol" panose="05050102010706020507" pitchFamily="18" charset="2"/>
              </a:rPr>
              <a:t> P = 175.7 N</a:t>
            </a:r>
            <a:endParaRPr lang="en-US" altLang="en-US" dirty="0">
              <a:cs typeface="Times New Roman" panose="02020603050405020304" pitchFamily="18" charset="0"/>
            </a:endParaRPr>
          </a:p>
        </p:txBody>
      </p:sp>
      <p:sp>
        <p:nvSpPr>
          <p:cNvPr id="72" name="TextBox 71"/>
          <p:cNvSpPr txBox="1"/>
          <p:nvPr/>
        </p:nvSpPr>
        <p:spPr>
          <a:xfrm>
            <a:off x="4605867" y="838200"/>
            <a:ext cx="3038489" cy="461665"/>
          </a:xfrm>
          <a:prstGeom prst="rect">
            <a:avLst/>
          </a:prstGeom>
          <a:noFill/>
        </p:spPr>
        <p:txBody>
          <a:bodyPr wrap="square" rtlCol="0">
            <a:spAutoFit/>
          </a:bodyPr>
          <a:lstStyle/>
          <a:p>
            <a:r>
              <a:rPr lang="en-US" b="1" u="sng" dirty="0" smtClean="0"/>
              <a:t>Method-3 Resolution</a:t>
            </a:r>
            <a:endParaRPr lang="en-IN" b="1" u="sng" dirty="0"/>
          </a:p>
        </p:txBody>
      </p:sp>
      <p:sp>
        <p:nvSpPr>
          <p:cNvPr id="30" name="Rectangle 9"/>
          <p:cNvSpPr>
            <a:spLocks noChangeArrowheads="1"/>
          </p:cNvSpPr>
          <p:nvPr/>
        </p:nvSpPr>
        <p:spPr bwMode="auto">
          <a:xfrm rot="19812349">
            <a:off x="1055821" y="2223980"/>
            <a:ext cx="1624234" cy="1001612"/>
          </a:xfrm>
          <a:prstGeom prst="rect">
            <a:avLst/>
          </a:prstGeom>
          <a:noFill/>
          <a:ln w="38100">
            <a:solidFill>
              <a:srgbClr val="FFFFFF"/>
            </a:solidFill>
            <a:miter lim="800000"/>
            <a:headEnd/>
            <a:tailEnd/>
          </a:ln>
        </p:spPr>
        <p:txBody>
          <a:bodyPr wrap="none" lIns="0" tIns="0" rIns="0" bIns="0" anchor="ct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endParaRPr lang="en-US" altLang="en-US"/>
          </a:p>
        </p:txBody>
      </p:sp>
      <p:sp>
        <p:nvSpPr>
          <p:cNvPr id="31" name="Text Box 17"/>
          <p:cNvSpPr txBox="1">
            <a:spLocks noChangeArrowheads="1"/>
          </p:cNvSpPr>
          <p:nvPr/>
        </p:nvSpPr>
        <p:spPr bwMode="auto">
          <a:xfrm>
            <a:off x="223070" y="2415784"/>
            <a:ext cx="720725" cy="30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P</a:t>
            </a:r>
          </a:p>
        </p:txBody>
      </p:sp>
      <p:sp>
        <p:nvSpPr>
          <p:cNvPr id="32" name="Text Box 18"/>
          <p:cNvSpPr txBox="1">
            <a:spLocks noChangeArrowheads="1"/>
          </p:cNvSpPr>
          <p:nvPr/>
        </p:nvSpPr>
        <p:spPr bwMode="auto">
          <a:xfrm rot="19863599">
            <a:off x="2559131" y="2573190"/>
            <a:ext cx="1431925" cy="3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F</a:t>
            </a:r>
            <a:r>
              <a:rPr lang="en-US" altLang="en-US" sz="2000" b="1" baseline="-25000" dirty="0">
                <a:cs typeface="Times New Roman" panose="02020603050405020304" pitchFamily="18" charset="0"/>
              </a:rPr>
              <a:t>1</a:t>
            </a:r>
            <a:r>
              <a:rPr lang="en-US" altLang="en-US" sz="2000" b="1" dirty="0">
                <a:cs typeface="Times New Roman" panose="02020603050405020304" pitchFamily="18" charset="0"/>
              </a:rPr>
              <a:t> = </a:t>
            </a:r>
            <a:r>
              <a:rPr lang="en-US" altLang="en-US" sz="2000" b="1" dirty="0" smtClean="0">
                <a:cs typeface="Times New Roman" panose="02020603050405020304" pitchFamily="18" charset="0"/>
              </a:rPr>
              <a:t>0.20R</a:t>
            </a:r>
            <a:r>
              <a:rPr lang="en-US" altLang="en-US" sz="2000" b="1" baseline="-25000" dirty="0" smtClean="0">
                <a:cs typeface="Times New Roman" panose="02020603050405020304" pitchFamily="18" charset="0"/>
              </a:rPr>
              <a:t>N</a:t>
            </a:r>
            <a:endParaRPr lang="en-US" altLang="en-US" sz="2000" b="1" baseline="-25000" dirty="0">
              <a:cs typeface="Times New Roman" panose="02020603050405020304" pitchFamily="18" charset="0"/>
            </a:endParaRPr>
          </a:p>
        </p:txBody>
      </p:sp>
      <p:sp>
        <p:nvSpPr>
          <p:cNvPr id="33" name="Line 40"/>
          <p:cNvSpPr>
            <a:spLocks noChangeShapeType="1"/>
          </p:cNvSpPr>
          <p:nvPr/>
        </p:nvSpPr>
        <p:spPr bwMode="auto">
          <a:xfrm>
            <a:off x="479124" y="2830028"/>
            <a:ext cx="1350237" cy="15352"/>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34" name="Line 42"/>
          <p:cNvSpPr>
            <a:spLocks noChangeShapeType="1"/>
          </p:cNvSpPr>
          <p:nvPr/>
        </p:nvSpPr>
        <p:spPr bwMode="auto">
          <a:xfrm flipH="1">
            <a:off x="2057961" y="2461058"/>
            <a:ext cx="1244392" cy="739296"/>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35" name="Line 44"/>
          <p:cNvSpPr>
            <a:spLocks noChangeShapeType="1"/>
          </p:cNvSpPr>
          <p:nvPr/>
        </p:nvSpPr>
        <p:spPr bwMode="auto">
          <a:xfrm flipH="1" flipV="1">
            <a:off x="2057961" y="3200530"/>
            <a:ext cx="762104" cy="1295270"/>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6" name="Line 45"/>
          <p:cNvSpPr>
            <a:spLocks noChangeShapeType="1"/>
          </p:cNvSpPr>
          <p:nvPr/>
        </p:nvSpPr>
        <p:spPr bwMode="auto">
          <a:xfrm flipH="1" flipV="1">
            <a:off x="2134161" y="3200400"/>
            <a:ext cx="1295577" cy="761924"/>
          </a:xfrm>
          <a:prstGeom prst="line">
            <a:avLst/>
          </a:prstGeom>
          <a:noFill/>
          <a:ln w="38100">
            <a:solidFill>
              <a:srgbClr val="FF0000"/>
            </a:solidFill>
            <a:prstDash val="solid"/>
            <a:round/>
            <a:headEnd type="none" w="med" len="me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7" name="Text Box 46"/>
          <p:cNvSpPr txBox="1">
            <a:spLocks noChangeArrowheads="1"/>
          </p:cNvSpPr>
          <p:nvPr/>
        </p:nvSpPr>
        <p:spPr bwMode="auto">
          <a:xfrm>
            <a:off x="3209476" y="3617736"/>
            <a:ext cx="457200" cy="30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cs typeface="Times New Roman" panose="02020603050405020304" pitchFamily="18" charset="0"/>
              </a:rPr>
              <a:t>R</a:t>
            </a:r>
          </a:p>
        </p:txBody>
      </p:sp>
      <p:sp>
        <p:nvSpPr>
          <p:cNvPr id="38" name="Text Box 47"/>
          <p:cNvSpPr txBox="1">
            <a:spLocks noChangeArrowheads="1"/>
          </p:cNvSpPr>
          <p:nvPr/>
        </p:nvSpPr>
        <p:spPr bwMode="auto">
          <a:xfrm>
            <a:off x="2735735" y="4518382"/>
            <a:ext cx="381000" cy="307777"/>
          </a:xfrm>
          <a:prstGeom prst="rect">
            <a:avLst/>
          </a:prstGeom>
          <a:noFill/>
          <a:ln w="12700" algn="ctr">
            <a:noFill/>
            <a:miter lim="800000"/>
            <a:headEnd/>
            <a:tailEnd/>
          </a:ln>
        </p:spPr>
        <p:txBody>
          <a:bodyPr lIns="0" tIns="0" rIns="0" bIns="0">
            <a:spAutoFit/>
          </a:bodyPr>
          <a:lstStyle/>
          <a:p>
            <a:pPr algn="ctr" eaLnBrk="1" hangingPunct="1">
              <a:spcBef>
                <a:spcPct val="50000"/>
              </a:spcBef>
              <a:defRPr/>
            </a:pPr>
            <a:r>
              <a:rPr lang="en-US" sz="2000" dirty="0" smtClean="0">
                <a:latin typeface="+mn-lt"/>
                <a:cs typeface="Arial" charset="0"/>
              </a:rPr>
              <a:t>R</a:t>
            </a:r>
            <a:r>
              <a:rPr lang="en-US" sz="2000" baseline="-25000" dirty="0" smtClean="0">
                <a:latin typeface="+mn-lt"/>
                <a:cs typeface="Arial" charset="0"/>
              </a:rPr>
              <a:t>N</a:t>
            </a:r>
            <a:endParaRPr lang="en-US" sz="2800" b="1" baseline="-25000" dirty="0">
              <a:latin typeface="+mn-lt"/>
              <a:cs typeface="Arial" charset="0"/>
            </a:endParaRPr>
          </a:p>
        </p:txBody>
      </p:sp>
      <p:sp>
        <p:nvSpPr>
          <p:cNvPr id="39" name="Arc 48"/>
          <p:cNvSpPr>
            <a:spLocks/>
          </p:cNvSpPr>
          <p:nvPr/>
        </p:nvSpPr>
        <p:spPr bwMode="auto">
          <a:xfrm rot="16493004" flipH="1" flipV="1">
            <a:off x="2387283" y="3528631"/>
            <a:ext cx="301583" cy="23373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rgbClr val="FFFFFF"/>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square" lIns="0" tIns="0" rIns="0" bIns="0" anchor="ctr">
            <a:spAutoFit/>
          </a:bodyPr>
          <a:lstStyle/>
          <a:p>
            <a:endParaRPr lang="en-US"/>
          </a:p>
        </p:txBody>
      </p:sp>
      <p:sp>
        <p:nvSpPr>
          <p:cNvPr id="40" name="Rectangle 50"/>
          <p:cNvSpPr>
            <a:spLocks noChangeArrowheads="1"/>
          </p:cNvSpPr>
          <p:nvPr/>
        </p:nvSpPr>
        <p:spPr bwMode="auto">
          <a:xfrm>
            <a:off x="2663056" y="3629026"/>
            <a:ext cx="38550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dirty="0">
                <a:latin typeface="Arial" panose="020B0604020202020204" pitchFamily="34" charset="0"/>
                <a:cs typeface="Arial" panose="020B0604020202020204" pitchFamily="34" charset="0"/>
                <a:sym typeface="Symbol" panose="05050102010706020507" pitchFamily="18" charset="2"/>
              </a:rPr>
              <a:t></a:t>
            </a:r>
          </a:p>
        </p:txBody>
      </p:sp>
      <p:sp>
        <p:nvSpPr>
          <p:cNvPr id="41" name="Line 54"/>
          <p:cNvSpPr>
            <a:spLocks noChangeShapeType="1"/>
          </p:cNvSpPr>
          <p:nvPr/>
        </p:nvSpPr>
        <p:spPr bwMode="auto">
          <a:xfrm flipH="1" flipV="1">
            <a:off x="838303" y="1143000"/>
            <a:ext cx="1829050" cy="3047695"/>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2" name="Line 55"/>
          <p:cNvSpPr>
            <a:spLocks noChangeShapeType="1"/>
          </p:cNvSpPr>
          <p:nvPr/>
        </p:nvSpPr>
        <p:spPr bwMode="auto">
          <a:xfrm flipH="1">
            <a:off x="76200" y="1523962"/>
            <a:ext cx="4115361" cy="2361963"/>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3" name="Arc 42"/>
          <p:cNvSpPr/>
          <p:nvPr/>
        </p:nvSpPr>
        <p:spPr>
          <a:xfrm>
            <a:off x="901217" y="2514600"/>
            <a:ext cx="699544" cy="736020"/>
          </a:xfrm>
          <a:prstGeom prst="arc">
            <a:avLst>
              <a:gd name="adj1" fmla="val 5784463"/>
              <a:gd name="adj2" fmla="val 1131005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4" name="TextBox 43"/>
          <p:cNvSpPr txBox="1"/>
          <p:nvPr/>
        </p:nvSpPr>
        <p:spPr>
          <a:xfrm>
            <a:off x="371318" y="2971801"/>
            <a:ext cx="619844" cy="461665"/>
          </a:xfrm>
          <a:prstGeom prst="rect">
            <a:avLst/>
          </a:prstGeom>
          <a:noFill/>
        </p:spPr>
        <p:txBody>
          <a:bodyPr wrap="square" rtlCol="0">
            <a:spAutoFit/>
          </a:bodyPr>
          <a:lstStyle/>
          <a:p>
            <a:r>
              <a:rPr lang="en-US" dirty="0" smtClean="0"/>
              <a:t>30</a:t>
            </a:r>
            <a:r>
              <a:rPr lang="en-US" baseline="30000" dirty="0" smtClean="0"/>
              <a:t>0</a:t>
            </a:r>
            <a:endParaRPr lang="en-IN" baseline="30000" dirty="0"/>
          </a:p>
        </p:txBody>
      </p:sp>
      <p:sp>
        <p:nvSpPr>
          <p:cNvPr id="45" name="Line 21"/>
          <p:cNvSpPr>
            <a:spLocks noChangeShapeType="1"/>
          </p:cNvSpPr>
          <p:nvPr/>
        </p:nvSpPr>
        <p:spPr bwMode="auto">
          <a:xfrm flipH="1">
            <a:off x="1842470" y="2845380"/>
            <a:ext cx="3824" cy="1834570"/>
          </a:xfrm>
          <a:prstGeom prst="line">
            <a:avLst/>
          </a:prstGeom>
          <a:noFill/>
          <a:ln w="31750">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wrap="square" lIns="0" tIns="0" rIns="0" bIns="0">
            <a:spAutoFit/>
          </a:bodyPr>
          <a:lstStyle/>
          <a:p>
            <a:endParaRPr lang="en-US"/>
          </a:p>
        </p:txBody>
      </p:sp>
      <p:sp>
        <p:nvSpPr>
          <p:cNvPr id="50" name="Arc 49"/>
          <p:cNvSpPr/>
          <p:nvPr/>
        </p:nvSpPr>
        <p:spPr>
          <a:xfrm>
            <a:off x="1510817" y="2921580"/>
            <a:ext cx="699544" cy="736020"/>
          </a:xfrm>
          <a:prstGeom prst="arc">
            <a:avLst>
              <a:gd name="adj1" fmla="val 1250848"/>
              <a:gd name="adj2" fmla="val 58753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1" name="Text Box 26"/>
          <p:cNvSpPr txBox="1">
            <a:spLocks noChangeArrowheads="1"/>
          </p:cNvSpPr>
          <p:nvPr/>
        </p:nvSpPr>
        <p:spPr bwMode="auto">
          <a:xfrm>
            <a:off x="1799123" y="3715324"/>
            <a:ext cx="762081" cy="307777"/>
          </a:xfrm>
          <a:prstGeom prst="rect">
            <a:avLst/>
          </a:prstGeom>
          <a:noFill/>
          <a:ln w="9525">
            <a:noFill/>
            <a:miter lim="800000"/>
            <a:headEnd/>
            <a:tailEnd/>
          </a:ln>
        </p:spPr>
        <p:txBody>
          <a:bodyPr wrap="square" lIns="0" tIns="0" rIns="0" bIns="0">
            <a:spAutoFit/>
          </a:bodyPr>
          <a:lstStyle/>
          <a:p>
            <a:pPr algn="ctr" eaLnBrk="1" hangingPunct="1">
              <a:spcBef>
                <a:spcPct val="50000"/>
              </a:spcBef>
              <a:defRPr/>
            </a:pPr>
            <a:r>
              <a:rPr lang="en-US" sz="2000" b="1" dirty="0">
                <a:latin typeface="+mn-lt"/>
                <a:cs typeface="Arial" charset="0"/>
              </a:rPr>
              <a:t>30°</a:t>
            </a:r>
          </a:p>
        </p:txBody>
      </p:sp>
      <p:sp>
        <p:nvSpPr>
          <p:cNvPr id="52" name="Text Box 22"/>
          <p:cNvSpPr txBox="1">
            <a:spLocks noChangeArrowheads="1"/>
          </p:cNvSpPr>
          <p:nvPr/>
        </p:nvSpPr>
        <p:spPr bwMode="auto">
          <a:xfrm>
            <a:off x="1318944" y="470593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b="1" dirty="0">
                <a:cs typeface="Times New Roman" panose="02020603050405020304" pitchFamily="18" charset="0"/>
              </a:rPr>
              <a:t>200N</a:t>
            </a:r>
          </a:p>
        </p:txBody>
      </p:sp>
    </p:spTree>
    <p:extLst>
      <p:ext uri="{BB962C8B-B14F-4D97-AF65-F5344CB8AC3E}">
        <p14:creationId xmlns:p14="http://schemas.microsoft.com/office/powerpoint/2010/main" val="276300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0">
                                            <p:txEl>
                                              <p:pRg st="0" end="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0">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0">
                                            <p:txEl>
                                              <p:pRg st="2" end="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70">
                                            <p:txEl>
                                              <p:pRg st="3" end="3"/>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70">
                                            <p:txEl>
                                              <p:pRg st="4" end="4"/>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1" grpId="0"/>
      <p:bldP spid="72" grpId="0"/>
      <p:bldP spid="30" grpId="0" animBg="1"/>
      <p:bldP spid="31" grpId="0"/>
      <p:bldP spid="32" grpId="0"/>
      <p:bldP spid="33" grpId="0" animBg="1"/>
      <p:bldP spid="34" grpId="0" animBg="1"/>
      <p:bldP spid="35" grpId="0" animBg="1"/>
      <p:bldP spid="36" grpId="0" animBg="1"/>
      <p:bldP spid="37" grpId="0"/>
      <p:bldP spid="38" grpId="0"/>
      <p:bldP spid="39" grpId="0" animBg="1"/>
      <p:bldP spid="40" grpId="0"/>
      <p:bldP spid="41" grpId="0" animBg="1"/>
      <p:bldP spid="42" grpId="0" animBg="1"/>
      <p:bldP spid="43" grpId="0" animBg="1"/>
      <p:bldP spid="44" grpId="0"/>
      <p:bldP spid="45" grpId="0" animBg="1"/>
      <p:bldP spid="50" grpId="0" animBg="1"/>
      <p:bldP spid="51" grpId="0"/>
      <p:bldP spid="5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LECTURE 9</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Content Placeholder 2"/>
          <p:cNvSpPr>
            <a:spLocks noGrp="1"/>
          </p:cNvSpPr>
          <p:nvPr>
            <p:ph idx="1"/>
          </p:nvPr>
        </p:nvSpPr>
        <p:spPr>
          <a:xfrm>
            <a:off x="609600" y="1112838"/>
            <a:ext cx="10972800" cy="4525962"/>
          </a:xfrm>
        </p:spPr>
        <p:txBody>
          <a:bodyPr/>
          <a:lstStyle/>
          <a:p>
            <a:pPr eaLnBrk="1" hangingPunct="1">
              <a:lnSpc>
                <a:spcPct val="15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Application Problems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478" name="Straight Connector 4"/>
          <p:cNvCxnSpPr>
            <a:cxnSpLocks noChangeShapeType="1"/>
          </p:cNvCxnSpPr>
          <p:nvPr/>
        </p:nvCxnSpPr>
        <p:spPr bwMode="auto">
          <a:xfrm>
            <a:off x="2011251" y="5120667"/>
            <a:ext cx="1676400"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79" name="Straight Connector 6"/>
          <p:cNvCxnSpPr>
            <a:cxnSpLocks noChangeShapeType="1"/>
          </p:cNvCxnSpPr>
          <p:nvPr/>
        </p:nvCxnSpPr>
        <p:spPr bwMode="auto">
          <a:xfrm rot="5400000" flipH="1" flipV="1">
            <a:off x="4563920" y="3482291"/>
            <a:ext cx="1143062" cy="45720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0" name="Straight Connector 8"/>
          <p:cNvCxnSpPr>
            <a:cxnSpLocks noChangeShapeType="1"/>
          </p:cNvCxnSpPr>
          <p:nvPr/>
        </p:nvCxnSpPr>
        <p:spPr bwMode="auto">
          <a:xfrm rot="5400000" flipH="1" flipV="1">
            <a:off x="982496" y="4091912"/>
            <a:ext cx="2057511"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1" name="Straight Connector 10"/>
          <p:cNvCxnSpPr>
            <a:cxnSpLocks noChangeShapeType="1"/>
          </p:cNvCxnSpPr>
          <p:nvPr/>
        </p:nvCxnSpPr>
        <p:spPr bwMode="auto">
          <a:xfrm rot="5400000" flipH="1" flipV="1">
            <a:off x="3039122" y="4472932"/>
            <a:ext cx="1296264" cy="794"/>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2" name="Straight Connector 12"/>
          <p:cNvCxnSpPr>
            <a:cxnSpLocks noChangeShapeType="1"/>
          </p:cNvCxnSpPr>
          <p:nvPr/>
        </p:nvCxnSpPr>
        <p:spPr bwMode="auto">
          <a:xfrm>
            <a:off x="2011251" y="3063156"/>
            <a:ext cx="1752600" cy="762041"/>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3" name="Straight Connector 14"/>
          <p:cNvCxnSpPr>
            <a:cxnSpLocks noChangeShapeType="1"/>
          </p:cNvCxnSpPr>
          <p:nvPr/>
        </p:nvCxnSpPr>
        <p:spPr bwMode="auto">
          <a:xfrm>
            <a:off x="3763851" y="3825197"/>
            <a:ext cx="1143000" cy="45722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4" name="Straight Connector 16"/>
          <p:cNvCxnSpPr>
            <a:cxnSpLocks noChangeShapeType="1"/>
          </p:cNvCxnSpPr>
          <p:nvPr/>
        </p:nvCxnSpPr>
        <p:spPr bwMode="auto">
          <a:xfrm rot="5400000" flipH="1" flipV="1">
            <a:off x="2506520" y="2644046"/>
            <a:ext cx="1143062" cy="45720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5" name="Straight Connector 18"/>
          <p:cNvCxnSpPr>
            <a:cxnSpLocks noChangeShapeType="1"/>
          </p:cNvCxnSpPr>
          <p:nvPr/>
        </p:nvCxnSpPr>
        <p:spPr bwMode="auto">
          <a:xfrm>
            <a:off x="3306651" y="2301115"/>
            <a:ext cx="2057400" cy="83824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6" name="Straight Connector 88"/>
          <p:cNvCxnSpPr>
            <a:cxnSpLocks noChangeShapeType="1"/>
          </p:cNvCxnSpPr>
          <p:nvPr/>
        </p:nvCxnSpPr>
        <p:spPr bwMode="auto">
          <a:xfrm>
            <a:off x="1096851" y="5120667"/>
            <a:ext cx="3505200" cy="1588"/>
          </a:xfrm>
          <a:prstGeom prst="line">
            <a:avLst/>
          </a:prstGeom>
          <a:noFill/>
          <a:ln w="50800" algn="ctr">
            <a:solidFill>
              <a:srgbClr val="FFFFFF"/>
            </a:solidFill>
            <a:round/>
            <a:headEnd/>
            <a:tailEnd/>
          </a:ln>
          <a:extLst>
            <a:ext uri="{909E8E84-426E-40DD-AFC4-6F175D3DCCD1}">
              <a14:hiddenFill xmlns:a14="http://schemas.microsoft.com/office/drawing/2010/main">
                <a:noFill/>
              </a14:hiddenFill>
            </a:ext>
          </a:extLst>
        </p:spPr>
      </p:cxnSp>
      <p:cxnSp>
        <p:nvCxnSpPr>
          <p:cNvPr id="105487" name="Straight Connector 90"/>
          <p:cNvCxnSpPr>
            <a:cxnSpLocks noChangeShapeType="1"/>
          </p:cNvCxnSpPr>
          <p:nvPr/>
        </p:nvCxnSpPr>
        <p:spPr bwMode="auto">
          <a:xfrm rot="5400000">
            <a:off x="3801879" y="3253695"/>
            <a:ext cx="2667144" cy="1066800"/>
          </a:xfrm>
          <a:prstGeom prst="line">
            <a:avLst/>
          </a:prstGeom>
          <a:noFill/>
          <a:ln w="50800" algn="ctr">
            <a:solidFill>
              <a:srgbClr val="FFFFFF"/>
            </a:solidFill>
            <a:round/>
            <a:headEnd/>
            <a:tailEnd/>
          </a:ln>
          <a:extLst>
            <a:ext uri="{909E8E84-426E-40DD-AFC4-6F175D3DCCD1}">
              <a14:hiddenFill xmlns:a14="http://schemas.microsoft.com/office/drawing/2010/main">
                <a:noFill/>
              </a14:hiddenFill>
            </a:ext>
          </a:extLst>
        </p:spPr>
      </p:cxnSp>
      <p:cxnSp>
        <p:nvCxnSpPr>
          <p:cNvPr id="105488" name="Straight Arrow Connector 93"/>
          <p:cNvCxnSpPr>
            <a:cxnSpLocks noChangeShapeType="1"/>
          </p:cNvCxnSpPr>
          <p:nvPr/>
        </p:nvCxnSpPr>
        <p:spPr bwMode="auto">
          <a:xfrm>
            <a:off x="563451" y="4053809"/>
            <a:ext cx="14478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05489" name="TextBox 94"/>
          <p:cNvSpPr txBox="1">
            <a:spLocks noChangeArrowheads="1"/>
          </p:cNvSpPr>
          <p:nvPr/>
        </p:nvSpPr>
        <p:spPr bwMode="auto">
          <a:xfrm>
            <a:off x="2163651" y="3977605"/>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400 N</a:t>
            </a:r>
          </a:p>
        </p:txBody>
      </p:sp>
      <p:sp>
        <p:nvSpPr>
          <p:cNvPr id="105490" name="TextBox 95"/>
          <p:cNvSpPr txBox="1">
            <a:spLocks noChangeArrowheads="1"/>
          </p:cNvSpPr>
          <p:nvPr/>
        </p:nvSpPr>
        <p:spPr bwMode="auto">
          <a:xfrm>
            <a:off x="3382851" y="3063156"/>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2000 N</a:t>
            </a:r>
          </a:p>
        </p:txBody>
      </p:sp>
      <p:cxnSp>
        <p:nvCxnSpPr>
          <p:cNvPr id="105491" name="Straight Connector 97"/>
          <p:cNvCxnSpPr>
            <a:cxnSpLocks noChangeShapeType="1"/>
          </p:cNvCxnSpPr>
          <p:nvPr/>
        </p:nvCxnSpPr>
        <p:spPr bwMode="auto">
          <a:xfrm>
            <a:off x="4602051" y="5120667"/>
            <a:ext cx="990600" cy="1588"/>
          </a:xfrm>
          <a:prstGeom prst="line">
            <a:avLst/>
          </a:prstGeom>
          <a:noFill/>
          <a:ln w="19050"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99" name="Arc 98">
            <a:extLst/>
          </p:cNvPr>
          <p:cNvSpPr/>
          <p:nvPr/>
        </p:nvSpPr>
        <p:spPr bwMode="auto">
          <a:xfrm>
            <a:off x="4449651" y="4663315"/>
            <a:ext cx="762000" cy="587375"/>
          </a:xfrm>
          <a:prstGeom prst="arc">
            <a:avLst>
              <a:gd name="adj1" fmla="val 16200000"/>
              <a:gd name="adj2" fmla="val 678596"/>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05493" name="TextBox 99"/>
          <p:cNvSpPr txBox="1">
            <a:spLocks noChangeArrowheads="1"/>
          </p:cNvSpPr>
          <p:nvPr/>
        </p:nvSpPr>
        <p:spPr bwMode="auto">
          <a:xfrm>
            <a:off x="5211651" y="4434830"/>
            <a:ext cx="6096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70˚</a:t>
            </a:r>
          </a:p>
        </p:txBody>
      </p:sp>
      <p:sp>
        <p:nvSpPr>
          <p:cNvPr id="105494" name="TextBox 100"/>
          <p:cNvSpPr txBox="1">
            <a:spLocks noChangeArrowheads="1"/>
          </p:cNvSpPr>
          <p:nvPr/>
        </p:nvSpPr>
        <p:spPr bwMode="auto">
          <a:xfrm>
            <a:off x="30051" y="3825197"/>
            <a:ext cx="4572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P</a:t>
            </a:r>
          </a:p>
        </p:txBody>
      </p:sp>
      <p:sp>
        <p:nvSpPr>
          <p:cNvPr id="105475" name="TextBox 3">
            <a:hlinkClick r:id="rId2" action="ppaction://hlinksldjump"/>
          </p:cNvPr>
          <p:cNvSpPr txBox="1">
            <a:spLocks noChangeArrowheads="1"/>
          </p:cNvSpPr>
          <p:nvPr/>
        </p:nvSpPr>
        <p:spPr bwMode="auto">
          <a:xfrm>
            <a:off x="6507051" y="5120515"/>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hlinkClick r:id="rId2" action="ppaction://hlinksldjump"/>
              </a:rPr>
              <a:t>Home</a:t>
            </a:r>
            <a:endParaRPr lang="en-US" altLang="en-US"/>
          </a:p>
        </p:txBody>
      </p:sp>
      <p:sp>
        <p:nvSpPr>
          <p:cNvPr id="105476"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Application Problems</a:t>
            </a:r>
          </a:p>
        </p:txBody>
      </p:sp>
      <p:sp>
        <p:nvSpPr>
          <p:cNvPr id="105477" name="Content Placeholder 2"/>
          <p:cNvSpPr>
            <a:spLocks noGrp="1"/>
          </p:cNvSpPr>
          <p:nvPr>
            <p:ph idx="1"/>
          </p:nvPr>
        </p:nvSpPr>
        <p:spPr>
          <a:xfrm>
            <a:off x="457200" y="1066800"/>
            <a:ext cx="11582400" cy="1066800"/>
          </a:xfrm>
        </p:spPr>
        <p:txBody>
          <a:bodyPr/>
          <a:lstStyle/>
          <a:p>
            <a:pPr marL="514350" indent="-514350" algn="just">
              <a:lnSpc>
                <a:spcPct val="100000"/>
              </a:lnSpc>
              <a:buFont typeface="Calibri Light" panose="020F0302020204030204" pitchFamily="34" charset="0"/>
              <a:buAutoNum type="arabicPeriod" startAt="2"/>
            </a:pPr>
            <a:r>
              <a:rPr lang="en-US" altLang="en-US" sz="2800" smtClean="0">
                <a:solidFill>
                  <a:srgbClr val="FFFFFF"/>
                </a:solidFill>
                <a:latin typeface="Times New Roman" panose="02020603050405020304" pitchFamily="18" charset="0"/>
                <a:cs typeface="Times New Roman" panose="02020603050405020304" pitchFamily="18" charset="0"/>
              </a:rPr>
              <a:t>Determine the force P required to start the 400 N wedge to the right. Take </a:t>
            </a:r>
            <a:r>
              <a:rPr lang="el-GR" altLang="en-US" sz="2800" smtClean="0">
                <a:solidFill>
                  <a:srgbClr val="FFFFFF"/>
                </a:solidFill>
                <a:latin typeface="Times New Roman" panose="02020603050405020304" pitchFamily="18" charset="0"/>
                <a:cs typeface="Times New Roman" panose="02020603050405020304" pitchFamily="18" charset="0"/>
              </a:rPr>
              <a:t>Φ</a:t>
            </a:r>
            <a:r>
              <a:rPr lang="en-US" altLang="en-US" sz="2800" smtClean="0">
                <a:solidFill>
                  <a:srgbClr val="FFFFFF"/>
                </a:solidFill>
                <a:latin typeface="Times New Roman" panose="02020603050405020304" pitchFamily="18" charset="0"/>
                <a:cs typeface="Times New Roman" panose="02020603050405020304" pitchFamily="18" charset="0"/>
              </a:rPr>
              <a:t>=20˚ for all contact surfaces.</a:t>
            </a:r>
          </a:p>
        </p:txBody>
      </p:sp>
    </p:spTree>
    <p:extLst>
      <p:ext uri="{BB962C8B-B14F-4D97-AF65-F5344CB8AC3E}">
        <p14:creationId xmlns:p14="http://schemas.microsoft.com/office/powerpoint/2010/main" val="2672332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478" name="Straight Connector 4"/>
          <p:cNvCxnSpPr>
            <a:cxnSpLocks noChangeShapeType="1"/>
          </p:cNvCxnSpPr>
          <p:nvPr/>
        </p:nvCxnSpPr>
        <p:spPr bwMode="auto">
          <a:xfrm>
            <a:off x="1999445" y="5334144"/>
            <a:ext cx="1676400"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79" name="Straight Connector 6"/>
          <p:cNvCxnSpPr>
            <a:cxnSpLocks noChangeShapeType="1"/>
          </p:cNvCxnSpPr>
          <p:nvPr/>
        </p:nvCxnSpPr>
        <p:spPr bwMode="auto">
          <a:xfrm rot="5400000" flipH="1" flipV="1">
            <a:off x="4552114" y="3695768"/>
            <a:ext cx="1143062" cy="45720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0" name="Straight Connector 8"/>
          <p:cNvCxnSpPr>
            <a:cxnSpLocks noChangeShapeType="1"/>
          </p:cNvCxnSpPr>
          <p:nvPr/>
        </p:nvCxnSpPr>
        <p:spPr bwMode="auto">
          <a:xfrm rot="5400000" flipH="1" flipV="1">
            <a:off x="970690" y="4305389"/>
            <a:ext cx="2057511"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1" name="Straight Connector 10"/>
          <p:cNvCxnSpPr>
            <a:cxnSpLocks noChangeShapeType="1"/>
          </p:cNvCxnSpPr>
          <p:nvPr/>
        </p:nvCxnSpPr>
        <p:spPr bwMode="auto">
          <a:xfrm rot="5400000" flipH="1" flipV="1">
            <a:off x="3027316" y="4686409"/>
            <a:ext cx="1296264" cy="794"/>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2" name="Straight Connector 12"/>
          <p:cNvCxnSpPr>
            <a:cxnSpLocks noChangeShapeType="1"/>
          </p:cNvCxnSpPr>
          <p:nvPr/>
        </p:nvCxnSpPr>
        <p:spPr bwMode="auto">
          <a:xfrm>
            <a:off x="1999445" y="3276633"/>
            <a:ext cx="1752600" cy="762041"/>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3" name="Straight Connector 14"/>
          <p:cNvCxnSpPr>
            <a:cxnSpLocks noChangeShapeType="1"/>
          </p:cNvCxnSpPr>
          <p:nvPr/>
        </p:nvCxnSpPr>
        <p:spPr bwMode="auto">
          <a:xfrm>
            <a:off x="3752045" y="4038674"/>
            <a:ext cx="1143000" cy="45722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4" name="Straight Connector 16"/>
          <p:cNvCxnSpPr>
            <a:cxnSpLocks noChangeShapeType="1"/>
          </p:cNvCxnSpPr>
          <p:nvPr/>
        </p:nvCxnSpPr>
        <p:spPr bwMode="auto">
          <a:xfrm rot="5400000" flipH="1" flipV="1">
            <a:off x="2494714" y="2857523"/>
            <a:ext cx="1143062" cy="45720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5" name="Straight Connector 18"/>
          <p:cNvCxnSpPr>
            <a:cxnSpLocks noChangeShapeType="1"/>
          </p:cNvCxnSpPr>
          <p:nvPr/>
        </p:nvCxnSpPr>
        <p:spPr bwMode="auto">
          <a:xfrm>
            <a:off x="3294845" y="2514592"/>
            <a:ext cx="2057400" cy="83824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6" name="Straight Connector 88"/>
          <p:cNvCxnSpPr>
            <a:cxnSpLocks noChangeShapeType="1"/>
          </p:cNvCxnSpPr>
          <p:nvPr/>
        </p:nvCxnSpPr>
        <p:spPr bwMode="auto">
          <a:xfrm>
            <a:off x="1085045" y="5334144"/>
            <a:ext cx="3505200" cy="1588"/>
          </a:xfrm>
          <a:prstGeom prst="line">
            <a:avLst/>
          </a:prstGeom>
          <a:noFill/>
          <a:ln w="50800" algn="ctr">
            <a:solidFill>
              <a:srgbClr val="FFFFFF"/>
            </a:solidFill>
            <a:round/>
            <a:headEnd/>
            <a:tailEnd/>
          </a:ln>
          <a:extLst>
            <a:ext uri="{909E8E84-426E-40DD-AFC4-6F175D3DCCD1}">
              <a14:hiddenFill xmlns:a14="http://schemas.microsoft.com/office/drawing/2010/main">
                <a:noFill/>
              </a14:hiddenFill>
            </a:ext>
          </a:extLst>
        </p:spPr>
      </p:cxnSp>
      <p:cxnSp>
        <p:nvCxnSpPr>
          <p:cNvPr id="105487" name="Straight Connector 90"/>
          <p:cNvCxnSpPr>
            <a:cxnSpLocks noChangeShapeType="1"/>
          </p:cNvCxnSpPr>
          <p:nvPr/>
        </p:nvCxnSpPr>
        <p:spPr bwMode="auto">
          <a:xfrm rot="5400000">
            <a:off x="3790073" y="3467172"/>
            <a:ext cx="2667144" cy="1066800"/>
          </a:xfrm>
          <a:prstGeom prst="line">
            <a:avLst/>
          </a:prstGeom>
          <a:noFill/>
          <a:ln w="50800" algn="ctr">
            <a:solidFill>
              <a:srgbClr val="FFFFFF"/>
            </a:solidFill>
            <a:round/>
            <a:headEnd/>
            <a:tailEnd/>
          </a:ln>
          <a:extLst>
            <a:ext uri="{909E8E84-426E-40DD-AFC4-6F175D3DCCD1}">
              <a14:hiddenFill xmlns:a14="http://schemas.microsoft.com/office/drawing/2010/main">
                <a:noFill/>
              </a14:hiddenFill>
            </a:ext>
          </a:extLst>
        </p:spPr>
      </p:cxnSp>
      <p:cxnSp>
        <p:nvCxnSpPr>
          <p:cNvPr id="105488" name="Straight Arrow Connector 93"/>
          <p:cNvCxnSpPr>
            <a:cxnSpLocks noChangeShapeType="1"/>
          </p:cNvCxnSpPr>
          <p:nvPr/>
        </p:nvCxnSpPr>
        <p:spPr bwMode="auto">
          <a:xfrm>
            <a:off x="551645" y="4267286"/>
            <a:ext cx="14478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05489" name="TextBox 94"/>
          <p:cNvSpPr txBox="1">
            <a:spLocks noChangeArrowheads="1"/>
          </p:cNvSpPr>
          <p:nvPr/>
        </p:nvSpPr>
        <p:spPr bwMode="auto">
          <a:xfrm>
            <a:off x="2151845" y="4191082"/>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400 N</a:t>
            </a:r>
          </a:p>
        </p:txBody>
      </p:sp>
      <p:sp>
        <p:nvSpPr>
          <p:cNvPr id="105490" name="TextBox 95"/>
          <p:cNvSpPr txBox="1">
            <a:spLocks noChangeArrowheads="1"/>
          </p:cNvSpPr>
          <p:nvPr/>
        </p:nvSpPr>
        <p:spPr bwMode="auto">
          <a:xfrm>
            <a:off x="3371045" y="3276633"/>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2000 N</a:t>
            </a:r>
          </a:p>
        </p:txBody>
      </p:sp>
      <p:cxnSp>
        <p:nvCxnSpPr>
          <p:cNvPr id="105491" name="Straight Connector 97"/>
          <p:cNvCxnSpPr>
            <a:cxnSpLocks noChangeShapeType="1"/>
          </p:cNvCxnSpPr>
          <p:nvPr/>
        </p:nvCxnSpPr>
        <p:spPr bwMode="auto">
          <a:xfrm>
            <a:off x="4590245" y="5334144"/>
            <a:ext cx="990600" cy="1588"/>
          </a:xfrm>
          <a:prstGeom prst="line">
            <a:avLst/>
          </a:prstGeom>
          <a:noFill/>
          <a:ln w="19050"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99" name="Arc 98">
            <a:extLst/>
          </p:cNvPr>
          <p:cNvSpPr/>
          <p:nvPr/>
        </p:nvSpPr>
        <p:spPr bwMode="auto">
          <a:xfrm>
            <a:off x="4437845" y="4876792"/>
            <a:ext cx="762000" cy="587375"/>
          </a:xfrm>
          <a:prstGeom prst="arc">
            <a:avLst>
              <a:gd name="adj1" fmla="val 16200000"/>
              <a:gd name="adj2" fmla="val 678596"/>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05493" name="TextBox 99"/>
          <p:cNvSpPr txBox="1">
            <a:spLocks noChangeArrowheads="1"/>
          </p:cNvSpPr>
          <p:nvPr/>
        </p:nvSpPr>
        <p:spPr bwMode="auto">
          <a:xfrm>
            <a:off x="5199845" y="4648307"/>
            <a:ext cx="6096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70˚</a:t>
            </a:r>
          </a:p>
        </p:txBody>
      </p:sp>
      <p:sp>
        <p:nvSpPr>
          <p:cNvPr id="105494" name="TextBox 100"/>
          <p:cNvSpPr txBox="1">
            <a:spLocks noChangeArrowheads="1"/>
          </p:cNvSpPr>
          <p:nvPr/>
        </p:nvSpPr>
        <p:spPr bwMode="auto">
          <a:xfrm>
            <a:off x="18245" y="4038674"/>
            <a:ext cx="4572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P</a:t>
            </a:r>
          </a:p>
        </p:txBody>
      </p:sp>
      <p:sp>
        <p:nvSpPr>
          <p:cNvPr id="105475" name="TextBox 3">
            <a:hlinkClick r:id="rId2" action="ppaction://hlinksldjump"/>
          </p:cNvPr>
          <p:cNvSpPr txBox="1">
            <a:spLocks noChangeArrowheads="1"/>
          </p:cNvSpPr>
          <p:nvPr/>
        </p:nvSpPr>
        <p:spPr bwMode="auto">
          <a:xfrm>
            <a:off x="9296400" y="525780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hlinkClick r:id="rId2" action="ppaction://hlinksldjump"/>
              </a:rPr>
              <a:t>Home</a:t>
            </a:r>
            <a:endParaRPr lang="en-US" altLang="en-US"/>
          </a:p>
        </p:txBody>
      </p:sp>
      <p:sp>
        <p:nvSpPr>
          <p:cNvPr id="105476"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Application Problems</a:t>
            </a:r>
          </a:p>
        </p:txBody>
      </p:sp>
      <p:sp>
        <p:nvSpPr>
          <p:cNvPr id="105477" name="Content Placeholder 2"/>
          <p:cNvSpPr>
            <a:spLocks noGrp="1"/>
          </p:cNvSpPr>
          <p:nvPr>
            <p:ph idx="1"/>
          </p:nvPr>
        </p:nvSpPr>
        <p:spPr>
          <a:xfrm>
            <a:off x="457200" y="1066800"/>
            <a:ext cx="11582400" cy="1066800"/>
          </a:xfrm>
        </p:spPr>
        <p:txBody>
          <a:bodyPr/>
          <a:lstStyle/>
          <a:p>
            <a:pPr marL="514350" indent="-514350" algn="just">
              <a:lnSpc>
                <a:spcPct val="100000"/>
              </a:lnSpc>
              <a:buFont typeface="Calibri Light" panose="020F0302020204030204" pitchFamily="34" charset="0"/>
              <a:buAutoNum type="arabicPeriod" startAt="2"/>
            </a:pPr>
            <a:r>
              <a:rPr lang="en-US" altLang="en-US" sz="2800" smtClean="0">
                <a:solidFill>
                  <a:srgbClr val="FFFFFF"/>
                </a:solidFill>
                <a:latin typeface="Times New Roman" panose="02020603050405020304" pitchFamily="18" charset="0"/>
                <a:cs typeface="Times New Roman" panose="02020603050405020304" pitchFamily="18" charset="0"/>
              </a:rPr>
              <a:t>Determine the force P required to start the 400 N wedge to the right. Take </a:t>
            </a:r>
            <a:r>
              <a:rPr lang="el-GR" altLang="en-US" sz="2800" smtClean="0">
                <a:solidFill>
                  <a:srgbClr val="FFFFFF"/>
                </a:solidFill>
                <a:latin typeface="Times New Roman" panose="02020603050405020304" pitchFamily="18" charset="0"/>
                <a:cs typeface="Times New Roman" panose="02020603050405020304" pitchFamily="18" charset="0"/>
              </a:rPr>
              <a:t>Φ</a:t>
            </a:r>
            <a:r>
              <a:rPr lang="en-US" altLang="en-US" sz="2800" smtClean="0">
                <a:solidFill>
                  <a:srgbClr val="FFFFFF"/>
                </a:solidFill>
                <a:latin typeface="Times New Roman" panose="02020603050405020304" pitchFamily="18" charset="0"/>
                <a:cs typeface="Times New Roman" panose="02020603050405020304" pitchFamily="18" charset="0"/>
              </a:rPr>
              <a:t>=20˚ for all contact surfaces.</a:t>
            </a:r>
          </a:p>
        </p:txBody>
      </p:sp>
    </p:spTree>
    <p:extLst>
      <p:ext uri="{BB962C8B-B14F-4D97-AF65-F5344CB8AC3E}">
        <p14:creationId xmlns:p14="http://schemas.microsoft.com/office/powerpoint/2010/main" val="39369641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Space and Free body diagrams</a:t>
            </a:r>
          </a:p>
        </p:txBody>
      </p:sp>
      <p:sp>
        <p:nvSpPr>
          <p:cNvPr id="21507" name="Content Placeholder 7"/>
          <p:cNvSpPr>
            <a:spLocks noGrp="1"/>
          </p:cNvSpPr>
          <p:nvPr>
            <p:ph idx="1"/>
          </p:nvPr>
        </p:nvSpPr>
        <p:spPr>
          <a:xfrm>
            <a:off x="762000" y="1119188"/>
            <a:ext cx="6497638" cy="3167062"/>
          </a:xfrm>
        </p:spPr>
        <p:txBody>
          <a:bodyPr/>
          <a:lstStyle/>
          <a:p>
            <a:pPr marL="0" indent="0" algn="just">
              <a:buFontTx/>
              <a:buNone/>
            </a:pPr>
            <a:r>
              <a:rPr lang="en-US" altLang="en-US" sz="2800" b="1" dirty="0" smtClean="0">
                <a:solidFill>
                  <a:srgbClr val="FFFFFF"/>
                </a:solidFill>
                <a:latin typeface="Times New Roman" panose="02020603050405020304" pitchFamily="18" charset="0"/>
                <a:cs typeface="Times New Roman" panose="02020603050405020304" pitchFamily="18" charset="0"/>
              </a:rPr>
              <a:t>Space diagram : </a:t>
            </a:r>
          </a:p>
          <a:p>
            <a:pPr marL="0" indent="0" algn="just">
              <a:lnSpc>
                <a:spcPct val="100000"/>
              </a:lnSpc>
              <a:buFontTx/>
              <a:buNone/>
            </a:pPr>
            <a:r>
              <a:rPr lang="en-US" altLang="en-US" sz="2800" dirty="0" smtClean="0">
                <a:solidFill>
                  <a:srgbClr val="FFFFFF"/>
                </a:solidFill>
                <a:latin typeface="Times New Roman" panose="02020603050405020304" pitchFamily="18" charset="0"/>
                <a:cs typeface="Times New Roman" panose="02020603050405020304" pitchFamily="18" charset="0"/>
              </a:rPr>
              <a:t>The sketch showing the physical conditions of the problem, like, the nature of supports provided; size, shape and location of  various bodies; forces applied on bodies, etc., </a:t>
            </a:r>
          </a:p>
        </p:txBody>
      </p:sp>
      <p:cxnSp>
        <p:nvCxnSpPr>
          <p:cNvPr id="21508" name="Straight Connector 9"/>
          <p:cNvCxnSpPr>
            <a:cxnSpLocks noChangeShapeType="1"/>
          </p:cNvCxnSpPr>
          <p:nvPr/>
        </p:nvCxnSpPr>
        <p:spPr bwMode="auto">
          <a:xfrm>
            <a:off x="4048125" y="5810250"/>
            <a:ext cx="3429000" cy="1588"/>
          </a:xfrm>
          <a:prstGeom prst="line">
            <a:avLst/>
          </a:prstGeom>
          <a:noFill/>
          <a:ln w="25400" algn="ctr">
            <a:solidFill>
              <a:srgbClr val="FFFFFF"/>
            </a:solidFill>
            <a:round/>
            <a:headEnd/>
            <a:tailEnd/>
          </a:ln>
          <a:extLst>
            <a:ext uri="{909E8E84-426E-40DD-AFC4-6F175D3DCCD1}">
              <a14:hiddenFill xmlns:a14="http://schemas.microsoft.com/office/drawing/2010/main">
                <a:noFill/>
              </a14:hiddenFill>
            </a:ext>
          </a:extLst>
        </p:spPr>
      </p:cxnSp>
      <p:sp>
        <p:nvSpPr>
          <p:cNvPr id="75" name="Rectangle 74"/>
          <p:cNvSpPr/>
          <p:nvPr/>
        </p:nvSpPr>
        <p:spPr bwMode="auto">
          <a:xfrm>
            <a:off x="4962525" y="5048250"/>
            <a:ext cx="1371600" cy="762000"/>
          </a:xfrm>
          <a:prstGeom prst="rect">
            <a:avLst/>
          </a:prstGeom>
          <a:solidFill>
            <a:schemeClr val="bg1">
              <a:lumMod val="40000"/>
              <a:lumOff val="60000"/>
            </a:schemeClr>
          </a:solid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21510" name="Straight Arrow Connector 12"/>
          <p:cNvCxnSpPr>
            <a:cxnSpLocks noChangeShapeType="1"/>
          </p:cNvCxnSpPr>
          <p:nvPr/>
        </p:nvCxnSpPr>
        <p:spPr bwMode="auto">
          <a:xfrm>
            <a:off x="4048125" y="4362450"/>
            <a:ext cx="914400" cy="685800"/>
          </a:xfrm>
          <a:prstGeom prst="straightConnector1">
            <a:avLst/>
          </a:prstGeom>
          <a:noFill/>
          <a:ln w="254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77" name="TextBox 13"/>
          <p:cNvSpPr txBox="1">
            <a:spLocks noChangeArrowheads="1"/>
          </p:cNvSpPr>
          <p:nvPr/>
        </p:nvSpPr>
        <p:spPr bwMode="auto">
          <a:xfrm>
            <a:off x="5191125" y="5200650"/>
            <a:ext cx="990600" cy="461963"/>
          </a:xfrm>
          <a:prstGeom prst="rect">
            <a:avLst/>
          </a:prstGeom>
          <a:noFill/>
          <a:ln w="9525">
            <a:noFill/>
            <a:miter lim="800000"/>
            <a:headEnd/>
            <a:tailEnd/>
          </a:ln>
        </p:spPr>
        <p:txBody>
          <a:bodyPr>
            <a:spAutoFit/>
          </a:bodyPr>
          <a:lstStyle/>
          <a:p>
            <a:pPr algn="ctr" eaLnBrk="1" hangingPunct="1">
              <a:spcBef>
                <a:spcPct val="50000"/>
              </a:spcBef>
              <a:defRPr/>
            </a:pPr>
            <a:r>
              <a:rPr lang="en-US" dirty="0">
                <a:latin typeface="+mn-lt"/>
                <a:cs typeface="Arial" pitchFamily="34" charset="0"/>
              </a:rPr>
              <a:t>2 </a:t>
            </a:r>
            <a:r>
              <a:rPr lang="en-US" dirty="0" err="1">
                <a:latin typeface="+mn-lt"/>
                <a:cs typeface="Arial" pitchFamily="34" charset="0"/>
              </a:rPr>
              <a:t>kN</a:t>
            </a:r>
            <a:endParaRPr lang="en-US" dirty="0">
              <a:latin typeface="+mn-lt"/>
              <a:cs typeface="Arial" pitchFamily="34" charset="0"/>
            </a:endParaRPr>
          </a:p>
        </p:txBody>
      </p:sp>
      <p:sp>
        <p:nvSpPr>
          <p:cNvPr id="78" name="TextBox 14"/>
          <p:cNvSpPr txBox="1">
            <a:spLocks noChangeArrowheads="1"/>
          </p:cNvSpPr>
          <p:nvPr/>
        </p:nvSpPr>
        <p:spPr bwMode="auto">
          <a:xfrm>
            <a:off x="3298825" y="4225925"/>
            <a:ext cx="7620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1 </a:t>
            </a:r>
            <a:r>
              <a:rPr lang="en-US" sz="2000" dirty="0" err="1">
                <a:latin typeface="+mn-lt"/>
                <a:cs typeface="Arial" pitchFamily="34" charset="0"/>
              </a:rPr>
              <a:t>kN</a:t>
            </a:r>
            <a:endParaRPr lang="en-US" sz="2000" dirty="0">
              <a:latin typeface="+mn-lt"/>
              <a:cs typeface="Arial" pitchFamily="34" charset="0"/>
            </a:endParaRPr>
          </a:p>
        </p:txBody>
      </p:sp>
      <p:cxnSp>
        <p:nvCxnSpPr>
          <p:cNvPr id="21513" name="Straight Connector 16"/>
          <p:cNvCxnSpPr>
            <a:cxnSpLocks noChangeShapeType="1"/>
          </p:cNvCxnSpPr>
          <p:nvPr/>
        </p:nvCxnSpPr>
        <p:spPr bwMode="auto">
          <a:xfrm rot="5400000">
            <a:off x="39719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14" name="Straight Connector 17"/>
          <p:cNvCxnSpPr>
            <a:cxnSpLocks noChangeShapeType="1"/>
          </p:cNvCxnSpPr>
          <p:nvPr/>
        </p:nvCxnSpPr>
        <p:spPr bwMode="auto">
          <a:xfrm rot="5400000">
            <a:off x="42005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15" name="Straight Connector 18"/>
          <p:cNvCxnSpPr>
            <a:cxnSpLocks noChangeShapeType="1"/>
          </p:cNvCxnSpPr>
          <p:nvPr/>
        </p:nvCxnSpPr>
        <p:spPr bwMode="auto">
          <a:xfrm rot="5400000">
            <a:off x="44291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16" name="Straight Connector 19"/>
          <p:cNvCxnSpPr>
            <a:cxnSpLocks noChangeShapeType="1"/>
          </p:cNvCxnSpPr>
          <p:nvPr/>
        </p:nvCxnSpPr>
        <p:spPr bwMode="auto">
          <a:xfrm rot="5400000">
            <a:off x="46577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17" name="Straight Connector 20"/>
          <p:cNvCxnSpPr>
            <a:cxnSpLocks noChangeShapeType="1"/>
          </p:cNvCxnSpPr>
          <p:nvPr/>
        </p:nvCxnSpPr>
        <p:spPr bwMode="auto">
          <a:xfrm rot="5400000">
            <a:off x="48863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18" name="Straight Connector 21"/>
          <p:cNvCxnSpPr>
            <a:cxnSpLocks noChangeShapeType="1"/>
          </p:cNvCxnSpPr>
          <p:nvPr/>
        </p:nvCxnSpPr>
        <p:spPr bwMode="auto">
          <a:xfrm rot="5400000">
            <a:off x="51149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19" name="Straight Connector 22"/>
          <p:cNvCxnSpPr>
            <a:cxnSpLocks noChangeShapeType="1"/>
          </p:cNvCxnSpPr>
          <p:nvPr/>
        </p:nvCxnSpPr>
        <p:spPr bwMode="auto">
          <a:xfrm rot="5400000">
            <a:off x="53435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20" name="Straight Connector 23"/>
          <p:cNvCxnSpPr>
            <a:cxnSpLocks noChangeShapeType="1"/>
          </p:cNvCxnSpPr>
          <p:nvPr/>
        </p:nvCxnSpPr>
        <p:spPr bwMode="auto">
          <a:xfrm rot="5400000">
            <a:off x="55721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21" name="Straight Connector 24"/>
          <p:cNvCxnSpPr>
            <a:cxnSpLocks noChangeShapeType="1"/>
          </p:cNvCxnSpPr>
          <p:nvPr/>
        </p:nvCxnSpPr>
        <p:spPr bwMode="auto">
          <a:xfrm rot="5400000">
            <a:off x="58007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22" name="Straight Connector 25"/>
          <p:cNvCxnSpPr>
            <a:cxnSpLocks noChangeShapeType="1"/>
          </p:cNvCxnSpPr>
          <p:nvPr/>
        </p:nvCxnSpPr>
        <p:spPr bwMode="auto">
          <a:xfrm rot="5400000">
            <a:off x="60293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23" name="Straight Connector 26"/>
          <p:cNvCxnSpPr>
            <a:cxnSpLocks noChangeShapeType="1"/>
          </p:cNvCxnSpPr>
          <p:nvPr/>
        </p:nvCxnSpPr>
        <p:spPr bwMode="auto">
          <a:xfrm rot="5400000">
            <a:off x="62579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24" name="Straight Connector 27"/>
          <p:cNvCxnSpPr>
            <a:cxnSpLocks noChangeShapeType="1"/>
          </p:cNvCxnSpPr>
          <p:nvPr/>
        </p:nvCxnSpPr>
        <p:spPr bwMode="auto">
          <a:xfrm rot="5400000">
            <a:off x="64865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25" name="Straight Connector 28"/>
          <p:cNvCxnSpPr>
            <a:cxnSpLocks noChangeShapeType="1"/>
          </p:cNvCxnSpPr>
          <p:nvPr/>
        </p:nvCxnSpPr>
        <p:spPr bwMode="auto">
          <a:xfrm rot="5400000">
            <a:off x="67151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26" name="Straight Connector 29"/>
          <p:cNvCxnSpPr>
            <a:cxnSpLocks noChangeShapeType="1"/>
          </p:cNvCxnSpPr>
          <p:nvPr/>
        </p:nvCxnSpPr>
        <p:spPr bwMode="auto">
          <a:xfrm rot="5400000">
            <a:off x="6943725" y="5810250"/>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27" name="Straight Connector 30"/>
          <p:cNvCxnSpPr>
            <a:cxnSpLocks noChangeShapeType="1"/>
          </p:cNvCxnSpPr>
          <p:nvPr/>
        </p:nvCxnSpPr>
        <p:spPr bwMode="auto">
          <a:xfrm rot="5400000">
            <a:off x="7224948" y="5834666"/>
            <a:ext cx="2286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28" name="Straight Connector 33"/>
          <p:cNvCxnSpPr>
            <a:cxnSpLocks noChangeShapeType="1"/>
          </p:cNvCxnSpPr>
          <p:nvPr/>
        </p:nvCxnSpPr>
        <p:spPr bwMode="auto">
          <a:xfrm rot="5400000">
            <a:off x="6932613" y="3025775"/>
            <a:ext cx="3811588" cy="1587"/>
          </a:xfrm>
          <a:prstGeom prst="line">
            <a:avLst/>
          </a:prstGeom>
          <a:noFill/>
          <a:ln w="38100" algn="ctr">
            <a:solidFill>
              <a:srgbClr val="FFFFFF"/>
            </a:solidFill>
            <a:round/>
            <a:headEnd/>
            <a:tailEnd/>
          </a:ln>
          <a:extLst>
            <a:ext uri="{909E8E84-426E-40DD-AFC4-6F175D3DCCD1}">
              <a14:hiddenFill xmlns:a14="http://schemas.microsoft.com/office/drawing/2010/main">
                <a:noFill/>
              </a14:hiddenFill>
            </a:ext>
          </a:extLst>
        </p:spPr>
      </p:cxnSp>
      <p:sp>
        <p:nvSpPr>
          <p:cNvPr id="97" name="Oval 96"/>
          <p:cNvSpPr/>
          <p:nvPr/>
        </p:nvSpPr>
        <p:spPr bwMode="auto">
          <a:xfrm>
            <a:off x="8839200" y="3178175"/>
            <a:ext cx="1371600" cy="1371600"/>
          </a:xfrm>
          <a:prstGeom prst="ellipse">
            <a:avLst/>
          </a:prstGeom>
          <a:solidFill>
            <a:schemeClr val="bg1">
              <a:lumMod val="40000"/>
              <a:lumOff val="60000"/>
            </a:schemeClr>
          </a:solid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21530" name="Straight Connector 36"/>
          <p:cNvCxnSpPr>
            <a:cxnSpLocks noChangeShapeType="1"/>
          </p:cNvCxnSpPr>
          <p:nvPr/>
        </p:nvCxnSpPr>
        <p:spPr bwMode="auto">
          <a:xfrm rot="16200000" flipH="1">
            <a:off x="8229600" y="2111375"/>
            <a:ext cx="1676400" cy="457200"/>
          </a:xfrm>
          <a:prstGeom prst="line">
            <a:avLst/>
          </a:prstGeom>
          <a:noFill/>
          <a:ln w="25400" algn="ctr">
            <a:solidFill>
              <a:srgbClr val="FFC000"/>
            </a:solidFill>
            <a:round/>
            <a:headEnd/>
            <a:tailEnd/>
          </a:ln>
          <a:extLst>
            <a:ext uri="{909E8E84-426E-40DD-AFC4-6F175D3DCCD1}">
              <a14:hiddenFill xmlns:a14="http://schemas.microsoft.com/office/drawing/2010/main">
                <a:noFill/>
              </a14:hiddenFill>
            </a:ext>
          </a:extLst>
        </p:spPr>
      </p:cxnSp>
      <p:cxnSp>
        <p:nvCxnSpPr>
          <p:cNvPr id="21531" name="Straight Connector 37"/>
          <p:cNvCxnSpPr>
            <a:cxnSpLocks noChangeShapeType="1"/>
          </p:cNvCxnSpPr>
          <p:nvPr/>
        </p:nvCxnSpPr>
        <p:spPr bwMode="auto">
          <a:xfrm rot="16200000" flipH="1">
            <a:off x="9029700" y="3444875"/>
            <a:ext cx="762000" cy="228600"/>
          </a:xfrm>
          <a:prstGeom prst="line">
            <a:avLst/>
          </a:prstGeom>
          <a:noFill/>
          <a:ln w="25400"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21532" name="Straight Connector 41"/>
          <p:cNvCxnSpPr>
            <a:cxnSpLocks noChangeShapeType="1"/>
          </p:cNvCxnSpPr>
          <p:nvPr/>
        </p:nvCxnSpPr>
        <p:spPr bwMode="auto">
          <a:xfrm rot="5400000">
            <a:off x="8572500" y="11588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33" name="Straight Connector 42"/>
          <p:cNvCxnSpPr>
            <a:cxnSpLocks noChangeShapeType="1"/>
          </p:cNvCxnSpPr>
          <p:nvPr/>
        </p:nvCxnSpPr>
        <p:spPr bwMode="auto">
          <a:xfrm rot="5400000">
            <a:off x="8572500" y="13874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34" name="Straight Connector 43"/>
          <p:cNvCxnSpPr>
            <a:cxnSpLocks noChangeShapeType="1"/>
          </p:cNvCxnSpPr>
          <p:nvPr/>
        </p:nvCxnSpPr>
        <p:spPr bwMode="auto">
          <a:xfrm rot="5400000">
            <a:off x="8572500" y="16160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35" name="Straight Connector 44"/>
          <p:cNvCxnSpPr>
            <a:cxnSpLocks noChangeShapeType="1"/>
          </p:cNvCxnSpPr>
          <p:nvPr/>
        </p:nvCxnSpPr>
        <p:spPr bwMode="auto">
          <a:xfrm rot="5400000">
            <a:off x="8572500" y="18446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36" name="Straight Connector 45"/>
          <p:cNvCxnSpPr>
            <a:cxnSpLocks noChangeShapeType="1"/>
          </p:cNvCxnSpPr>
          <p:nvPr/>
        </p:nvCxnSpPr>
        <p:spPr bwMode="auto">
          <a:xfrm rot="5400000">
            <a:off x="8572500" y="20732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37" name="Straight Connector 46"/>
          <p:cNvCxnSpPr>
            <a:cxnSpLocks noChangeShapeType="1"/>
          </p:cNvCxnSpPr>
          <p:nvPr/>
        </p:nvCxnSpPr>
        <p:spPr bwMode="auto">
          <a:xfrm rot="5400000">
            <a:off x="8572500" y="23018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38" name="Straight Connector 47"/>
          <p:cNvCxnSpPr>
            <a:cxnSpLocks noChangeShapeType="1"/>
          </p:cNvCxnSpPr>
          <p:nvPr/>
        </p:nvCxnSpPr>
        <p:spPr bwMode="auto">
          <a:xfrm rot="5400000">
            <a:off x="8572500" y="25304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39" name="Straight Connector 48"/>
          <p:cNvCxnSpPr>
            <a:cxnSpLocks noChangeShapeType="1"/>
          </p:cNvCxnSpPr>
          <p:nvPr/>
        </p:nvCxnSpPr>
        <p:spPr bwMode="auto">
          <a:xfrm rot="5400000">
            <a:off x="8572500" y="27590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40" name="Straight Connector 49"/>
          <p:cNvCxnSpPr>
            <a:cxnSpLocks noChangeShapeType="1"/>
          </p:cNvCxnSpPr>
          <p:nvPr/>
        </p:nvCxnSpPr>
        <p:spPr bwMode="auto">
          <a:xfrm rot="5400000">
            <a:off x="8572500" y="29876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41" name="Straight Connector 50"/>
          <p:cNvCxnSpPr>
            <a:cxnSpLocks noChangeShapeType="1"/>
          </p:cNvCxnSpPr>
          <p:nvPr/>
        </p:nvCxnSpPr>
        <p:spPr bwMode="auto">
          <a:xfrm rot="5400000">
            <a:off x="8572500" y="32162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42" name="Straight Connector 51"/>
          <p:cNvCxnSpPr>
            <a:cxnSpLocks noChangeShapeType="1"/>
          </p:cNvCxnSpPr>
          <p:nvPr/>
        </p:nvCxnSpPr>
        <p:spPr bwMode="auto">
          <a:xfrm rot="5400000">
            <a:off x="8572500" y="34448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43" name="Straight Connector 52"/>
          <p:cNvCxnSpPr>
            <a:cxnSpLocks noChangeShapeType="1"/>
          </p:cNvCxnSpPr>
          <p:nvPr/>
        </p:nvCxnSpPr>
        <p:spPr bwMode="auto">
          <a:xfrm rot="5400000">
            <a:off x="8572500" y="36734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44" name="Straight Connector 53"/>
          <p:cNvCxnSpPr>
            <a:cxnSpLocks noChangeShapeType="1"/>
          </p:cNvCxnSpPr>
          <p:nvPr/>
        </p:nvCxnSpPr>
        <p:spPr bwMode="auto">
          <a:xfrm rot="5400000">
            <a:off x="8572500" y="39020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45" name="Straight Connector 54"/>
          <p:cNvCxnSpPr>
            <a:cxnSpLocks noChangeShapeType="1"/>
          </p:cNvCxnSpPr>
          <p:nvPr/>
        </p:nvCxnSpPr>
        <p:spPr bwMode="auto">
          <a:xfrm rot="5400000">
            <a:off x="8572500" y="41306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46" name="Straight Connector 55"/>
          <p:cNvCxnSpPr>
            <a:cxnSpLocks noChangeShapeType="1"/>
          </p:cNvCxnSpPr>
          <p:nvPr/>
        </p:nvCxnSpPr>
        <p:spPr bwMode="auto">
          <a:xfrm rot="5400000">
            <a:off x="8572500" y="43592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47" name="Straight Connector 56"/>
          <p:cNvCxnSpPr>
            <a:cxnSpLocks noChangeShapeType="1"/>
          </p:cNvCxnSpPr>
          <p:nvPr/>
        </p:nvCxnSpPr>
        <p:spPr bwMode="auto">
          <a:xfrm rot="5400000">
            <a:off x="8572500" y="4587875"/>
            <a:ext cx="3048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548" name="Straight Connector 58"/>
          <p:cNvCxnSpPr>
            <a:cxnSpLocks noChangeShapeType="1"/>
            <a:endCxn id="97" idx="7"/>
          </p:cNvCxnSpPr>
          <p:nvPr/>
        </p:nvCxnSpPr>
        <p:spPr bwMode="auto">
          <a:xfrm rot="5400000" flipH="1" flipV="1">
            <a:off x="9486900" y="3417888"/>
            <a:ext cx="560387" cy="484188"/>
          </a:xfrm>
          <a:prstGeom prst="line">
            <a:avLst/>
          </a:prstGeom>
          <a:noFill/>
          <a:ln w="25400"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21549" name="Straight Arrow Connector 60"/>
          <p:cNvCxnSpPr>
            <a:cxnSpLocks noChangeShapeType="1"/>
            <a:endCxn id="97" idx="7"/>
          </p:cNvCxnSpPr>
          <p:nvPr/>
        </p:nvCxnSpPr>
        <p:spPr bwMode="auto">
          <a:xfrm rot="5400000">
            <a:off x="9932987" y="2416176"/>
            <a:ext cx="1039813" cy="887412"/>
          </a:xfrm>
          <a:prstGeom prst="straightConnector1">
            <a:avLst/>
          </a:prstGeom>
          <a:noFill/>
          <a:ln w="38100"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21550" name="Straight Connector 63"/>
          <p:cNvCxnSpPr>
            <a:cxnSpLocks noChangeShapeType="1"/>
          </p:cNvCxnSpPr>
          <p:nvPr/>
        </p:nvCxnSpPr>
        <p:spPr bwMode="auto">
          <a:xfrm>
            <a:off x="10058400" y="3330575"/>
            <a:ext cx="1066800" cy="1588"/>
          </a:xfrm>
          <a:prstGeom prst="line">
            <a:avLst/>
          </a:prstGeom>
          <a:noFill/>
          <a:ln w="9525" algn="ctr">
            <a:solidFill>
              <a:srgbClr val="FFFFFF"/>
            </a:solidFill>
            <a:prstDash val="sysDash"/>
            <a:round/>
            <a:headEnd/>
            <a:tailEnd/>
          </a:ln>
          <a:extLst>
            <a:ext uri="{909E8E84-426E-40DD-AFC4-6F175D3DCCD1}">
              <a14:hiddenFill xmlns:a14="http://schemas.microsoft.com/office/drawing/2010/main">
                <a:noFill/>
              </a14:hiddenFill>
            </a:ext>
          </a:extLst>
        </p:spPr>
      </p:cxnSp>
      <p:sp>
        <p:nvSpPr>
          <p:cNvPr id="119" name="Arc 118"/>
          <p:cNvSpPr/>
          <p:nvPr/>
        </p:nvSpPr>
        <p:spPr bwMode="auto">
          <a:xfrm>
            <a:off x="10134600" y="2797175"/>
            <a:ext cx="762000" cy="9906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20" name="TextBox 66"/>
          <p:cNvSpPr txBox="1">
            <a:spLocks noChangeArrowheads="1"/>
          </p:cNvSpPr>
          <p:nvPr/>
        </p:nvSpPr>
        <p:spPr bwMode="auto">
          <a:xfrm>
            <a:off x="10820400" y="2720975"/>
            <a:ext cx="6096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45˚</a:t>
            </a:r>
          </a:p>
        </p:txBody>
      </p:sp>
      <p:cxnSp>
        <p:nvCxnSpPr>
          <p:cNvPr id="21553" name="Curved Connector 70"/>
          <p:cNvCxnSpPr>
            <a:cxnSpLocks noChangeShapeType="1"/>
          </p:cNvCxnSpPr>
          <p:nvPr/>
        </p:nvCxnSpPr>
        <p:spPr bwMode="auto">
          <a:xfrm rot="10800000" flipV="1">
            <a:off x="8991600" y="1806575"/>
            <a:ext cx="609600" cy="304800"/>
          </a:xfrm>
          <a:prstGeom prst="curvedConnector3">
            <a:avLst>
              <a:gd name="adj1" fmla="val 50000"/>
            </a:avLst>
          </a:prstGeom>
          <a:noFill/>
          <a:ln w="952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21554" name="TextBox 71"/>
          <p:cNvSpPr txBox="1">
            <a:spLocks noChangeArrowheads="1"/>
          </p:cNvSpPr>
          <p:nvPr/>
        </p:nvSpPr>
        <p:spPr bwMode="auto">
          <a:xfrm>
            <a:off x="9601200" y="1654175"/>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cs typeface="Times New Roman" panose="02020603050405020304" pitchFamily="18" charset="0"/>
              </a:rPr>
              <a:t>Cable</a:t>
            </a:r>
          </a:p>
        </p:txBody>
      </p:sp>
      <p:sp>
        <p:nvSpPr>
          <p:cNvPr id="123" name="TextBox 72"/>
          <p:cNvSpPr txBox="1">
            <a:spLocks noChangeArrowheads="1"/>
          </p:cNvSpPr>
          <p:nvPr/>
        </p:nvSpPr>
        <p:spPr bwMode="auto">
          <a:xfrm>
            <a:off x="8915400" y="3940175"/>
            <a:ext cx="13716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Sphere</a:t>
            </a:r>
          </a:p>
        </p:txBody>
      </p:sp>
      <p:sp>
        <p:nvSpPr>
          <p:cNvPr id="124" name="TextBox 73"/>
          <p:cNvSpPr txBox="1">
            <a:spLocks noChangeArrowheads="1"/>
          </p:cNvSpPr>
          <p:nvPr/>
        </p:nvSpPr>
        <p:spPr bwMode="auto">
          <a:xfrm>
            <a:off x="8001000" y="4244975"/>
            <a:ext cx="7620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Wall</a:t>
            </a:r>
          </a:p>
        </p:txBody>
      </p:sp>
      <p:cxnSp>
        <p:nvCxnSpPr>
          <p:cNvPr id="21557" name="Straight Connector 75"/>
          <p:cNvCxnSpPr>
            <a:cxnSpLocks noChangeShapeType="1"/>
          </p:cNvCxnSpPr>
          <p:nvPr/>
        </p:nvCxnSpPr>
        <p:spPr bwMode="auto">
          <a:xfrm rot="16200000" flipV="1">
            <a:off x="8839200" y="3178176"/>
            <a:ext cx="3175" cy="1524000"/>
          </a:xfrm>
          <a:prstGeom prst="line">
            <a:avLst/>
          </a:prstGeom>
          <a:noFill/>
          <a:ln w="15875"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21558" name="Straight Connector 77"/>
          <p:cNvCxnSpPr>
            <a:cxnSpLocks noChangeShapeType="1"/>
          </p:cNvCxnSpPr>
          <p:nvPr/>
        </p:nvCxnSpPr>
        <p:spPr bwMode="auto">
          <a:xfrm rot="10800000">
            <a:off x="8001000" y="1501775"/>
            <a:ext cx="838200" cy="1588"/>
          </a:xfrm>
          <a:prstGeom prst="line">
            <a:avLst/>
          </a:prstGeom>
          <a:noFill/>
          <a:ln w="15875"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21559" name="Straight Arrow Connector 79"/>
          <p:cNvCxnSpPr>
            <a:cxnSpLocks noChangeShapeType="1"/>
          </p:cNvCxnSpPr>
          <p:nvPr/>
        </p:nvCxnSpPr>
        <p:spPr bwMode="auto">
          <a:xfrm rot="5400000">
            <a:off x="7239001" y="2720975"/>
            <a:ext cx="2438400" cy="3175"/>
          </a:xfrm>
          <a:prstGeom prst="straightConnector1">
            <a:avLst/>
          </a:prstGeom>
          <a:noFill/>
          <a:ln w="19050"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28" name="TextBox 80"/>
          <p:cNvSpPr txBox="1">
            <a:spLocks noChangeArrowheads="1"/>
          </p:cNvSpPr>
          <p:nvPr/>
        </p:nvSpPr>
        <p:spPr bwMode="auto">
          <a:xfrm>
            <a:off x="7772400" y="2339975"/>
            <a:ext cx="8382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2 m</a:t>
            </a:r>
          </a:p>
        </p:txBody>
      </p:sp>
      <p:sp>
        <p:nvSpPr>
          <p:cNvPr id="21561" name="TextBox 81"/>
          <p:cNvSpPr txBox="1">
            <a:spLocks noChangeArrowheads="1"/>
          </p:cNvSpPr>
          <p:nvPr/>
        </p:nvSpPr>
        <p:spPr bwMode="auto">
          <a:xfrm>
            <a:off x="7924800" y="5006975"/>
            <a:ext cx="3581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cs typeface="Times New Roman" panose="02020603050405020304" pitchFamily="18" charset="0"/>
              </a:rPr>
              <a:t>Wt. of the sphere = 1 kN</a:t>
            </a:r>
          </a:p>
          <a:p>
            <a:pPr algn="ctr" eaLnBrk="1" hangingPunct="1">
              <a:spcBef>
                <a:spcPct val="50000"/>
              </a:spcBef>
            </a:pPr>
            <a:r>
              <a:rPr lang="en-US" altLang="en-US" sz="2000">
                <a:cs typeface="Times New Roman" panose="02020603050405020304" pitchFamily="18" charset="0"/>
              </a:rPr>
              <a:t>Radius of the sphere = 0.5 m</a:t>
            </a:r>
          </a:p>
        </p:txBody>
      </p:sp>
      <p:sp>
        <p:nvSpPr>
          <p:cNvPr id="130" name="TextBox 14"/>
          <p:cNvSpPr txBox="1">
            <a:spLocks noChangeArrowheads="1"/>
          </p:cNvSpPr>
          <p:nvPr/>
        </p:nvSpPr>
        <p:spPr bwMode="auto">
          <a:xfrm>
            <a:off x="10744200" y="1958975"/>
            <a:ext cx="7620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2 </a:t>
            </a:r>
            <a:r>
              <a:rPr lang="en-US" sz="2000" dirty="0" err="1">
                <a:latin typeface="+mn-lt"/>
                <a:cs typeface="Arial" pitchFamily="34" charset="0"/>
              </a:rPr>
              <a:t>kN</a:t>
            </a:r>
            <a:endParaRPr lang="en-US" sz="2000" dirty="0">
              <a:latin typeface="+mn-lt"/>
              <a:cs typeface="Arial" pitchFamily="34" charset="0"/>
            </a:endParaRPr>
          </a:p>
        </p:txBody>
      </p:sp>
      <p:sp>
        <p:nvSpPr>
          <p:cNvPr id="131" name="Arc 130"/>
          <p:cNvSpPr/>
          <p:nvPr/>
        </p:nvSpPr>
        <p:spPr bwMode="auto">
          <a:xfrm rot="9101955">
            <a:off x="8804275" y="1893888"/>
            <a:ext cx="1530350" cy="781050"/>
          </a:xfrm>
          <a:prstGeom prst="arc">
            <a:avLst>
              <a:gd name="adj1" fmla="val 19948735"/>
              <a:gd name="adj2" fmla="val 151428"/>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21564" name="TextBox 84"/>
          <p:cNvSpPr txBox="1">
            <a:spLocks noChangeArrowheads="1"/>
          </p:cNvSpPr>
          <p:nvPr/>
        </p:nvSpPr>
        <p:spPr bwMode="auto">
          <a:xfrm>
            <a:off x="8763000" y="2644775"/>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az-Cyrl-AZ" altLang="en-US" sz="1800">
                <a:latin typeface="Arial" panose="020B0604020202020204" pitchFamily="34" charset="0"/>
                <a:cs typeface="Arial" panose="020B0604020202020204" pitchFamily="34" charset="0"/>
              </a:rPr>
              <a:t>ө</a:t>
            </a:r>
            <a:endParaRPr lang="en-US" altLang="en-US" sz="1800">
              <a:latin typeface="Arial" panose="020B0604020202020204" pitchFamily="34" charset="0"/>
              <a:cs typeface="Arial" panose="020B0604020202020204" pitchFamily="34" charset="0"/>
            </a:endParaRPr>
          </a:p>
        </p:txBody>
      </p:sp>
      <p:cxnSp>
        <p:nvCxnSpPr>
          <p:cNvPr id="21565" name="Straight Connector 86"/>
          <p:cNvCxnSpPr>
            <a:cxnSpLocks noChangeShapeType="1"/>
          </p:cNvCxnSpPr>
          <p:nvPr/>
        </p:nvCxnSpPr>
        <p:spPr bwMode="auto">
          <a:xfrm rot="10800000">
            <a:off x="4124325" y="5048250"/>
            <a:ext cx="838200" cy="1588"/>
          </a:xfrm>
          <a:prstGeom prst="line">
            <a:avLst/>
          </a:prstGeom>
          <a:noFill/>
          <a:ln w="19050" algn="ctr">
            <a:solidFill>
              <a:srgbClr val="FFFFFF"/>
            </a:solidFill>
            <a:prstDash val="sysDash"/>
            <a:round/>
            <a:headEnd/>
            <a:tailEnd/>
          </a:ln>
          <a:extLst>
            <a:ext uri="{909E8E84-426E-40DD-AFC4-6F175D3DCCD1}">
              <a14:hiddenFill xmlns:a14="http://schemas.microsoft.com/office/drawing/2010/main">
                <a:noFill/>
              </a14:hiddenFill>
            </a:ext>
          </a:extLst>
        </p:spPr>
      </p:cxnSp>
      <p:sp>
        <p:nvSpPr>
          <p:cNvPr id="134" name="Arc 133"/>
          <p:cNvSpPr/>
          <p:nvPr/>
        </p:nvSpPr>
        <p:spPr bwMode="auto">
          <a:xfrm rot="14477645">
            <a:off x="4224338" y="4508500"/>
            <a:ext cx="609600" cy="7620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35" name="TextBox 88"/>
          <p:cNvSpPr txBox="1">
            <a:spLocks noChangeArrowheads="1"/>
          </p:cNvSpPr>
          <p:nvPr/>
        </p:nvSpPr>
        <p:spPr bwMode="auto">
          <a:xfrm>
            <a:off x="3743325" y="4591050"/>
            <a:ext cx="609600" cy="400050"/>
          </a:xfrm>
          <a:prstGeom prst="rect">
            <a:avLst/>
          </a:prstGeom>
          <a:noFill/>
          <a:ln w="9525">
            <a:noFill/>
            <a:miter lim="800000"/>
            <a:headEnd/>
            <a:tailEnd/>
          </a:ln>
        </p:spPr>
        <p:txBody>
          <a:bodyPr>
            <a:spAutoFit/>
          </a:bodyPr>
          <a:lstStyle/>
          <a:p>
            <a:pPr algn="ctr" eaLnBrk="1" hangingPunct="1">
              <a:spcBef>
                <a:spcPct val="50000"/>
              </a:spcBef>
              <a:defRPr/>
            </a:pPr>
            <a:r>
              <a:rPr lang="en-US" sz="2000" dirty="0">
                <a:latin typeface="+mn-lt"/>
                <a:cs typeface="Arial" pitchFamily="34" charset="0"/>
              </a:rPr>
              <a:t>30˚</a:t>
            </a:r>
          </a:p>
        </p:txBody>
      </p:sp>
      <p:sp>
        <p:nvSpPr>
          <p:cNvPr id="21568" name="TextBox 13"/>
          <p:cNvSpPr txBox="1">
            <a:spLocks noChangeArrowheads="1"/>
          </p:cNvSpPr>
          <p:nvPr/>
        </p:nvSpPr>
        <p:spPr bwMode="auto">
          <a:xfrm>
            <a:off x="4435475" y="6119813"/>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a:cs typeface="Times New Roman" panose="02020603050405020304" pitchFamily="18" charset="0"/>
              </a:rPr>
              <a:t>Figure 1</a:t>
            </a:r>
          </a:p>
        </p:txBody>
      </p:sp>
      <p:sp>
        <p:nvSpPr>
          <p:cNvPr id="21569" name="TextBox 13"/>
          <p:cNvSpPr txBox="1">
            <a:spLocks noChangeArrowheads="1"/>
          </p:cNvSpPr>
          <p:nvPr/>
        </p:nvSpPr>
        <p:spPr bwMode="auto">
          <a:xfrm>
            <a:off x="8247063" y="5989638"/>
            <a:ext cx="2438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800">
                <a:cs typeface="Times New Roman" panose="02020603050405020304" pitchFamily="18" charset="0"/>
              </a:rPr>
              <a:t>Figure 2</a:t>
            </a:r>
          </a:p>
        </p:txBody>
      </p:sp>
      <p:sp>
        <p:nvSpPr>
          <p:cNvPr id="21570" name="TextBox 73"/>
          <p:cNvSpPr txBox="1">
            <a:spLocks noChangeArrowheads="1"/>
          </p:cNvSpPr>
          <p:nvPr/>
        </p:nvSpPr>
        <p:spPr bwMode="auto">
          <a:xfrm>
            <a:off x="3971925" y="5462588"/>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cs typeface="Times New Roman" panose="02020603050405020304" pitchFamily="18" charset="0"/>
              </a:rPr>
              <a:t>Floor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5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5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5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5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5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5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5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5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5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5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5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5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5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5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5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5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5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5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5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53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54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54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54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54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54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54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54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54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54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54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155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155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5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155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55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155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56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3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156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56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75" grpId="0" animBg="1"/>
      <p:bldP spid="77" grpId="0"/>
      <p:bldP spid="78" grpId="0"/>
      <p:bldP spid="97" grpId="0" animBg="1"/>
      <p:bldP spid="119" grpId="0" animBg="1"/>
      <p:bldP spid="120" grpId="0"/>
      <p:bldP spid="21554" grpId="0"/>
      <p:bldP spid="123" grpId="0"/>
      <p:bldP spid="124" grpId="0"/>
      <p:bldP spid="128" grpId="0"/>
      <p:bldP spid="21561" grpId="0"/>
      <p:bldP spid="130" grpId="0"/>
      <p:bldP spid="131" grpId="0" animBg="1"/>
      <p:bldP spid="21564" grpId="0"/>
      <p:bldP spid="134" grpId="0" animBg="1"/>
      <p:bldP spid="135" grpId="0"/>
      <p:bldP spid="21568" grpId="0"/>
      <p:bldP spid="21569" grpId="0"/>
      <p:bldP spid="2157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478" name="Straight Connector 4"/>
          <p:cNvCxnSpPr>
            <a:cxnSpLocks noChangeShapeType="1"/>
          </p:cNvCxnSpPr>
          <p:nvPr/>
        </p:nvCxnSpPr>
        <p:spPr bwMode="auto">
          <a:xfrm>
            <a:off x="1987639" y="5257800"/>
            <a:ext cx="1676400"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79" name="Straight Connector 6"/>
          <p:cNvCxnSpPr>
            <a:cxnSpLocks noChangeShapeType="1"/>
          </p:cNvCxnSpPr>
          <p:nvPr/>
        </p:nvCxnSpPr>
        <p:spPr bwMode="auto">
          <a:xfrm rot="5400000" flipH="1" flipV="1">
            <a:off x="4540308" y="3619424"/>
            <a:ext cx="1143062" cy="45720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0" name="Straight Connector 8"/>
          <p:cNvCxnSpPr>
            <a:cxnSpLocks noChangeShapeType="1"/>
          </p:cNvCxnSpPr>
          <p:nvPr/>
        </p:nvCxnSpPr>
        <p:spPr bwMode="auto">
          <a:xfrm rot="5400000" flipH="1" flipV="1">
            <a:off x="958884" y="4229045"/>
            <a:ext cx="2057511"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1" name="Straight Connector 10"/>
          <p:cNvCxnSpPr>
            <a:cxnSpLocks noChangeShapeType="1"/>
          </p:cNvCxnSpPr>
          <p:nvPr/>
        </p:nvCxnSpPr>
        <p:spPr bwMode="auto">
          <a:xfrm rot="5400000" flipH="1" flipV="1">
            <a:off x="3015510" y="4610065"/>
            <a:ext cx="1296264" cy="794"/>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2" name="Straight Connector 12"/>
          <p:cNvCxnSpPr>
            <a:cxnSpLocks noChangeShapeType="1"/>
          </p:cNvCxnSpPr>
          <p:nvPr/>
        </p:nvCxnSpPr>
        <p:spPr bwMode="auto">
          <a:xfrm>
            <a:off x="1987639" y="3200289"/>
            <a:ext cx="1752600" cy="762041"/>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3" name="Straight Connector 14"/>
          <p:cNvCxnSpPr>
            <a:cxnSpLocks noChangeShapeType="1"/>
          </p:cNvCxnSpPr>
          <p:nvPr/>
        </p:nvCxnSpPr>
        <p:spPr bwMode="auto">
          <a:xfrm>
            <a:off x="3740239" y="3962330"/>
            <a:ext cx="1143000" cy="45722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4" name="Straight Connector 16"/>
          <p:cNvCxnSpPr>
            <a:cxnSpLocks noChangeShapeType="1"/>
          </p:cNvCxnSpPr>
          <p:nvPr/>
        </p:nvCxnSpPr>
        <p:spPr bwMode="auto">
          <a:xfrm rot="5400000" flipH="1" flipV="1">
            <a:off x="2482908" y="2781179"/>
            <a:ext cx="1143062" cy="45720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5" name="Straight Connector 18"/>
          <p:cNvCxnSpPr>
            <a:cxnSpLocks noChangeShapeType="1"/>
          </p:cNvCxnSpPr>
          <p:nvPr/>
        </p:nvCxnSpPr>
        <p:spPr bwMode="auto">
          <a:xfrm>
            <a:off x="3283039" y="2438248"/>
            <a:ext cx="2057400" cy="83824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6" name="Straight Connector 88"/>
          <p:cNvCxnSpPr>
            <a:cxnSpLocks noChangeShapeType="1"/>
          </p:cNvCxnSpPr>
          <p:nvPr/>
        </p:nvCxnSpPr>
        <p:spPr bwMode="auto">
          <a:xfrm>
            <a:off x="1073239" y="5257800"/>
            <a:ext cx="3505200" cy="1588"/>
          </a:xfrm>
          <a:prstGeom prst="line">
            <a:avLst/>
          </a:prstGeom>
          <a:noFill/>
          <a:ln w="50800" algn="ctr">
            <a:solidFill>
              <a:srgbClr val="FFFFFF"/>
            </a:solidFill>
            <a:round/>
            <a:headEnd/>
            <a:tailEnd/>
          </a:ln>
          <a:extLst>
            <a:ext uri="{909E8E84-426E-40DD-AFC4-6F175D3DCCD1}">
              <a14:hiddenFill xmlns:a14="http://schemas.microsoft.com/office/drawing/2010/main">
                <a:noFill/>
              </a14:hiddenFill>
            </a:ext>
          </a:extLst>
        </p:spPr>
      </p:cxnSp>
      <p:cxnSp>
        <p:nvCxnSpPr>
          <p:cNvPr id="105487" name="Straight Connector 90"/>
          <p:cNvCxnSpPr>
            <a:cxnSpLocks noChangeShapeType="1"/>
          </p:cNvCxnSpPr>
          <p:nvPr/>
        </p:nvCxnSpPr>
        <p:spPr bwMode="auto">
          <a:xfrm rot="5400000">
            <a:off x="3778267" y="3390828"/>
            <a:ext cx="2667144" cy="1066800"/>
          </a:xfrm>
          <a:prstGeom prst="line">
            <a:avLst/>
          </a:prstGeom>
          <a:noFill/>
          <a:ln w="50800" algn="ctr">
            <a:solidFill>
              <a:srgbClr val="FFFFFF"/>
            </a:solidFill>
            <a:round/>
            <a:headEnd/>
            <a:tailEnd/>
          </a:ln>
          <a:extLst>
            <a:ext uri="{909E8E84-426E-40DD-AFC4-6F175D3DCCD1}">
              <a14:hiddenFill xmlns:a14="http://schemas.microsoft.com/office/drawing/2010/main">
                <a:noFill/>
              </a14:hiddenFill>
            </a:ext>
          </a:extLst>
        </p:spPr>
      </p:cxnSp>
      <p:cxnSp>
        <p:nvCxnSpPr>
          <p:cNvPr id="105488" name="Straight Arrow Connector 93"/>
          <p:cNvCxnSpPr>
            <a:cxnSpLocks noChangeShapeType="1"/>
          </p:cNvCxnSpPr>
          <p:nvPr/>
        </p:nvCxnSpPr>
        <p:spPr bwMode="auto">
          <a:xfrm>
            <a:off x="539839" y="4190942"/>
            <a:ext cx="14478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05489" name="TextBox 94"/>
          <p:cNvSpPr txBox="1">
            <a:spLocks noChangeArrowheads="1"/>
          </p:cNvSpPr>
          <p:nvPr/>
        </p:nvSpPr>
        <p:spPr bwMode="auto">
          <a:xfrm>
            <a:off x="2140039" y="4114738"/>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400 N</a:t>
            </a:r>
          </a:p>
        </p:txBody>
      </p:sp>
      <p:sp>
        <p:nvSpPr>
          <p:cNvPr id="105490" name="TextBox 95"/>
          <p:cNvSpPr txBox="1">
            <a:spLocks noChangeArrowheads="1"/>
          </p:cNvSpPr>
          <p:nvPr/>
        </p:nvSpPr>
        <p:spPr bwMode="auto">
          <a:xfrm>
            <a:off x="3359239" y="3200289"/>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2000 N</a:t>
            </a:r>
          </a:p>
        </p:txBody>
      </p:sp>
      <p:cxnSp>
        <p:nvCxnSpPr>
          <p:cNvPr id="105491" name="Straight Connector 97"/>
          <p:cNvCxnSpPr>
            <a:cxnSpLocks noChangeShapeType="1"/>
          </p:cNvCxnSpPr>
          <p:nvPr/>
        </p:nvCxnSpPr>
        <p:spPr bwMode="auto">
          <a:xfrm>
            <a:off x="4578439" y="5257800"/>
            <a:ext cx="990600" cy="1588"/>
          </a:xfrm>
          <a:prstGeom prst="line">
            <a:avLst/>
          </a:prstGeom>
          <a:noFill/>
          <a:ln w="19050"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99" name="Arc 98">
            <a:extLst/>
          </p:cNvPr>
          <p:cNvSpPr/>
          <p:nvPr/>
        </p:nvSpPr>
        <p:spPr bwMode="auto">
          <a:xfrm>
            <a:off x="4426039" y="4800448"/>
            <a:ext cx="762000" cy="587375"/>
          </a:xfrm>
          <a:prstGeom prst="arc">
            <a:avLst>
              <a:gd name="adj1" fmla="val 16200000"/>
              <a:gd name="adj2" fmla="val 678596"/>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05493" name="TextBox 99"/>
          <p:cNvSpPr txBox="1">
            <a:spLocks noChangeArrowheads="1"/>
          </p:cNvSpPr>
          <p:nvPr/>
        </p:nvSpPr>
        <p:spPr bwMode="auto">
          <a:xfrm>
            <a:off x="5188039" y="4571963"/>
            <a:ext cx="6096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70˚</a:t>
            </a:r>
          </a:p>
        </p:txBody>
      </p:sp>
      <p:sp>
        <p:nvSpPr>
          <p:cNvPr id="105494" name="TextBox 100"/>
          <p:cNvSpPr txBox="1">
            <a:spLocks noChangeArrowheads="1"/>
          </p:cNvSpPr>
          <p:nvPr/>
        </p:nvSpPr>
        <p:spPr bwMode="auto">
          <a:xfrm>
            <a:off x="6439" y="3962330"/>
            <a:ext cx="4572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P</a:t>
            </a:r>
          </a:p>
        </p:txBody>
      </p:sp>
      <p:sp>
        <p:nvSpPr>
          <p:cNvPr id="105475" name="TextBox 3">
            <a:hlinkClick r:id="rId2" action="ppaction://hlinksldjump"/>
          </p:cNvPr>
          <p:cNvSpPr txBox="1">
            <a:spLocks noChangeArrowheads="1"/>
          </p:cNvSpPr>
          <p:nvPr/>
        </p:nvSpPr>
        <p:spPr bwMode="auto">
          <a:xfrm>
            <a:off x="9296400" y="525780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hlinkClick r:id="rId2" action="ppaction://hlinksldjump"/>
              </a:rPr>
              <a:t>Home</a:t>
            </a:r>
            <a:endParaRPr lang="en-US" altLang="en-US"/>
          </a:p>
        </p:txBody>
      </p:sp>
      <p:sp>
        <p:nvSpPr>
          <p:cNvPr id="105476" name="Text Box 6"/>
          <p:cNvSpPr txBox="1">
            <a:spLocks noChangeArrowheads="1"/>
          </p:cNvSpPr>
          <p:nvPr/>
        </p:nvSpPr>
        <p:spPr bwMode="auto">
          <a:xfrm>
            <a:off x="1371600" y="304800"/>
            <a:ext cx="9939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Application Problems</a:t>
            </a:r>
          </a:p>
        </p:txBody>
      </p:sp>
      <p:sp>
        <p:nvSpPr>
          <p:cNvPr id="105477" name="Content Placeholder 2"/>
          <p:cNvSpPr>
            <a:spLocks noGrp="1"/>
          </p:cNvSpPr>
          <p:nvPr>
            <p:ph idx="1"/>
          </p:nvPr>
        </p:nvSpPr>
        <p:spPr>
          <a:xfrm>
            <a:off x="457200" y="1066800"/>
            <a:ext cx="11582400" cy="1066800"/>
          </a:xfrm>
        </p:spPr>
        <p:txBody>
          <a:bodyPr/>
          <a:lstStyle/>
          <a:p>
            <a:pPr marL="514350" indent="-514350" algn="just">
              <a:lnSpc>
                <a:spcPct val="100000"/>
              </a:lnSpc>
              <a:buFont typeface="Calibri Light" panose="020F0302020204030204" pitchFamily="34" charset="0"/>
              <a:buAutoNum type="arabicPeriod" startAt="2"/>
            </a:pPr>
            <a:r>
              <a:rPr lang="en-US" altLang="en-US" sz="2800" smtClean="0">
                <a:solidFill>
                  <a:srgbClr val="FFFFFF"/>
                </a:solidFill>
                <a:latin typeface="Times New Roman" panose="02020603050405020304" pitchFamily="18" charset="0"/>
                <a:cs typeface="Times New Roman" panose="02020603050405020304" pitchFamily="18" charset="0"/>
              </a:rPr>
              <a:t>Determine the force P required to start the 400 N wedge to the right. Take </a:t>
            </a:r>
            <a:r>
              <a:rPr lang="el-GR" altLang="en-US" sz="2800" smtClean="0">
                <a:solidFill>
                  <a:srgbClr val="FFFFFF"/>
                </a:solidFill>
                <a:latin typeface="Times New Roman" panose="02020603050405020304" pitchFamily="18" charset="0"/>
                <a:cs typeface="Times New Roman" panose="02020603050405020304" pitchFamily="18" charset="0"/>
              </a:rPr>
              <a:t>Φ</a:t>
            </a:r>
            <a:r>
              <a:rPr lang="en-US" altLang="en-US" sz="2800" smtClean="0">
                <a:solidFill>
                  <a:srgbClr val="FFFFFF"/>
                </a:solidFill>
                <a:latin typeface="Times New Roman" panose="02020603050405020304" pitchFamily="18" charset="0"/>
                <a:cs typeface="Times New Roman" panose="02020603050405020304" pitchFamily="18" charset="0"/>
              </a:rPr>
              <a:t>=20˚ for all contact surfaces.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39240" y="1873080"/>
              <a:ext cx="8587800" cy="3390480"/>
            </p14:xfrm>
          </p:contentPart>
        </mc:Choice>
        <mc:Fallback xmlns="">
          <p:pic>
            <p:nvPicPr>
              <p:cNvPr id="2" name="Ink 1"/>
              <p:cNvPicPr/>
              <p:nvPr/>
            </p:nvPicPr>
            <p:blipFill>
              <a:blip r:embed="rId4"/>
              <a:stretch>
                <a:fillRect/>
              </a:stretch>
            </p:blipFill>
            <p:spPr>
              <a:xfrm>
                <a:off x="2733120" y="1869840"/>
                <a:ext cx="8600040" cy="3396600"/>
              </a:xfrm>
              <a:prstGeom prst="rect">
                <a:avLst/>
              </a:prstGeom>
            </p:spPr>
          </p:pic>
        </mc:Fallback>
      </mc:AlternateContent>
    </p:spTree>
    <p:extLst>
      <p:ext uri="{BB962C8B-B14F-4D97-AF65-F5344CB8AC3E}">
        <p14:creationId xmlns:p14="http://schemas.microsoft.com/office/powerpoint/2010/main" val="17661099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478" name="Straight Connector 4"/>
          <p:cNvCxnSpPr>
            <a:cxnSpLocks noChangeShapeType="1"/>
          </p:cNvCxnSpPr>
          <p:nvPr/>
        </p:nvCxnSpPr>
        <p:spPr bwMode="auto">
          <a:xfrm>
            <a:off x="914400" y="5257952"/>
            <a:ext cx="1676400"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79" name="Straight Connector 6"/>
          <p:cNvCxnSpPr>
            <a:cxnSpLocks noChangeShapeType="1"/>
          </p:cNvCxnSpPr>
          <p:nvPr/>
        </p:nvCxnSpPr>
        <p:spPr bwMode="auto">
          <a:xfrm rot="5400000" flipH="1" flipV="1">
            <a:off x="3467069" y="3619576"/>
            <a:ext cx="1143062" cy="45720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0" name="Straight Connector 8"/>
          <p:cNvCxnSpPr>
            <a:cxnSpLocks noChangeShapeType="1"/>
          </p:cNvCxnSpPr>
          <p:nvPr/>
        </p:nvCxnSpPr>
        <p:spPr bwMode="auto">
          <a:xfrm rot="5400000" flipH="1" flipV="1">
            <a:off x="-114355" y="4229197"/>
            <a:ext cx="2057511"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1" name="Straight Connector 10"/>
          <p:cNvCxnSpPr>
            <a:cxnSpLocks noChangeShapeType="1"/>
          </p:cNvCxnSpPr>
          <p:nvPr/>
        </p:nvCxnSpPr>
        <p:spPr bwMode="auto">
          <a:xfrm rot="5400000" flipH="1" flipV="1">
            <a:off x="1942271" y="4610217"/>
            <a:ext cx="1296264" cy="794"/>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2" name="Straight Connector 12"/>
          <p:cNvCxnSpPr>
            <a:cxnSpLocks noChangeShapeType="1"/>
          </p:cNvCxnSpPr>
          <p:nvPr/>
        </p:nvCxnSpPr>
        <p:spPr bwMode="auto">
          <a:xfrm>
            <a:off x="914400" y="3200441"/>
            <a:ext cx="1752600" cy="762041"/>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3" name="Straight Connector 14"/>
          <p:cNvCxnSpPr>
            <a:cxnSpLocks noChangeShapeType="1"/>
          </p:cNvCxnSpPr>
          <p:nvPr/>
        </p:nvCxnSpPr>
        <p:spPr bwMode="auto">
          <a:xfrm>
            <a:off x="2667000" y="3962482"/>
            <a:ext cx="1143000" cy="45722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4" name="Straight Connector 16"/>
          <p:cNvCxnSpPr>
            <a:cxnSpLocks noChangeShapeType="1"/>
          </p:cNvCxnSpPr>
          <p:nvPr/>
        </p:nvCxnSpPr>
        <p:spPr bwMode="auto">
          <a:xfrm rot="5400000" flipH="1" flipV="1">
            <a:off x="1409669" y="2781331"/>
            <a:ext cx="1143062" cy="45720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5" name="Straight Connector 18"/>
          <p:cNvCxnSpPr>
            <a:cxnSpLocks noChangeShapeType="1"/>
          </p:cNvCxnSpPr>
          <p:nvPr/>
        </p:nvCxnSpPr>
        <p:spPr bwMode="auto">
          <a:xfrm>
            <a:off x="2209800" y="2438400"/>
            <a:ext cx="2057400" cy="83824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105486" name="Straight Connector 88"/>
          <p:cNvCxnSpPr>
            <a:cxnSpLocks noChangeShapeType="1"/>
          </p:cNvCxnSpPr>
          <p:nvPr/>
        </p:nvCxnSpPr>
        <p:spPr bwMode="auto">
          <a:xfrm>
            <a:off x="132556" y="5257481"/>
            <a:ext cx="3372644" cy="2059"/>
          </a:xfrm>
          <a:prstGeom prst="line">
            <a:avLst/>
          </a:prstGeom>
          <a:noFill/>
          <a:ln w="50800" algn="ctr">
            <a:solidFill>
              <a:srgbClr val="FFFFFF"/>
            </a:solidFill>
            <a:round/>
            <a:headEnd/>
            <a:tailEnd/>
          </a:ln>
          <a:extLst>
            <a:ext uri="{909E8E84-426E-40DD-AFC4-6F175D3DCCD1}">
              <a14:hiddenFill xmlns:a14="http://schemas.microsoft.com/office/drawing/2010/main">
                <a:noFill/>
              </a14:hiddenFill>
            </a:ext>
          </a:extLst>
        </p:spPr>
      </p:cxnSp>
      <p:cxnSp>
        <p:nvCxnSpPr>
          <p:cNvPr id="105487" name="Straight Connector 90"/>
          <p:cNvCxnSpPr>
            <a:cxnSpLocks noChangeShapeType="1"/>
          </p:cNvCxnSpPr>
          <p:nvPr/>
        </p:nvCxnSpPr>
        <p:spPr bwMode="auto">
          <a:xfrm rot="5400000">
            <a:off x="2705028" y="3390980"/>
            <a:ext cx="2667144" cy="1066800"/>
          </a:xfrm>
          <a:prstGeom prst="line">
            <a:avLst/>
          </a:prstGeom>
          <a:noFill/>
          <a:ln w="50800" algn="ctr">
            <a:solidFill>
              <a:srgbClr val="FFFFFF"/>
            </a:solidFill>
            <a:round/>
            <a:headEnd/>
            <a:tailEnd/>
          </a:ln>
          <a:extLst>
            <a:ext uri="{909E8E84-426E-40DD-AFC4-6F175D3DCCD1}">
              <a14:hiddenFill xmlns:a14="http://schemas.microsoft.com/office/drawing/2010/main">
                <a:noFill/>
              </a14:hiddenFill>
            </a:ext>
          </a:extLst>
        </p:spPr>
      </p:cxnSp>
      <p:cxnSp>
        <p:nvCxnSpPr>
          <p:cNvPr id="105488" name="Straight Arrow Connector 93"/>
          <p:cNvCxnSpPr>
            <a:cxnSpLocks noChangeShapeType="1"/>
          </p:cNvCxnSpPr>
          <p:nvPr/>
        </p:nvCxnSpPr>
        <p:spPr bwMode="auto">
          <a:xfrm>
            <a:off x="132556" y="4190300"/>
            <a:ext cx="781844" cy="2382"/>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05489" name="TextBox 94"/>
          <p:cNvSpPr txBox="1">
            <a:spLocks noChangeArrowheads="1"/>
          </p:cNvSpPr>
          <p:nvPr/>
        </p:nvSpPr>
        <p:spPr bwMode="auto">
          <a:xfrm>
            <a:off x="1066800" y="4114890"/>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400 N</a:t>
            </a:r>
          </a:p>
        </p:txBody>
      </p:sp>
      <p:sp>
        <p:nvSpPr>
          <p:cNvPr id="105490" name="TextBox 95"/>
          <p:cNvSpPr txBox="1">
            <a:spLocks noChangeArrowheads="1"/>
          </p:cNvSpPr>
          <p:nvPr/>
        </p:nvSpPr>
        <p:spPr bwMode="auto">
          <a:xfrm>
            <a:off x="2286000" y="3200441"/>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2000 N</a:t>
            </a:r>
          </a:p>
        </p:txBody>
      </p:sp>
      <p:cxnSp>
        <p:nvCxnSpPr>
          <p:cNvPr id="105491" name="Straight Connector 97"/>
          <p:cNvCxnSpPr>
            <a:cxnSpLocks noChangeShapeType="1"/>
          </p:cNvCxnSpPr>
          <p:nvPr/>
        </p:nvCxnSpPr>
        <p:spPr bwMode="auto">
          <a:xfrm>
            <a:off x="3505200" y="5257952"/>
            <a:ext cx="990600" cy="1588"/>
          </a:xfrm>
          <a:prstGeom prst="line">
            <a:avLst/>
          </a:prstGeom>
          <a:noFill/>
          <a:ln w="19050"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99" name="Arc 98">
            <a:extLst/>
          </p:cNvPr>
          <p:cNvSpPr/>
          <p:nvPr/>
        </p:nvSpPr>
        <p:spPr bwMode="auto">
          <a:xfrm>
            <a:off x="3352800" y="4800600"/>
            <a:ext cx="762000" cy="587375"/>
          </a:xfrm>
          <a:prstGeom prst="arc">
            <a:avLst>
              <a:gd name="adj1" fmla="val 16200000"/>
              <a:gd name="adj2" fmla="val 678596"/>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05493" name="TextBox 99"/>
          <p:cNvSpPr txBox="1">
            <a:spLocks noChangeArrowheads="1"/>
          </p:cNvSpPr>
          <p:nvPr/>
        </p:nvSpPr>
        <p:spPr bwMode="auto">
          <a:xfrm>
            <a:off x="4114800" y="4572115"/>
            <a:ext cx="6096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70˚</a:t>
            </a:r>
          </a:p>
        </p:txBody>
      </p:sp>
      <p:sp>
        <p:nvSpPr>
          <p:cNvPr id="105494" name="TextBox 100"/>
          <p:cNvSpPr txBox="1">
            <a:spLocks noChangeArrowheads="1"/>
          </p:cNvSpPr>
          <p:nvPr/>
        </p:nvSpPr>
        <p:spPr bwMode="auto">
          <a:xfrm>
            <a:off x="342106" y="3731637"/>
            <a:ext cx="4572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P</a:t>
            </a:r>
          </a:p>
        </p:txBody>
      </p:sp>
      <p:sp>
        <p:nvSpPr>
          <p:cNvPr id="105477" name="Content Placeholder 2"/>
          <p:cNvSpPr>
            <a:spLocks noGrp="1"/>
          </p:cNvSpPr>
          <p:nvPr>
            <p:ph idx="1"/>
          </p:nvPr>
        </p:nvSpPr>
        <p:spPr>
          <a:xfrm>
            <a:off x="913606" y="25884"/>
            <a:ext cx="11122466" cy="1066800"/>
          </a:xfrm>
        </p:spPr>
        <p:txBody>
          <a:bodyPr/>
          <a:lstStyle/>
          <a:p>
            <a:pPr marL="514350" indent="-514350" algn="just">
              <a:lnSpc>
                <a:spcPct val="100000"/>
              </a:lnSpc>
              <a:buFont typeface="Calibri Light" panose="020F0302020204030204" pitchFamily="34" charset="0"/>
              <a:buAutoNum type="arabicPeriod" startAt="2"/>
            </a:pPr>
            <a:r>
              <a:rPr lang="en-US" altLang="en-US" sz="2800" dirty="0" smtClean="0">
                <a:solidFill>
                  <a:srgbClr val="FFFFFF"/>
                </a:solidFill>
                <a:latin typeface="Times New Roman" panose="02020603050405020304" pitchFamily="18" charset="0"/>
                <a:cs typeface="Times New Roman" panose="02020603050405020304" pitchFamily="18" charset="0"/>
              </a:rPr>
              <a:t>Determine the force P required to start the 400 N wedge to the right. Take </a:t>
            </a:r>
            <a:r>
              <a:rPr lang="el-GR" altLang="en-US" sz="2800" dirty="0" smtClean="0">
                <a:solidFill>
                  <a:srgbClr val="FFFFFF"/>
                </a:solidFill>
                <a:latin typeface="Times New Roman" panose="02020603050405020304" pitchFamily="18" charset="0"/>
                <a:cs typeface="Times New Roman" panose="02020603050405020304" pitchFamily="18" charset="0"/>
              </a:rPr>
              <a:t>Φ</a:t>
            </a:r>
            <a:r>
              <a:rPr lang="en-US" altLang="en-US" sz="2800" dirty="0" smtClean="0">
                <a:solidFill>
                  <a:srgbClr val="FFFFFF"/>
                </a:solidFill>
                <a:latin typeface="Times New Roman" panose="02020603050405020304" pitchFamily="18" charset="0"/>
                <a:cs typeface="Times New Roman" panose="02020603050405020304" pitchFamily="18" charset="0"/>
              </a:rPr>
              <a:t>=20˚ for all contact surfaces.</a:t>
            </a:r>
          </a:p>
        </p:txBody>
      </p:sp>
      <p:cxnSp>
        <p:nvCxnSpPr>
          <p:cNvPr id="22" name="Straight Connector 6"/>
          <p:cNvCxnSpPr>
            <a:cxnSpLocks noChangeShapeType="1"/>
          </p:cNvCxnSpPr>
          <p:nvPr/>
        </p:nvCxnSpPr>
        <p:spPr bwMode="auto">
          <a:xfrm flipV="1">
            <a:off x="9708444" y="3121728"/>
            <a:ext cx="457200" cy="1143062"/>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23" name="Straight Connector 14"/>
          <p:cNvCxnSpPr>
            <a:cxnSpLocks noChangeShapeType="1"/>
          </p:cNvCxnSpPr>
          <p:nvPr/>
        </p:nvCxnSpPr>
        <p:spPr bwMode="auto">
          <a:xfrm>
            <a:off x="7620000" y="3429000"/>
            <a:ext cx="2088444" cy="83579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24" name="Straight Connector 16"/>
          <p:cNvCxnSpPr>
            <a:cxnSpLocks noChangeShapeType="1"/>
          </p:cNvCxnSpPr>
          <p:nvPr/>
        </p:nvCxnSpPr>
        <p:spPr bwMode="auto">
          <a:xfrm flipV="1">
            <a:off x="7651044" y="2283483"/>
            <a:ext cx="457200" cy="1143062"/>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25" name="Straight Connector 18"/>
          <p:cNvCxnSpPr>
            <a:cxnSpLocks noChangeShapeType="1"/>
          </p:cNvCxnSpPr>
          <p:nvPr/>
        </p:nvCxnSpPr>
        <p:spPr bwMode="auto">
          <a:xfrm>
            <a:off x="8108244" y="2283483"/>
            <a:ext cx="2057400" cy="83824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sp>
        <p:nvSpPr>
          <p:cNvPr id="26" name="TextBox 95"/>
          <p:cNvSpPr txBox="1">
            <a:spLocks noChangeArrowheads="1"/>
          </p:cNvSpPr>
          <p:nvPr/>
        </p:nvSpPr>
        <p:spPr bwMode="auto">
          <a:xfrm>
            <a:off x="8184444" y="3045524"/>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2000 N</a:t>
            </a:r>
          </a:p>
        </p:txBody>
      </p:sp>
      <p:cxnSp>
        <p:nvCxnSpPr>
          <p:cNvPr id="11" name="Straight Arrow Connector 10"/>
          <p:cNvCxnSpPr>
            <a:endCxn id="26" idx="0"/>
          </p:cNvCxnSpPr>
          <p:nvPr/>
        </p:nvCxnSpPr>
        <p:spPr>
          <a:xfrm>
            <a:off x="8763000" y="1941965"/>
            <a:ext cx="69144" cy="110355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8108244" y="3810000"/>
            <a:ext cx="457200" cy="11430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51904" y="3366718"/>
            <a:ext cx="1044437" cy="39937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7162800" y="3924379"/>
            <a:ext cx="1295400" cy="64773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9906000" y="3657600"/>
            <a:ext cx="1402644" cy="44334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10051344" y="2855014"/>
            <a:ext cx="289278" cy="72638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937044" y="3628686"/>
            <a:ext cx="1950156" cy="5011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9994194" y="3629525"/>
            <a:ext cx="1512006" cy="5813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706100" y="2987899"/>
            <a:ext cx="524277" cy="461665"/>
          </a:xfrm>
          <a:prstGeom prst="rect">
            <a:avLst/>
          </a:prstGeom>
          <a:noFill/>
        </p:spPr>
        <p:txBody>
          <a:bodyPr wrap="square" rtlCol="0">
            <a:spAutoFit/>
          </a:bodyPr>
          <a:lstStyle/>
          <a:p>
            <a:r>
              <a:rPr lang="en-US" dirty="0" smtClean="0"/>
              <a:t>R</a:t>
            </a:r>
            <a:r>
              <a:rPr lang="en-US" baseline="-25000" dirty="0" smtClean="0"/>
              <a:t>1</a:t>
            </a:r>
            <a:endParaRPr lang="en-IN" baseline="-25000" dirty="0"/>
          </a:p>
        </p:txBody>
      </p:sp>
      <p:sp>
        <p:nvSpPr>
          <p:cNvPr id="31" name="TextBox 30"/>
          <p:cNvSpPr txBox="1"/>
          <p:nvPr/>
        </p:nvSpPr>
        <p:spPr>
          <a:xfrm>
            <a:off x="10439400" y="2438400"/>
            <a:ext cx="533400" cy="461665"/>
          </a:xfrm>
          <a:prstGeom prst="rect">
            <a:avLst/>
          </a:prstGeom>
          <a:noFill/>
        </p:spPr>
        <p:txBody>
          <a:bodyPr wrap="square" rtlCol="0">
            <a:spAutoFit/>
          </a:bodyPr>
          <a:lstStyle/>
          <a:p>
            <a:r>
              <a:rPr lang="en-US" dirty="0" smtClean="0"/>
              <a:t>F</a:t>
            </a:r>
            <a:r>
              <a:rPr lang="en-US" baseline="-25000" dirty="0" smtClean="0"/>
              <a:t>1</a:t>
            </a:r>
            <a:endParaRPr lang="en-IN" baseline="-25000" dirty="0"/>
          </a:p>
        </p:txBody>
      </p:sp>
      <p:sp>
        <p:nvSpPr>
          <p:cNvPr id="32" name="TextBox 31"/>
          <p:cNvSpPr txBox="1"/>
          <p:nvPr/>
        </p:nvSpPr>
        <p:spPr>
          <a:xfrm>
            <a:off x="10394244" y="3830235"/>
            <a:ext cx="800100" cy="461665"/>
          </a:xfrm>
          <a:prstGeom prst="rect">
            <a:avLst/>
          </a:prstGeom>
          <a:noFill/>
        </p:spPr>
        <p:txBody>
          <a:bodyPr wrap="square" rtlCol="0">
            <a:spAutoFit/>
          </a:bodyPr>
          <a:lstStyle/>
          <a:p>
            <a:r>
              <a:rPr lang="en-US" dirty="0" smtClean="0"/>
              <a:t>R</a:t>
            </a:r>
            <a:r>
              <a:rPr lang="en-US" baseline="-25000" dirty="0" smtClean="0"/>
              <a:t>N1</a:t>
            </a:r>
            <a:endParaRPr lang="en-IN" baseline="-25000" dirty="0"/>
          </a:p>
        </p:txBody>
      </p:sp>
      <p:sp>
        <p:nvSpPr>
          <p:cNvPr id="59" name="TextBox 58"/>
          <p:cNvSpPr txBox="1"/>
          <p:nvPr/>
        </p:nvSpPr>
        <p:spPr>
          <a:xfrm>
            <a:off x="7073547" y="3239760"/>
            <a:ext cx="533400" cy="461665"/>
          </a:xfrm>
          <a:prstGeom prst="rect">
            <a:avLst/>
          </a:prstGeom>
          <a:noFill/>
        </p:spPr>
        <p:txBody>
          <a:bodyPr wrap="square" rtlCol="0">
            <a:spAutoFit/>
          </a:bodyPr>
          <a:lstStyle/>
          <a:p>
            <a:r>
              <a:rPr lang="en-US" dirty="0" smtClean="0"/>
              <a:t>F</a:t>
            </a:r>
            <a:r>
              <a:rPr lang="en-US" baseline="-25000" dirty="0" smtClean="0"/>
              <a:t>2</a:t>
            </a:r>
            <a:endParaRPr lang="en-IN" baseline="-25000" dirty="0"/>
          </a:p>
        </p:txBody>
      </p:sp>
      <p:sp>
        <p:nvSpPr>
          <p:cNvPr id="60" name="TextBox 59"/>
          <p:cNvSpPr txBox="1"/>
          <p:nvPr/>
        </p:nvSpPr>
        <p:spPr>
          <a:xfrm>
            <a:off x="7606947" y="4714289"/>
            <a:ext cx="800100" cy="461665"/>
          </a:xfrm>
          <a:prstGeom prst="rect">
            <a:avLst/>
          </a:prstGeom>
          <a:noFill/>
        </p:spPr>
        <p:txBody>
          <a:bodyPr wrap="square" rtlCol="0">
            <a:spAutoFit/>
          </a:bodyPr>
          <a:lstStyle/>
          <a:p>
            <a:r>
              <a:rPr lang="en-US" dirty="0" smtClean="0"/>
              <a:t>R</a:t>
            </a:r>
            <a:r>
              <a:rPr lang="en-US" baseline="-25000" dirty="0" smtClean="0"/>
              <a:t>N2</a:t>
            </a:r>
            <a:endParaRPr lang="en-IN" baseline="-25000" dirty="0"/>
          </a:p>
        </p:txBody>
      </p:sp>
      <p:sp>
        <p:nvSpPr>
          <p:cNvPr id="33" name="Arc 32"/>
          <p:cNvSpPr/>
          <p:nvPr/>
        </p:nvSpPr>
        <p:spPr>
          <a:xfrm>
            <a:off x="10607322" y="3628686"/>
            <a:ext cx="587022" cy="826546"/>
          </a:xfrm>
          <a:prstGeom prst="arc">
            <a:avLst>
              <a:gd name="adj1" fmla="val 17001142"/>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TextBox 33"/>
          <p:cNvSpPr txBox="1"/>
          <p:nvPr/>
        </p:nvSpPr>
        <p:spPr>
          <a:xfrm>
            <a:off x="11274072" y="3617680"/>
            <a:ext cx="762000" cy="461665"/>
          </a:xfrm>
          <a:prstGeom prst="rect">
            <a:avLst/>
          </a:prstGeom>
          <a:noFill/>
        </p:spPr>
        <p:txBody>
          <a:bodyPr wrap="square" rtlCol="0">
            <a:spAutoFit/>
          </a:bodyPr>
          <a:lstStyle/>
          <a:p>
            <a:r>
              <a:rPr lang="en-US" dirty="0" smtClean="0"/>
              <a:t>20</a:t>
            </a:r>
            <a:r>
              <a:rPr lang="en-US" baseline="30000" dirty="0" smtClean="0"/>
              <a:t>0</a:t>
            </a:r>
            <a:endParaRPr lang="en-IN" baseline="30000" dirty="0"/>
          </a:p>
        </p:txBody>
      </p:sp>
      <p:cxnSp>
        <p:nvCxnSpPr>
          <p:cNvPr id="36" name="Straight Connector 35"/>
          <p:cNvCxnSpPr/>
          <p:nvPr/>
        </p:nvCxnSpPr>
        <p:spPr>
          <a:xfrm>
            <a:off x="8610600" y="3886200"/>
            <a:ext cx="0" cy="10724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048501" y="3962401"/>
            <a:ext cx="762000" cy="461665"/>
          </a:xfrm>
          <a:prstGeom prst="rect">
            <a:avLst/>
          </a:prstGeom>
          <a:noFill/>
        </p:spPr>
        <p:txBody>
          <a:bodyPr wrap="square" rtlCol="0">
            <a:spAutoFit/>
          </a:bodyPr>
          <a:lstStyle/>
          <a:p>
            <a:r>
              <a:rPr lang="en-US" dirty="0" smtClean="0"/>
              <a:t>R</a:t>
            </a:r>
            <a:r>
              <a:rPr lang="en-US" baseline="-25000" dirty="0" smtClean="0"/>
              <a:t>2</a:t>
            </a:r>
            <a:endParaRPr lang="en-IN" baseline="-25000" dirty="0"/>
          </a:p>
        </p:txBody>
      </p:sp>
      <p:sp>
        <p:nvSpPr>
          <p:cNvPr id="39" name="TextBox 38"/>
          <p:cNvSpPr txBox="1"/>
          <p:nvPr/>
        </p:nvSpPr>
        <p:spPr>
          <a:xfrm>
            <a:off x="9493955" y="1718267"/>
            <a:ext cx="2446651" cy="461665"/>
          </a:xfrm>
          <a:prstGeom prst="rect">
            <a:avLst/>
          </a:prstGeom>
          <a:noFill/>
        </p:spPr>
        <p:txBody>
          <a:bodyPr wrap="square" rtlCol="0">
            <a:spAutoFit/>
          </a:bodyPr>
          <a:lstStyle/>
          <a:p>
            <a:r>
              <a:rPr lang="en-US" b="1" u="sng" dirty="0" smtClean="0"/>
              <a:t>FBD of the Block</a:t>
            </a:r>
            <a:endParaRPr lang="en-IN" b="1" u="sng" dirty="0"/>
          </a:p>
        </p:txBody>
      </p:sp>
      <p:sp>
        <p:nvSpPr>
          <p:cNvPr id="67" name="TextBox 66"/>
          <p:cNvSpPr txBox="1"/>
          <p:nvPr/>
        </p:nvSpPr>
        <p:spPr>
          <a:xfrm>
            <a:off x="8166453" y="4487744"/>
            <a:ext cx="734479" cy="461665"/>
          </a:xfrm>
          <a:prstGeom prst="rect">
            <a:avLst/>
          </a:prstGeom>
          <a:noFill/>
        </p:spPr>
        <p:txBody>
          <a:bodyPr wrap="square" rtlCol="0">
            <a:spAutoFit/>
          </a:bodyPr>
          <a:lstStyle/>
          <a:p>
            <a:r>
              <a:rPr lang="en-US" dirty="0" smtClean="0"/>
              <a:t>20</a:t>
            </a:r>
            <a:r>
              <a:rPr lang="en-US" baseline="30000" dirty="0" smtClean="0"/>
              <a:t>0</a:t>
            </a:r>
            <a:endParaRPr lang="en-IN" baseline="30000" dirty="0"/>
          </a:p>
        </p:txBody>
      </p:sp>
      <p:sp>
        <p:nvSpPr>
          <p:cNvPr id="40" name="Arc 39"/>
          <p:cNvSpPr/>
          <p:nvPr/>
        </p:nvSpPr>
        <p:spPr>
          <a:xfrm>
            <a:off x="8008760" y="3868412"/>
            <a:ext cx="533400" cy="377209"/>
          </a:xfrm>
          <a:prstGeom prst="arc">
            <a:avLst>
              <a:gd name="adj1" fmla="val 3480431"/>
              <a:gd name="adj2" fmla="val 98171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9" name="TextBox 68"/>
          <p:cNvSpPr txBox="1"/>
          <p:nvPr/>
        </p:nvSpPr>
        <p:spPr>
          <a:xfrm>
            <a:off x="7730773" y="4254859"/>
            <a:ext cx="762000" cy="461665"/>
          </a:xfrm>
          <a:prstGeom prst="rect">
            <a:avLst/>
          </a:prstGeom>
          <a:noFill/>
        </p:spPr>
        <p:txBody>
          <a:bodyPr wrap="square" rtlCol="0">
            <a:spAutoFit/>
          </a:bodyPr>
          <a:lstStyle/>
          <a:p>
            <a:r>
              <a:rPr lang="en-US" dirty="0" smtClean="0"/>
              <a:t>20</a:t>
            </a:r>
            <a:r>
              <a:rPr lang="en-US" baseline="30000" dirty="0" smtClean="0"/>
              <a:t>0</a:t>
            </a:r>
            <a:endParaRPr lang="en-IN" baseline="30000" dirty="0"/>
          </a:p>
        </p:txBody>
      </p:sp>
      <p:sp>
        <p:nvSpPr>
          <p:cNvPr id="47" name="Arc 46"/>
          <p:cNvSpPr/>
          <p:nvPr/>
        </p:nvSpPr>
        <p:spPr>
          <a:xfrm>
            <a:off x="8305800" y="4036816"/>
            <a:ext cx="533400" cy="377209"/>
          </a:xfrm>
          <a:prstGeom prst="arc">
            <a:avLst>
              <a:gd name="adj1" fmla="val 3480431"/>
              <a:gd name="adj2" fmla="val 98171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54864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1" grpId="0"/>
      <p:bldP spid="32" grpId="0"/>
      <p:bldP spid="59" grpId="0"/>
      <p:bldP spid="60" grpId="0"/>
      <p:bldP spid="33" grpId="0" animBg="1"/>
      <p:bldP spid="34" grpId="0"/>
      <p:bldP spid="38" grpId="0"/>
      <p:bldP spid="67" grpId="0"/>
      <p:bldP spid="40" grpId="0" animBg="1"/>
      <p:bldP spid="69" grpId="0"/>
      <p:bldP spid="4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6"/>
          <p:cNvCxnSpPr>
            <a:cxnSpLocks noChangeShapeType="1"/>
          </p:cNvCxnSpPr>
          <p:nvPr/>
        </p:nvCxnSpPr>
        <p:spPr bwMode="auto">
          <a:xfrm flipV="1">
            <a:off x="2711097" y="1860661"/>
            <a:ext cx="457200" cy="1143062"/>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23" name="Straight Connector 14"/>
          <p:cNvCxnSpPr>
            <a:cxnSpLocks noChangeShapeType="1"/>
          </p:cNvCxnSpPr>
          <p:nvPr/>
        </p:nvCxnSpPr>
        <p:spPr bwMode="auto">
          <a:xfrm>
            <a:off x="622653" y="2167933"/>
            <a:ext cx="2088444" cy="835790"/>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24" name="Straight Connector 16"/>
          <p:cNvCxnSpPr>
            <a:cxnSpLocks noChangeShapeType="1"/>
          </p:cNvCxnSpPr>
          <p:nvPr/>
        </p:nvCxnSpPr>
        <p:spPr bwMode="auto">
          <a:xfrm flipV="1">
            <a:off x="653697" y="1022416"/>
            <a:ext cx="457200" cy="1143062"/>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25" name="Straight Connector 18"/>
          <p:cNvCxnSpPr>
            <a:cxnSpLocks noChangeShapeType="1"/>
          </p:cNvCxnSpPr>
          <p:nvPr/>
        </p:nvCxnSpPr>
        <p:spPr bwMode="auto">
          <a:xfrm>
            <a:off x="1110897" y="1022416"/>
            <a:ext cx="2057400" cy="838245"/>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sp>
        <p:nvSpPr>
          <p:cNvPr id="26" name="TextBox 95"/>
          <p:cNvSpPr txBox="1">
            <a:spLocks noChangeArrowheads="1"/>
          </p:cNvSpPr>
          <p:nvPr/>
        </p:nvSpPr>
        <p:spPr bwMode="auto">
          <a:xfrm>
            <a:off x="1765653" y="881406"/>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2000 N</a:t>
            </a:r>
          </a:p>
        </p:txBody>
      </p:sp>
      <p:cxnSp>
        <p:nvCxnSpPr>
          <p:cNvPr id="11" name="Straight Arrow Connector 10"/>
          <p:cNvCxnSpPr/>
          <p:nvPr/>
        </p:nvCxnSpPr>
        <p:spPr>
          <a:xfrm>
            <a:off x="1765653" y="680898"/>
            <a:ext cx="0" cy="117971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110897" y="2548933"/>
            <a:ext cx="457200" cy="11430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16416" y="2167933"/>
            <a:ext cx="1044437" cy="39937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65453" y="2663312"/>
            <a:ext cx="1295400" cy="64773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2908653" y="2396533"/>
            <a:ext cx="1402644" cy="44334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3053997" y="1593947"/>
            <a:ext cx="289278" cy="72638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39697" y="2367619"/>
            <a:ext cx="1950156" cy="5011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2996847" y="2368458"/>
            <a:ext cx="1512006" cy="5813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86338" y="1964898"/>
            <a:ext cx="1137003" cy="461690"/>
          </a:xfrm>
          <a:prstGeom prst="rect">
            <a:avLst/>
          </a:prstGeom>
          <a:noFill/>
        </p:spPr>
        <p:txBody>
          <a:bodyPr wrap="square" rtlCol="0">
            <a:spAutoFit/>
          </a:bodyPr>
          <a:lstStyle/>
          <a:p>
            <a:r>
              <a:rPr lang="en-US" dirty="0" smtClean="0"/>
              <a:t>R</a:t>
            </a:r>
            <a:r>
              <a:rPr lang="en-US" baseline="-25000" dirty="0" smtClean="0"/>
              <a:t>1</a:t>
            </a:r>
            <a:endParaRPr lang="en-IN" baseline="-25000" dirty="0"/>
          </a:p>
        </p:txBody>
      </p:sp>
      <p:sp>
        <p:nvSpPr>
          <p:cNvPr id="31" name="TextBox 30"/>
          <p:cNvSpPr txBox="1"/>
          <p:nvPr/>
        </p:nvSpPr>
        <p:spPr>
          <a:xfrm>
            <a:off x="3442053" y="1177333"/>
            <a:ext cx="533400" cy="461665"/>
          </a:xfrm>
          <a:prstGeom prst="rect">
            <a:avLst/>
          </a:prstGeom>
          <a:noFill/>
        </p:spPr>
        <p:txBody>
          <a:bodyPr wrap="square" rtlCol="0">
            <a:spAutoFit/>
          </a:bodyPr>
          <a:lstStyle/>
          <a:p>
            <a:r>
              <a:rPr lang="en-US" dirty="0" smtClean="0"/>
              <a:t>F</a:t>
            </a:r>
            <a:r>
              <a:rPr lang="en-US" baseline="-25000" dirty="0" smtClean="0"/>
              <a:t>1</a:t>
            </a:r>
            <a:endParaRPr lang="en-IN" baseline="-25000" dirty="0"/>
          </a:p>
        </p:txBody>
      </p:sp>
      <p:sp>
        <p:nvSpPr>
          <p:cNvPr id="32" name="TextBox 31"/>
          <p:cNvSpPr txBox="1"/>
          <p:nvPr/>
        </p:nvSpPr>
        <p:spPr>
          <a:xfrm>
            <a:off x="3396897" y="2569168"/>
            <a:ext cx="800100" cy="461665"/>
          </a:xfrm>
          <a:prstGeom prst="rect">
            <a:avLst/>
          </a:prstGeom>
          <a:noFill/>
        </p:spPr>
        <p:txBody>
          <a:bodyPr wrap="square" rtlCol="0">
            <a:spAutoFit/>
          </a:bodyPr>
          <a:lstStyle/>
          <a:p>
            <a:r>
              <a:rPr lang="en-US" dirty="0" smtClean="0"/>
              <a:t>R</a:t>
            </a:r>
            <a:r>
              <a:rPr lang="en-US" baseline="-25000" dirty="0" smtClean="0"/>
              <a:t>N1</a:t>
            </a:r>
            <a:endParaRPr lang="en-IN" baseline="-25000" dirty="0"/>
          </a:p>
        </p:txBody>
      </p:sp>
      <p:sp>
        <p:nvSpPr>
          <p:cNvPr id="59" name="TextBox 58"/>
          <p:cNvSpPr txBox="1"/>
          <p:nvPr/>
        </p:nvSpPr>
        <p:spPr>
          <a:xfrm>
            <a:off x="76200" y="1978693"/>
            <a:ext cx="533400" cy="461665"/>
          </a:xfrm>
          <a:prstGeom prst="rect">
            <a:avLst/>
          </a:prstGeom>
          <a:noFill/>
        </p:spPr>
        <p:txBody>
          <a:bodyPr wrap="square" rtlCol="0">
            <a:spAutoFit/>
          </a:bodyPr>
          <a:lstStyle/>
          <a:p>
            <a:r>
              <a:rPr lang="en-US" dirty="0" smtClean="0"/>
              <a:t>F</a:t>
            </a:r>
            <a:r>
              <a:rPr lang="en-US" baseline="-25000" dirty="0" smtClean="0"/>
              <a:t>2</a:t>
            </a:r>
            <a:endParaRPr lang="en-IN" baseline="-25000" dirty="0"/>
          </a:p>
        </p:txBody>
      </p:sp>
      <p:sp>
        <p:nvSpPr>
          <p:cNvPr id="60" name="TextBox 59"/>
          <p:cNvSpPr txBox="1"/>
          <p:nvPr/>
        </p:nvSpPr>
        <p:spPr>
          <a:xfrm>
            <a:off x="609599" y="3453223"/>
            <a:ext cx="851253" cy="458074"/>
          </a:xfrm>
          <a:prstGeom prst="rect">
            <a:avLst/>
          </a:prstGeom>
          <a:noFill/>
        </p:spPr>
        <p:txBody>
          <a:bodyPr wrap="square" rtlCol="0">
            <a:spAutoFit/>
          </a:bodyPr>
          <a:lstStyle/>
          <a:p>
            <a:r>
              <a:rPr lang="en-US" dirty="0" smtClean="0"/>
              <a:t>R</a:t>
            </a:r>
            <a:r>
              <a:rPr lang="en-US" baseline="-25000" dirty="0" smtClean="0"/>
              <a:t>N2</a:t>
            </a:r>
            <a:endParaRPr lang="en-IN" baseline="-25000" dirty="0"/>
          </a:p>
        </p:txBody>
      </p:sp>
      <p:sp>
        <p:nvSpPr>
          <p:cNvPr id="33" name="Arc 32"/>
          <p:cNvSpPr/>
          <p:nvPr/>
        </p:nvSpPr>
        <p:spPr>
          <a:xfrm>
            <a:off x="3609975" y="2367619"/>
            <a:ext cx="587022" cy="826546"/>
          </a:xfrm>
          <a:prstGeom prst="arc">
            <a:avLst>
              <a:gd name="adj1" fmla="val 17001142"/>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TextBox 33"/>
          <p:cNvSpPr txBox="1"/>
          <p:nvPr/>
        </p:nvSpPr>
        <p:spPr>
          <a:xfrm>
            <a:off x="4181260" y="2401064"/>
            <a:ext cx="762000" cy="461665"/>
          </a:xfrm>
          <a:prstGeom prst="rect">
            <a:avLst/>
          </a:prstGeom>
          <a:noFill/>
        </p:spPr>
        <p:txBody>
          <a:bodyPr wrap="square" rtlCol="0">
            <a:spAutoFit/>
          </a:bodyPr>
          <a:lstStyle/>
          <a:p>
            <a:r>
              <a:rPr lang="en-US" dirty="0" smtClean="0"/>
              <a:t>20</a:t>
            </a:r>
            <a:r>
              <a:rPr lang="en-US" baseline="30000" dirty="0" smtClean="0"/>
              <a:t>0</a:t>
            </a:r>
            <a:endParaRPr lang="en-IN" baseline="30000" dirty="0"/>
          </a:p>
        </p:txBody>
      </p:sp>
      <p:cxnSp>
        <p:nvCxnSpPr>
          <p:cNvPr id="36" name="Straight Connector 35"/>
          <p:cNvCxnSpPr/>
          <p:nvPr/>
        </p:nvCxnSpPr>
        <p:spPr>
          <a:xfrm>
            <a:off x="1613253" y="2625133"/>
            <a:ext cx="0" cy="10724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05316" y="2663313"/>
            <a:ext cx="607837" cy="461665"/>
          </a:xfrm>
          <a:prstGeom prst="rect">
            <a:avLst/>
          </a:prstGeom>
          <a:noFill/>
        </p:spPr>
        <p:txBody>
          <a:bodyPr wrap="square" rtlCol="0">
            <a:spAutoFit/>
          </a:bodyPr>
          <a:lstStyle/>
          <a:p>
            <a:r>
              <a:rPr lang="en-US" dirty="0" smtClean="0"/>
              <a:t>R</a:t>
            </a:r>
            <a:r>
              <a:rPr lang="en-US" baseline="-25000" dirty="0" smtClean="0"/>
              <a:t>2</a:t>
            </a:r>
            <a:endParaRPr lang="en-IN" baseline="-25000" dirty="0"/>
          </a:p>
        </p:txBody>
      </p:sp>
      <p:sp>
        <p:nvSpPr>
          <p:cNvPr id="39" name="TextBox 38"/>
          <p:cNvSpPr txBox="1"/>
          <p:nvPr/>
        </p:nvSpPr>
        <p:spPr>
          <a:xfrm>
            <a:off x="1015951" y="136519"/>
            <a:ext cx="2446651" cy="461665"/>
          </a:xfrm>
          <a:prstGeom prst="rect">
            <a:avLst/>
          </a:prstGeom>
          <a:noFill/>
        </p:spPr>
        <p:txBody>
          <a:bodyPr wrap="square" rtlCol="0">
            <a:spAutoFit/>
          </a:bodyPr>
          <a:lstStyle/>
          <a:p>
            <a:r>
              <a:rPr lang="en-US" b="1" u="sng" dirty="0" smtClean="0"/>
              <a:t>FBD of the Block</a:t>
            </a:r>
            <a:endParaRPr lang="en-IN" b="1" u="sng" dirty="0"/>
          </a:p>
        </p:txBody>
      </p:sp>
      <p:sp>
        <p:nvSpPr>
          <p:cNvPr id="67" name="TextBox 66"/>
          <p:cNvSpPr txBox="1"/>
          <p:nvPr/>
        </p:nvSpPr>
        <p:spPr>
          <a:xfrm>
            <a:off x="1169106" y="3226677"/>
            <a:ext cx="734479" cy="461665"/>
          </a:xfrm>
          <a:prstGeom prst="rect">
            <a:avLst/>
          </a:prstGeom>
          <a:noFill/>
        </p:spPr>
        <p:txBody>
          <a:bodyPr wrap="square" rtlCol="0">
            <a:spAutoFit/>
          </a:bodyPr>
          <a:lstStyle/>
          <a:p>
            <a:r>
              <a:rPr lang="en-US" dirty="0" smtClean="0"/>
              <a:t>20</a:t>
            </a:r>
            <a:r>
              <a:rPr lang="en-US" baseline="30000" dirty="0" smtClean="0"/>
              <a:t>0</a:t>
            </a:r>
            <a:endParaRPr lang="en-IN" baseline="30000" dirty="0"/>
          </a:p>
        </p:txBody>
      </p:sp>
      <p:sp>
        <p:nvSpPr>
          <p:cNvPr id="40" name="Arc 39"/>
          <p:cNvSpPr/>
          <p:nvPr/>
        </p:nvSpPr>
        <p:spPr>
          <a:xfrm>
            <a:off x="1011413" y="2607346"/>
            <a:ext cx="533400" cy="356304"/>
          </a:xfrm>
          <a:prstGeom prst="arc">
            <a:avLst>
              <a:gd name="adj1" fmla="val 3480431"/>
              <a:gd name="adj2" fmla="val 98171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9" name="TextBox 68"/>
          <p:cNvSpPr txBox="1"/>
          <p:nvPr/>
        </p:nvSpPr>
        <p:spPr>
          <a:xfrm>
            <a:off x="680155" y="2993792"/>
            <a:ext cx="815271" cy="461665"/>
          </a:xfrm>
          <a:prstGeom prst="rect">
            <a:avLst/>
          </a:prstGeom>
          <a:noFill/>
        </p:spPr>
        <p:txBody>
          <a:bodyPr wrap="square" rtlCol="0">
            <a:spAutoFit/>
          </a:bodyPr>
          <a:lstStyle/>
          <a:p>
            <a:r>
              <a:rPr lang="en-US" dirty="0" smtClean="0"/>
              <a:t>20</a:t>
            </a:r>
            <a:r>
              <a:rPr lang="en-US" baseline="30000" dirty="0" smtClean="0"/>
              <a:t>0</a:t>
            </a:r>
            <a:endParaRPr lang="en-IN" baseline="30000" dirty="0"/>
          </a:p>
        </p:txBody>
      </p:sp>
      <p:cxnSp>
        <p:nvCxnSpPr>
          <p:cNvPr id="53" name="Straight Arrow Connector 52"/>
          <p:cNvCxnSpPr/>
          <p:nvPr/>
        </p:nvCxnSpPr>
        <p:spPr>
          <a:xfrm>
            <a:off x="6934200" y="1639690"/>
            <a:ext cx="0" cy="117971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5410200" y="2819400"/>
            <a:ext cx="15240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5410200" y="1638998"/>
            <a:ext cx="1577407" cy="118040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Arc 56"/>
          <p:cNvSpPr/>
          <p:nvPr/>
        </p:nvSpPr>
        <p:spPr>
          <a:xfrm>
            <a:off x="1371600" y="2759746"/>
            <a:ext cx="533400" cy="356304"/>
          </a:xfrm>
          <a:prstGeom prst="arc">
            <a:avLst>
              <a:gd name="adj1" fmla="val 6097201"/>
              <a:gd name="adj2" fmla="val 98171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1" name="TextBox 60"/>
          <p:cNvSpPr txBox="1"/>
          <p:nvPr/>
        </p:nvSpPr>
        <p:spPr>
          <a:xfrm>
            <a:off x="5815494" y="1784170"/>
            <a:ext cx="607837" cy="461665"/>
          </a:xfrm>
          <a:prstGeom prst="rect">
            <a:avLst/>
          </a:prstGeom>
          <a:noFill/>
        </p:spPr>
        <p:txBody>
          <a:bodyPr wrap="square" rtlCol="0">
            <a:spAutoFit/>
          </a:bodyPr>
          <a:lstStyle/>
          <a:p>
            <a:r>
              <a:rPr lang="en-US" dirty="0" smtClean="0"/>
              <a:t>R</a:t>
            </a:r>
            <a:r>
              <a:rPr lang="en-US" baseline="-25000" dirty="0" smtClean="0"/>
              <a:t>2</a:t>
            </a:r>
            <a:endParaRPr lang="en-IN" baseline="-25000" dirty="0"/>
          </a:p>
        </p:txBody>
      </p:sp>
      <p:sp>
        <p:nvSpPr>
          <p:cNvPr id="62" name="Arc 61"/>
          <p:cNvSpPr/>
          <p:nvPr/>
        </p:nvSpPr>
        <p:spPr>
          <a:xfrm>
            <a:off x="6629400" y="1666754"/>
            <a:ext cx="546333" cy="372006"/>
          </a:xfrm>
          <a:prstGeom prst="arc">
            <a:avLst>
              <a:gd name="adj1" fmla="val 5154408"/>
              <a:gd name="adj2" fmla="val 98171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3" name="TextBox 62"/>
          <p:cNvSpPr txBox="1"/>
          <p:nvPr/>
        </p:nvSpPr>
        <p:spPr>
          <a:xfrm>
            <a:off x="6060898" y="2756335"/>
            <a:ext cx="1137003" cy="461690"/>
          </a:xfrm>
          <a:prstGeom prst="rect">
            <a:avLst/>
          </a:prstGeom>
          <a:noFill/>
        </p:spPr>
        <p:txBody>
          <a:bodyPr wrap="square" rtlCol="0">
            <a:spAutoFit/>
          </a:bodyPr>
          <a:lstStyle/>
          <a:p>
            <a:r>
              <a:rPr lang="en-US" dirty="0" smtClean="0"/>
              <a:t>R</a:t>
            </a:r>
            <a:r>
              <a:rPr lang="en-US" baseline="-25000" dirty="0" smtClean="0"/>
              <a:t>1</a:t>
            </a:r>
            <a:endParaRPr lang="en-IN" baseline="-25000" dirty="0"/>
          </a:p>
        </p:txBody>
      </p:sp>
      <p:sp>
        <p:nvSpPr>
          <p:cNvPr id="64" name="TextBox 95"/>
          <p:cNvSpPr txBox="1">
            <a:spLocks noChangeArrowheads="1"/>
          </p:cNvSpPr>
          <p:nvPr/>
        </p:nvSpPr>
        <p:spPr bwMode="auto">
          <a:xfrm>
            <a:off x="6784253" y="1978693"/>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2000 N</a:t>
            </a:r>
          </a:p>
        </p:txBody>
      </p:sp>
      <p:sp>
        <p:nvSpPr>
          <p:cNvPr id="65" name="TextBox 64"/>
          <p:cNvSpPr txBox="1"/>
          <p:nvPr/>
        </p:nvSpPr>
        <p:spPr>
          <a:xfrm>
            <a:off x="6428321" y="1981200"/>
            <a:ext cx="734479" cy="461665"/>
          </a:xfrm>
          <a:prstGeom prst="rect">
            <a:avLst/>
          </a:prstGeom>
          <a:noFill/>
        </p:spPr>
        <p:txBody>
          <a:bodyPr wrap="square" rtlCol="0">
            <a:spAutoFit/>
          </a:bodyPr>
          <a:lstStyle/>
          <a:p>
            <a:r>
              <a:rPr lang="en-US" dirty="0" smtClean="0"/>
              <a:t>40</a:t>
            </a:r>
            <a:r>
              <a:rPr lang="en-US" baseline="30000" dirty="0" smtClean="0"/>
              <a:t>0</a:t>
            </a:r>
            <a:endParaRPr lang="en-IN" baseline="30000" dirty="0"/>
          </a:p>
        </p:txBody>
      </p:sp>
      <p:sp>
        <p:nvSpPr>
          <p:cNvPr id="66" name="TextBox 65"/>
          <p:cNvSpPr txBox="1"/>
          <p:nvPr/>
        </p:nvSpPr>
        <p:spPr>
          <a:xfrm>
            <a:off x="5810203" y="2385707"/>
            <a:ext cx="734479" cy="461665"/>
          </a:xfrm>
          <a:prstGeom prst="rect">
            <a:avLst/>
          </a:prstGeom>
          <a:noFill/>
        </p:spPr>
        <p:txBody>
          <a:bodyPr wrap="square" rtlCol="0">
            <a:spAutoFit/>
          </a:bodyPr>
          <a:lstStyle/>
          <a:p>
            <a:r>
              <a:rPr lang="en-US" dirty="0" smtClean="0"/>
              <a:t>50</a:t>
            </a:r>
            <a:r>
              <a:rPr lang="en-US" baseline="30000" dirty="0" smtClean="0"/>
              <a:t>0</a:t>
            </a:r>
            <a:endParaRPr lang="en-IN" baseline="30000" dirty="0"/>
          </a:p>
        </p:txBody>
      </p:sp>
      <p:sp>
        <p:nvSpPr>
          <p:cNvPr id="68" name="Arc 67"/>
          <p:cNvSpPr/>
          <p:nvPr/>
        </p:nvSpPr>
        <p:spPr>
          <a:xfrm>
            <a:off x="5356578" y="2520019"/>
            <a:ext cx="587022" cy="826546"/>
          </a:xfrm>
          <a:prstGeom prst="arc">
            <a:avLst>
              <a:gd name="adj1" fmla="val 17001142"/>
              <a:gd name="adj2" fmla="val 2042756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TextBox 9"/>
          <p:cNvSpPr txBox="1"/>
          <p:nvPr/>
        </p:nvSpPr>
        <p:spPr>
          <a:xfrm>
            <a:off x="8511607" y="1343096"/>
            <a:ext cx="3223193" cy="461665"/>
          </a:xfrm>
          <a:prstGeom prst="rect">
            <a:avLst/>
          </a:prstGeom>
          <a:noFill/>
        </p:spPr>
        <p:txBody>
          <a:bodyPr wrap="square" rtlCol="0">
            <a:spAutoFit/>
          </a:bodyPr>
          <a:lstStyle/>
          <a:p>
            <a:r>
              <a:rPr lang="en-US" dirty="0" smtClean="0"/>
              <a:t>R</a:t>
            </a:r>
            <a:r>
              <a:rPr lang="en-US" baseline="-25000" dirty="0" smtClean="0"/>
              <a:t>2</a:t>
            </a:r>
            <a:r>
              <a:rPr lang="en-US" dirty="0" smtClean="0"/>
              <a:t>/Sin90 = 2000/Sin 50 </a:t>
            </a:r>
            <a:endParaRPr lang="en-IN" dirty="0"/>
          </a:p>
        </p:txBody>
      </p:sp>
      <p:sp>
        <p:nvSpPr>
          <p:cNvPr id="12" name="Rectangle 11"/>
          <p:cNvSpPr/>
          <p:nvPr/>
        </p:nvSpPr>
        <p:spPr>
          <a:xfrm>
            <a:off x="9357431" y="1934645"/>
            <a:ext cx="1939955" cy="461665"/>
          </a:xfrm>
          <a:prstGeom prst="rect">
            <a:avLst/>
          </a:prstGeom>
        </p:spPr>
        <p:txBody>
          <a:bodyPr wrap="square">
            <a:spAutoFit/>
          </a:bodyPr>
          <a:lstStyle/>
          <a:p>
            <a:r>
              <a:rPr lang="en-US" dirty="0" smtClean="0"/>
              <a:t>R</a:t>
            </a:r>
            <a:r>
              <a:rPr lang="en-US" baseline="-25000" dirty="0" smtClean="0"/>
              <a:t>2 </a:t>
            </a:r>
            <a:r>
              <a:rPr lang="en-US" dirty="0" smtClean="0"/>
              <a:t> = 2610.8N</a:t>
            </a:r>
            <a:endParaRPr lang="en-IN" dirty="0"/>
          </a:p>
        </p:txBody>
      </p:sp>
      <p:cxnSp>
        <p:nvCxnSpPr>
          <p:cNvPr id="70" name="Straight Connector 4"/>
          <p:cNvCxnSpPr>
            <a:cxnSpLocks noChangeShapeType="1"/>
          </p:cNvCxnSpPr>
          <p:nvPr/>
        </p:nvCxnSpPr>
        <p:spPr bwMode="auto">
          <a:xfrm>
            <a:off x="3697661" y="5968881"/>
            <a:ext cx="1676400"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71" name="Straight Connector 8"/>
          <p:cNvCxnSpPr>
            <a:cxnSpLocks noChangeShapeType="1"/>
          </p:cNvCxnSpPr>
          <p:nvPr/>
        </p:nvCxnSpPr>
        <p:spPr bwMode="auto">
          <a:xfrm rot="5400000" flipH="1" flipV="1">
            <a:off x="2668906" y="4940126"/>
            <a:ext cx="2057511" cy="1588"/>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72" name="Straight Connector 10"/>
          <p:cNvCxnSpPr>
            <a:cxnSpLocks noChangeShapeType="1"/>
          </p:cNvCxnSpPr>
          <p:nvPr/>
        </p:nvCxnSpPr>
        <p:spPr bwMode="auto">
          <a:xfrm rot="5400000" flipH="1" flipV="1">
            <a:off x="4761671" y="5321146"/>
            <a:ext cx="1296264" cy="794"/>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73" name="Straight Connector 12"/>
          <p:cNvCxnSpPr>
            <a:cxnSpLocks noChangeShapeType="1"/>
          </p:cNvCxnSpPr>
          <p:nvPr/>
        </p:nvCxnSpPr>
        <p:spPr bwMode="auto">
          <a:xfrm>
            <a:off x="3697661" y="3911370"/>
            <a:ext cx="1752600" cy="762041"/>
          </a:xfrm>
          <a:prstGeom prst="line">
            <a:avLst/>
          </a:prstGeom>
          <a:noFill/>
          <a:ln w="25400" algn="ctr">
            <a:solidFill>
              <a:srgbClr val="FFFF00"/>
            </a:solidFill>
            <a:round/>
            <a:headEnd/>
            <a:tailEnd/>
          </a:ln>
          <a:extLst>
            <a:ext uri="{909E8E84-426E-40DD-AFC4-6F175D3DCCD1}">
              <a14:hiddenFill xmlns:a14="http://schemas.microsoft.com/office/drawing/2010/main">
                <a:noFill/>
              </a14:hiddenFill>
            </a:ext>
          </a:extLst>
        </p:spPr>
      </p:cxnSp>
      <p:cxnSp>
        <p:nvCxnSpPr>
          <p:cNvPr id="74" name="Straight Arrow Connector 93"/>
          <p:cNvCxnSpPr>
            <a:cxnSpLocks noChangeShapeType="1"/>
          </p:cNvCxnSpPr>
          <p:nvPr/>
        </p:nvCxnSpPr>
        <p:spPr bwMode="auto">
          <a:xfrm>
            <a:off x="2249861" y="4902023"/>
            <a:ext cx="14478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75" name="TextBox 94"/>
          <p:cNvSpPr txBox="1">
            <a:spLocks noChangeArrowheads="1"/>
          </p:cNvSpPr>
          <p:nvPr/>
        </p:nvSpPr>
        <p:spPr bwMode="auto">
          <a:xfrm>
            <a:off x="4259976" y="4848777"/>
            <a:ext cx="12954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400 N</a:t>
            </a:r>
          </a:p>
        </p:txBody>
      </p:sp>
      <p:sp>
        <p:nvSpPr>
          <p:cNvPr id="76" name="TextBox 100"/>
          <p:cNvSpPr txBox="1">
            <a:spLocks noChangeArrowheads="1"/>
          </p:cNvSpPr>
          <p:nvPr/>
        </p:nvSpPr>
        <p:spPr bwMode="auto">
          <a:xfrm>
            <a:off x="1716461" y="4673411"/>
            <a:ext cx="457200" cy="46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P</a:t>
            </a:r>
          </a:p>
        </p:txBody>
      </p:sp>
      <p:cxnSp>
        <p:nvCxnSpPr>
          <p:cNvPr id="77" name="Straight Arrow Connector 76"/>
          <p:cNvCxnSpPr/>
          <p:nvPr/>
        </p:nvCxnSpPr>
        <p:spPr>
          <a:xfrm flipV="1">
            <a:off x="4572000" y="3619464"/>
            <a:ext cx="1295400" cy="647736"/>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572000" y="3194754"/>
            <a:ext cx="0" cy="10724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Arc 78"/>
          <p:cNvSpPr/>
          <p:nvPr/>
        </p:nvSpPr>
        <p:spPr>
          <a:xfrm>
            <a:off x="4191000" y="3745454"/>
            <a:ext cx="587022" cy="826546"/>
          </a:xfrm>
          <a:prstGeom prst="arc">
            <a:avLst>
              <a:gd name="adj1" fmla="val 17001142"/>
              <a:gd name="adj2" fmla="val 2126130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80" name="Straight Arrow Connector 79"/>
          <p:cNvCxnSpPr/>
          <p:nvPr/>
        </p:nvCxnSpPr>
        <p:spPr>
          <a:xfrm>
            <a:off x="4484511" y="4466809"/>
            <a:ext cx="0" cy="117971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4671129" y="3424535"/>
            <a:ext cx="815271" cy="461665"/>
          </a:xfrm>
          <a:prstGeom prst="rect">
            <a:avLst/>
          </a:prstGeom>
          <a:noFill/>
        </p:spPr>
        <p:txBody>
          <a:bodyPr wrap="square" rtlCol="0">
            <a:spAutoFit/>
          </a:bodyPr>
          <a:lstStyle/>
          <a:p>
            <a:r>
              <a:rPr lang="en-US" dirty="0" smtClean="0"/>
              <a:t>40</a:t>
            </a:r>
            <a:r>
              <a:rPr lang="en-US" baseline="30000" dirty="0" smtClean="0"/>
              <a:t>0</a:t>
            </a:r>
            <a:endParaRPr lang="en-IN" baseline="30000" dirty="0"/>
          </a:p>
        </p:txBody>
      </p:sp>
      <p:cxnSp>
        <p:nvCxnSpPr>
          <p:cNvPr id="82" name="Straight Arrow Connector 81"/>
          <p:cNvCxnSpPr/>
          <p:nvPr/>
        </p:nvCxnSpPr>
        <p:spPr>
          <a:xfrm flipH="1">
            <a:off x="4419600" y="5932523"/>
            <a:ext cx="1142998" cy="1107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4490977" y="5943600"/>
            <a:ext cx="4823" cy="8382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4572000" y="6019800"/>
            <a:ext cx="647700" cy="6611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562598" y="5712767"/>
            <a:ext cx="533400" cy="461665"/>
          </a:xfrm>
          <a:prstGeom prst="rect">
            <a:avLst/>
          </a:prstGeom>
          <a:noFill/>
        </p:spPr>
        <p:txBody>
          <a:bodyPr wrap="square" rtlCol="0">
            <a:spAutoFit/>
          </a:bodyPr>
          <a:lstStyle/>
          <a:p>
            <a:r>
              <a:rPr lang="en-US" dirty="0" smtClean="0"/>
              <a:t>F</a:t>
            </a:r>
            <a:r>
              <a:rPr lang="en-US" baseline="-25000" dirty="0" smtClean="0"/>
              <a:t>3</a:t>
            </a:r>
            <a:endParaRPr lang="en-IN" baseline="-25000" dirty="0"/>
          </a:p>
        </p:txBody>
      </p:sp>
      <p:sp>
        <p:nvSpPr>
          <p:cNvPr id="89" name="TextBox 88"/>
          <p:cNvSpPr txBox="1"/>
          <p:nvPr/>
        </p:nvSpPr>
        <p:spPr>
          <a:xfrm>
            <a:off x="3803475" y="6240671"/>
            <a:ext cx="851253" cy="458074"/>
          </a:xfrm>
          <a:prstGeom prst="rect">
            <a:avLst/>
          </a:prstGeom>
          <a:noFill/>
        </p:spPr>
        <p:txBody>
          <a:bodyPr wrap="square" rtlCol="0">
            <a:spAutoFit/>
          </a:bodyPr>
          <a:lstStyle/>
          <a:p>
            <a:r>
              <a:rPr lang="en-US" dirty="0" smtClean="0"/>
              <a:t>R</a:t>
            </a:r>
            <a:r>
              <a:rPr lang="en-US" baseline="-25000" dirty="0" smtClean="0"/>
              <a:t>N3</a:t>
            </a:r>
            <a:endParaRPr lang="en-IN" baseline="-25000" dirty="0"/>
          </a:p>
        </p:txBody>
      </p:sp>
      <p:sp>
        <p:nvSpPr>
          <p:cNvPr id="90" name="TextBox 89"/>
          <p:cNvSpPr txBox="1"/>
          <p:nvPr/>
        </p:nvSpPr>
        <p:spPr>
          <a:xfrm>
            <a:off x="5409406" y="3779583"/>
            <a:ext cx="2273743" cy="461665"/>
          </a:xfrm>
          <a:prstGeom prst="rect">
            <a:avLst/>
          </a:prstGeom>
          <a:noFill/>
        </p:spPr>
        <p:txBody>
          <a:bodyPr wrap="square" rtlCol="0">
            <a:spAutoFit/>
          </a:bodyPr>
          <a:lstStyle/>
          <a:p>
            <a:r>
              <a:rPr lang="en-US" dirty="0" smtClean="0"/>
              <a:t>R</a:t>
            </a:r>
            <a:r>
              <a:rPr lang="en-US" baseline="-25000" dirty="0" smtClean="0"/>
              <a:t>2 </a:t>
            </a:r>
            <a:r>
              <a:rPr lang="en-US" dirty="0" smtClean="0"/>
              <a:t> = 2610.8N</a:t>
            </a:r>
            <a:endParaRPr lang="en-IN" baseline="-25000" dirty="0"/>
          </a:p>
        </p:txBody>
      </p:sp>
      <p:sp>
        <p:nvSpPr>
          <p:cNvPr id="91" name="TextBox 90"/>
          <p:cNvSpPr txBox="1"/>
          <p:nvPr/>
        </p:nvSpPr>
        <p:spPr>
          <a:xfrm>
            <a:off x="5089697" y="6140349"/>
            <a:ext cx="607837" cy="461665"/>
          </a:xfrm>
          <a:prstGeom prst="rect">
            <a:avLst/>
          </a:prstGeom>
          <a:noFill/>
        </p:spPr>
        <p:txBody>
          <a:bodyPr wrap="square" rtlCol="0">
            <a:spAutoFit/>
          </a:bodyPr>
          <a:lstStyle/>
          <a:p>
            <a:r>
              <a:rPr lang="en-US" dirty="0" smtClean="0"/>
              <a:t>R</a:t>
            </a:r>
            <a:r>
              <a:rPr lang="en-US" baseline="-25000" dirty="0" smtClean="0"/>
              <a:t>3</a:t>
            </a:r>
            <a:endParaRPr lang="en-IN" baseline="-25000" dirty="0"/>
          </a:p>
        </p:txBody>
      </p:sp>
      <p:sp>
        <p:nvSpPr>
          <p:cNvPr id="92" name="Arc 91"/>
          <p:cNvSpPr/>
          <p:nvPr/>
        </p:nvSpPr>
        <p:spPr>
          <a:xfrm>
            <a:off x="4495800" y="6044496"/>
            <a:ext cx="533400" cy="356304"/>
          </a:xfrm>
          <a:prstGeom prst="arc">
            <a:avLst>
              <a:gd name="adj1" fmla="val 3480431"/>
              <a:gd name="adj2" fmla="val 98171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3" name="TextBox 92"/>
          <p:cNvSpPr txBox="1"/>
          <p:nvPr/>
        </p:nvSpPr>
        <p:spPr>
          <a:xfrm>
            <a:off x="4442529" y="6396336"/>
            <a:ext cx="931532" cy="461665"/>
          </a:xfrm>
          <a:prstGeom prst="rect">
            <a:avLst/>
          </a:prstGeom>
          <a:noFill/>
        </p:spPr>
        <p:txBody>
          <a:bodyPr wrap="square" rtlCol="0">
            <a:spAutoFit/>
          </a:bodyPr>
          <a:lstStyle/>
          <a:p>
            <a:r>
              <a:rPr lang="en-US" dirty="0" smtClean="0"/>
              <a:t>20</a:t>
            </a:r>
            <a:r>
              <a:rPr lang="en-US" baseline="30000" dirty="0" smtClean="0"/>
              <a:t>0</a:t>
            </a:r>
            <a:endParaRPr lang="en-IN" baseline="30000" dirty="0"/>
          </a:p>
        </p:txBody>
      </p:sp>
      <p:sp>
        <p:nvSpPr>
          <p:cNvPr id="18" name="Rectangle 17"/>
          <p:cNvSpPr/>
          <p:nvPr/>
        </p:nvSpPr>
        <p:spPr>
          <a:xfrm>
            <a:off x="7390242" y="3785858"/>
            <a:ext cx="4631115" cy="2816156"/>
          </a:xfrm>
          <a:prstGeom prst="rect">
            <a:avLst/>
          </a:prstGeom>
        </p:spPr>
        <p:txBody>
          <a:bodyPr wrap="square">
            <a:spAutoFit/>
          </a:bodyPr>
          <a:lstStyle/>
          <a:p>
            <a:endParaRPr lang="en-US" altLang="en-US" dirty="0"/>
          </a:p>
          <a:p>
            <a:endParaRPr lang="en-US" altLang="en-US" sz="900" dirty="0">
              <a:sym typeface="Symbol" panose="05050102010706020507" pitchFamily="18" charset="2"/>
            </a:endParaRPr>
          </a:p>
          <a:p>
            <a:r>
              <a:rPr lang="en-US" altLang="en-US" dirty="0" smtClean="0">
                <a:sym typeface="Symbol" panose="05050102010706020507" pitchFamily="18" charset="2"/>
              </a:rPr>
              <a:t></a:t>
            </a:r>
            <a:r>
              <a:rPr lang="en-US" altLang="en-US" dirty="0" err="1" smtClean="0">
                <a:sym typeface="Symbol" panose="05050102010706020507" pitchFamily="18" charset="2"/>
              </a:rPr>
              <a:t>F</a:t>
            </a:r>
            <a:r>
              <a:rPr lang="en-US" altLang="en-US" baseline="-25000" dirty="0" err="1" smtClean="0">
                <a:sym typeface="Symbol" panose="05050102010706020507" pitchFamily="18" charset="2"/>
              </a:rPr>
              <a:t>y</a:t>
            </a:r>
            <a:r>
              <a:rPr lang="en-US" altLang="en-US" dirty="0" smtClean="0">
                <a:sym typeface="Symbol" panose="05050102010706020507" pitchFamily="18" charset="2"/>
              </a:rPr>
              <a:t> = </a:t>
            </a:r>
            <a:r>
              <a:rPr lang="en-US" altLang="en-US" dirty="0">
                <a:sym typeface="Symbol" panose="05050102010706020507" pitchFamily="18" charset="2"/>
              </a:rPr>
              <a:t>0 </a:t>
            </a:r>
            <a:r>
              <a:rPr lang="en-US" altLang="en-US" dirty="0" smtClean="0">
                <a:sym typeface="Symbol" panose="05050102010706020507" pitchFamily="18" charset="2"/>
              </a:rPr>
              <a:t>  </a:t>
            </a:r>
            <a:endParaRPr lang="en-US" altLang="en-US" dirty="0">
              <a:sym typeface="Symbol" panose="05050102010706020507" pitchFamily="18" charset="2"/>
            </a:endParaRPr>
          </a:p>
          <a:p>
            <a:r>
              <a:rPr lang="en-US" altLang="en-US" dirty="0" smtClean="0">
                <a:sym typeface="Symbol" panose="05050102010706020507" pitchFamily="18" charset="2"/>
              </a:rPr>
              <a:t>R</a:t>
            </a:r>
            <a:r>
              <a:rPr lang="en-US" altLang="en-US" baseline="-25000" dirty="0" smtClean="0"/>
              <a:t>3 </a:t>
            </a:r>
            <a:r>
              <a:rPr lang="en-US" altLang="en-US" dirty="0" smtClean="0"/>
              <a:t> Cos 20-400- 2610.8os 40</a:t>
            </a:r>
            <a:r>
              <a:rPr lang="en-US" altLang="en-US" dirty="0" smtClean="0">
                <a:sym typeface="Symbol" panose="05050102010706020507" pitchFamily="18" charset="2"/>
              </a:rPr>
              <a:t> </a:t>
            </a:r>
            <a:r>
              <a:rPr lang="en-US" altLang="en-US" dirty="0">
                <a:sym typeface="Symbol" panose="05050102010706020507" pitchFamily="18" charset="2"/>
              </a:rPr>
              <a:t>= 0   </a:t>
            </a:r>
          </a:p>
          <a:p>
            <a:r>
              <a:rPr lang="en-US" altLang="en-US" dirty="0">
                <a:sym typeface="Symbol" panose="05050102010706020507" pitchFamily="18" charset="2"/>
              </a:rPr>
              <a:t>R</a:t>
            </a:r>
            <a:r>
              <a:rPr lang="en-US" altLang="en-US" baseline="-25000" dirty="0"/>
              <a:t>3</a:t>
            </a:r>
            <a:r>
              <a:rPr lang="en-US" altLang="en-US" baseline="-25000" dirty="0" smtClean="0"/>
              <a:t> </a:t>
            </a:r>
            <a:r>
              <a:rPr lang="en-US" altLang="en-US" dirty="0" smtClean="0"/>
              <a:t> </a:t>
            </a:r>
            <a:r>
              <a:rPr lang="en-US" altLang="en-US" dirty="0"/>
              <a:t>= </a:t>
            </a:r>
            <a:r>
              <a:rPr lang="en-US" altLang="en-US" dirty="0" smtClean="0"/>
              <a:t>2554.01N</a:t>
            </a:r>
          </a:p>
          <a:p>
            <a:r>
              <a:rPr lang="en-US" altLang="en-US" dirty="0" smtClean="0">
                <a:sym typeface="Symbol" panose="05050102010706020507" pitchFamily="18" charset="2"/>
              </a:rPr>
              <a:t></a:t>
            </a:r>
            <a:r>
              <a:rPr lang="en-US" altLang="en-US" dirty="0" err="1" smtClean="0">
                <a:sym typeface="Symbol" panose="05050102010706020507" pitchFamily="18" charset="2"/>
              </a:rPr>
              <a:t>F</a:t>
            </a:r>
            <a:r>
              <a:rPr lang="en-US" altLang="en-US" baseline="-25000" dirty="0" err="1" smtClean="0">
                <a:sym typeface="Symbol" panose="05050102010706020507" pitchFamily="18" charset="2"/>
              </a:rPr>
              <a:t>x</a:t>
            </a:r>
            <a:r>
              <a:rPr lang="en-US" altLang="en-US" dirty="0" smtClean="0">
                <a:sym typeface="Symbol" panose="05050102010706020507" pitchFamily="18" charset="2"/>
              </a:rPr>
              <a:t> = </a:t>
            </a:r>
            <a:r>
              <a:rPr lang="en-US" altLang="en-US" dirty="0">
                <a:sym typeface="Symbol" panose="05050102010706020507" pitchFamily="18" charset="2"/>
              </a:rPr>
              <a:t>0 </a:t>
            </a:r>
          </a:p>
          <a:p>
            <a:r>
              <a:rPr lang="en-US" altLang="en-US" dirty="0" smtClean="0"/>
              <a:t>P – 2610.8Sin 40-2554.01 Sin 20= </a:t>
            </a:r>
            <a:r>
              <a:rPr lang="en-US" altLang="en-US" dirty="0"/>
              <a:t>0   </a:t>
            </a:r>
          </a:p>
          <a:p>
            <a:r>
              <a:rPr lang="en-US" altLang="en-US" dirty="0" smtClean="0"/>
              <a:t>P = 2551.7N</a:t>
            </a:r>
            <a:endParaRPr lang="en-US" altLang="en-US" dirty="0">
              <a:sym typeface="Symbol" panose="05050102010706020507" pitchFamily="18" charset="2"/>
            </a:endParaRPr>
          </a:p>
        </p:txBody>
      </p:sp>
    </p:spTree>
    <p:extLst>
      <p:ext uri="{BB962C8B-B14F-4D97-AF65-F5344CB8AC3E}">
        <p14:creationId xmlns:p14="http://schemas.microsoft.com/office/powerpoint/2010/main" val="414765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animBg="1"/>
      <p:bldP spid="63" grpId="0"/>
      <p:bldP spid="64" grpId="0"/>
      <p:bldP spid="65" grpId="0"/>
      <p:bldP spid="66" grpId="0"/>
      <p:bldP spid="68" grpId="0" animBg="1"/>
      <p:bldP spid="10" grpId="0"/>
      <p:bldP spid="12" grpId="0"/>
      <p:bldP spid="75" grpId="0"/>
      <p:bldP spid="76" grpId="0"/>
      <p:bldP spid="79" grpId="0" animBg="1"/>
      <p:bldP spid="81" grpId="0"/>
      <p:bldP spid="88" grpId="0"/>
      <p:bldP spid="89" grpId="0"/>
      <p:bldP spid="90" grpId="0"/>
      <p:bldP spid="91" grpId="0"/>
      <p:bldP spid="92" grpId="0" animBg="1"/>
      <p:bldP spid="93" grpId="0"/>
      <p:bldP spid="1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1" name="Content Placeholder 2"/>
          <p:cNvSpPr>
            <a:spLocks noGrp="1"/>
          </p:cNvSpPr>
          <p:nvPr>
            <p:ph idx="1"/>
          </p:nvPr>
        </p:nvSpPr>
        <p:spPr>
          <a:xfrm>
            <a:off x="457200" y="1066800"/>
            <a:ext cx="11506200" cy="1022350"/>
          </a:xfrm>
        </p:spPr>
        <p:txBody>
          <a:bodyPr/>
          <a:lstStyle/>
          <a:p>
            <a:pPr marL="0" indent="0" algn="just">
              <a:lnSpc>
                <a:spcPct val="100000"/>
              </a:lnSpc>
              <a:buNone/>
            </a:pPr>
            <a:r>
              <a:rPr lang="en-US" altLang="en-US" sz="2800" dirty="0" smtClean="0">
                <a:solidFill>
                  <a:srgbClr val="FFFFFF"/>
                </a:solidFill>
                <a:latin typeface="Times New Roman" panose="02020603050405020304" pitchFamily="18" charset="0"/>
                <a:cs typeface="Times New Roman" panose="02020603050405020304" pitchFamily="18" charset="0"/>
              </a:rPr>
              <a:t>11. Find </a:t>
            </a:r>
            <a:r>
              <a:rPr lang="en-US" altLang="en-US" sz="2800" dirty="0">
                <a:solidFill>
                  <a:srgbClr val="FFFFFF"/>
                </a:solidFill>
                <a:latin typeface="Times New Roman" panose="02020603050405020304" pitchFamily="18" charset="0"/>
                <a:cs typeface="Times New Roman" panose="02020603050405020304" pitchFamily="18" charset="0"/>
              </a:rPr>
              <a:t>the value of the horizontal force P to raise the block of 50 </a:t>
            </a:r>
            <a:r>
              <a:rPr lang="en-US" altLang="en-US" sz="2800" dirty="0" err="1">
                <a:solidFill>
                  <a:srgbClr val="FFFFFF"/>
                </a:solidFill>
                <a:latin typeface="Times New Roman" panose="02020603050405020304" pitchFamily="18" charset="0"/>
                <a:cs typeface="Times New Roman" panose="02020603050405020304" pitchFamily="18" charset="0"/>
              </a:rPr>
              <a:t>kN</a:t>
            </a:r>
            <a:r>
              <a:rPr lang="en-US" altLang="en-US" sz="2800" dirty="0">
                <a:solidFill>
                  <a:srgbClr val="FFFFFF"/>
                </a:solidFill>
                <a:latin typeface="Times New Roman" panose="02020603050405020304" pitchFamily="18" charset="0"/>
                <a:cs typeface="Times New Roman" panose="02020603050405020304" pitchFamily="18" charset="0"/>
              </a:rPr>
              <a:t> by a 10˚wedge as shown in the figure. Take μ=0.3 for all contact </a:t>
            </a:r>
            <a:r>
              <a:rPr lang="en-US" altLang="en-US" sz="2800" dirty="0" smtClean="0">
                <a:solidFill>
                  <a:srgbClr val="FFFFFF"/>
                </a:solidFill>
                <a:latin typeface="Times New Roman" panose="02020603050405020304" pitchFamily="18" charset="0"/>
                <a:cs typeface="Times New Roman" panose="02020603050405020304" pitchFamily="18" charset="0"/>
              </a:rPr>
              <a:t>surfaces.</a:t>
            </a:r>
          </a:p>
        </p:txBody>
      </p:sp>
      <p:pic>
        <p:nvPicPr>
          <p:cNvPr id="2" name="Picture 1"/>
          <p:cNvPicPr>
            <a:picLocks noChangeAspect="1"/>
          </p:cNvPicPr>
          <p:nvPr/>
        </p:nvPicPr>
        <p:blipFill>
          <a:blip r:embed="rId2"/>
          <a:stretch>
            <a:fillRect/>
          </a:stretch>
        </p:blipFill>
        <p:spPr>
          <a:xfrm>
            <a:off x="2514600" y="2362200"/>
            <a:ext cx="6392951" cy="411480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0360" y="1116715"/>
            <a:ext cx="2975009" cy="2167555"/>
          </a:xfrm>
          <a:prstGeom prst="rect">
            <a:avLst/>
          </a:prstGeom>
        </p:spPr>
      </p:pic>
      <p:grpSp>
        <p:nvGrpSpPr>
          <p:cNvPr id="117" name="Group 116"/>
          <p:cNvGrpSpPr/>
          <p:nvPr/>
        </p:nvGrpSpPr>
        <p:grpSpPr>
          <a:xfrm>
            <a:off x="4870016" y="882997"/>
            <a:ext cx="1752600" cy="2057400"/>
            <a:chOff x="4870016" y="882997"/>
            <a:chExt cx="1752600" cy="2057400"/>
          </a:xfrm>
        </p:grpSpPr>
        <p:cxnSp>
          <p:nvCxnSpPr>
            <p:cNvPr id="5" name="Straight Connector 4"/>
            <p:cNvCxnSpPr/>
            <p:nvPr/>
          </p:nvCxnSpPr>
          <p:spPr>
            <a:xfrm>
              <a:off x="4870016" y="882997"/>
              <a:ext cx="175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622616" y="882997"/>
              <a:ext cx="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870016" y="882997"/>
              <a:ext cx="0" cy="2057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870016" y="2330797"/>
              <a:ext cx="1752600"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p:nvPr/>
        </p:nvCxnSpPr>
        <p:spPr>
          <a:xfrm>
            <a:off x="3498416" y="1949797"/>
            <a:ext cx="1371600"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870016" y="501997"/>
            <a:ext cx="0" cy="144780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27016" y="730597"/>
            <a:ext cx="1143000" cy="121920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784416" y="120997"/>
            <a:ext cx="0" cy="144780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5708217" y="2635597"/>
            <a:ext cx="457199" cy="121920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708216" y="2178397"/>
            <a:ext cx="1295400" cy="45720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48" idx="3"/>
          </p:cNvCxnSpPr>
          <p:nvPr/>
        </p:nvCxnSpPr>
        <p:spPr>
          <a:xfrm flipH="1" flipV="1">
            <a:off x="5708219" y="2635598"/>
            <a:ext cx="1065377" cy="880444"/>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15000" y="2667000"/>
            <a:ext cx="0" cy="1371600"/>
          </a:xfrm>
          <a:prstGeom prst="line">
            <a:avLst/>
          </a:prstGeom>
          <a:ln w="31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Arc 43"/>
          <p:cNvSpPr/>
          <p:nvPr/>
        </p:nvSpPr>
        <p:spPr>
          <a:xfrm>
            <a:off x="4252367" y="1353076"/>
            <a:ext cx="1066800" cy="1371600"/>
          </a:xfrm>
          <a:prstGeom prst="arc">
            <a:avLst>
              <a:gd name="adj1" fmla="val 11135229"/>
              <a:gd name="adj2" fmla="val 1439935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p:cNvSpPr txBox="1"/>
          <p:nvPr/>
        </p:nvSpPr>
        <p:spPr>
          <a:xfrm>
            <a:off x="9601200" y="139522"/>
            <a:ext cx="2362200" cy="830997"/>
          </a:xfrm>
          <a:prstGeom prst="rect">
            <a:avLst/>
          </a:prstGeom>
          <a:noFill/>
        </p:spPr>
        <p:txBody>
          <a:bodyPr wrap="square" rtlCol="0">
            <a:spAutoFit/>
          </a:bodyPr>
          <a:lstStyle/>
          <a:p>
            <a:r>
              <a:rPr lang="en-US" dirty="0" smtClean="0"/>
              <a:t>tan</a:t>
            </a:r>
            <a:r>
              <a:rPr lang="el-GR" dirty="0" smtClean="0"/>
              <a:t>φ</a:t>
            </a:r>
            <a:r>
              <a:rPr lang="en-US" dirty="0" smtClean="0">
                <a:cs typeface="Times New Roman" panose="02020603050405020304" pitchFamily="18" charset="0"/>
              </a:rPr>
              <a:t> = 0.3</a:t>
            </a:r>
          </a:p>
          <a:p>
            <a:r>
              <a:rPr lang="el-GR" dirty="0" smtClean="0"/>
              <a:t>φ</a:t>
            </a:r>
            <a:r>
              <a:rPr lang="en-US" dirty="0" smtClean="0"/>
              <a:t> = 16.7</a:t>
            </a:r>
            <a:r>
              <a:rPr lang="en-US" baseline="30000" dirty="0" smtClean="0"/>
              <a:t>0</a:t>
            </a:r>
            <a:endParaRPr lang="en-US" baseline="30000" dirty="0"/>
          </a:p>
        </p:txBody>
      </p:sp>
      <p:sp>
        <p:nvSpPr>
          <p:cNvPr id="47" name="Rectangle 46"/>
          <p:cNvSpPr/>
          <p:nvPr/>
        </p:nvSpPr>
        <p:spPr>
          <a:xfrm>
            <a:off x="3549923" y="1353075"/>
            <a:ext cx="825867" cy="461665"/>
          </a:xfrm>
          <a:prstGeom prst="rect">
            <a:avLst/>
          </a:prstGeom>
        </p:spPr>
        <p:txBody>
          <a:bodyPr wrap="none">
            <a:spAutoFit/>
          </a:bodyPr>
          <a:lstStyle/>
          <a:p>
            <a:r>
              <a:rPr lang="en-US" dirty="0"/>
              <a:t>16.7</a:t>
            </a:r>
            <a:r>
              <a:rPr lang="en-US" baseline="30000" dirty="0"/>
              <a:t>0</a:t>
            </a:r>
          </a:p>
        </p:txBody>
      </p:sp>
      <p:sp>
        <p:nvSpPr>
          <p:cNvPr id="48" name="Rectangle 47"/>
          <p:cNvSpPr/>
          <p:nvPr/>
        </p:nvSpPr>
        <p:spPr>
          <a:xfrm>
            <a:off x="6055130" y="3315987"/>
            <a:ext cx="718466" cy="400110"/>
          </a:xfrm>
          <a:prstGeom prst="rect">
            <a:avLst/>
          </a:prstGeom>
        </p:spPr>
        <p:txBody>
          <a:bodyPr wrap="none">
            <a:spAutoFit/>
          </a:bodyPr>
          <a:lstStyle/>
          <a:p>
            <a:r>
              <a:rPr lang="en-US" sz="2000" dirty="0"/>
              <a:t>16.7</a:t>
            </a:r>
            <a:r>
              <a:rPr lang="en-US" sz="2000" baseline="30000" dirty="0"/>
              <a:t>0</a:t>
            </a:r>
          </a:p>
        </p:txBody>
      </p:sp>
      <p:sp>
        <p:nvSpPr>
          <p:cNvPr id="49" name="Arc 48"/>
          <p:cNvSpPr/>
          <p:nvPr/>
        </p:nvSpPr>
        <p:spPr>
          <a:xfrm>
            <a:off x="5692117" y="2238520"/>
            <a:ext cx="685800" cy="989484"/>
          </a:xfrm>
          <a:prstGeom prst="arc">
            <a:avLst>
              <a:gd name="adj1" fmla="val 3340634"/>
              <a:gd name="adj2" fmla="val 60560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a:off x="5401806" y="2008803"/>
            <a:ext cx="974501" cy="1524000"/>
          </a:xfrm>
          <a:prstGeom prst="arc">
            <a:avLst>
              <a:gd name="adj1" fmla="val 4601983"/>
              <a:gd name="adj2" fmla="val 62850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p:cNvSpPr txBox="1"/>
          <p:nvPr/>
        </p:nvSpPr>
        <p:spPr>
          <a:xfrm>
            <a:off x="5624503" y="3613318"/>
            <a:ext cx="591891" cy="400110"/>
          </a:xfrm>
          <a:prstGeom prst="rect">
            <a:avLst/>
          </a:prstGeom>
          <a:noFill/>
        </p:spPr>
        <p:txBody>
          <a:bodyPr wrap="square" rtlCol="0">
            <a:spAutoFit/>
          </a:bodyPr>
          <a:lstStyle/>
          <a:p>
            <a:r>
              <a:rPr lang="en-US" sz="2000" dirty="0" smtClean="0"/>
              <a:t>10</a:t>
            </a:r>
            <a:r>
              <a:rPr lang="en-US" sz="2000" baseline="30000" dirty="0" smtClean="0"/>
              <a:t>0</a:t>
            </a:r>
            <a:endParaRPr lang="en-US" sz="2000" baseline="30000" dirty="0"/>
          </a:p>
        </p:txBody>
      </p:sp>
      <p:sp>
        <p:nvSpPr>
          <p:cNvPr id="55" name="TextBox 54"/>
          <p:cNvSpPr txBox="1"/>
          <p:nvPr/>
        </p:nvSpPr>
        <p:spPr>
          <a:xfrm>
            <a:off x="5844171" y="0"/>
            <a:ext cx="990600" cy="461665"/>
          </a:xfrm>
          <a:prstGeom prst="rect">
            <a:avLst/>
          </a:prstGeom>
          <a:noFill/>
        </p:spPr>
        <p:txBody>
          <a:bodyPr wrap="square" rtlCol="0">
            <a:spAutoFit/>
          </a:bodyPr>
          <a:lstStyle/>
          <a:p>
            <a:r>
              <a:rPr lang="en-US" dirty="0" smtClean="0"/>
              <a:t>50 </a:t>
            </a:r>
            <a:r>
              <a:rPr lang="en-US" dirty="0" err="1" smtClean="0"/>
              <a:t>kN</a:t>
            </a:r>
            <a:endParaRPr lang="en-US" dirty="0"/>
          </a:p>
        </p:txBody>
      </p:sp>
      <p:sp>
        <p:nvSpPr>
          <p:cNvPr id="56" name="TextBox 55"/>
          <p:cNvSpPr txBox="1"/>
          <p:nvPr/>
        </p:nvSpPr>
        <p:spPr>
          <a:xfrm>
            <a:off x="4565216" y="4465"/>
            <a:ext cx="609600" cy="461665"/>
          </a:xfrm>
          <a:prstGeom prst="rect">
            <a:avLst/>
          </a:prstGeom>
          <a:noFill/>
        </p:spPr>
        <p:txBody>
          <a:bodyPr wrap="square" rtlCol="0">
            <a:spAutoFit/>
          </a:bodyPr>
          <a:lstStyle/>
          <a:p>
            <a:r>
              <a:rPr lang="en-US" dirty="0" smtClean="0"/>
              <a:t>F</a:t>
            </a:r>
            <a:r>
              <a:rPr lang="en-US" baseline="-25000" dirty="0" smtClean="0"/>
              <a:t>1</a:t>
            </a:r>
            <a:endParaRPr lang="en-US" baseline="-25000" dirty="0"/>
          </a:p>
        </p:txBody>
      </p:sp>
      <p:sp>
        <p:nvSpPr>
          <p:cNvPr id="57" name="TextBox 56"/>
          <p:cNvSpPr txBox="1"/>
          <p:nvPr/>
        </p:nvSpPr>
        <p:spPr>
          <a:xfrm>
            <a:off x="3346015" y="214390"/>
            <a:ext cx="549845" cy="461665"/>
          </a:xfrm>
          <a:prstGeom prst="rect">
            <a:avLst/>
          </a:prstGeom>
          <a:noFill/>
        </p:spPr>
        <p:txBody>
          <a:bodyPr wrap="square" rtlCol="0">
            <a:spAutoFit/>
          </a:bodyPr>
          <a:lstStyle/>
          <a:p>
            <a:r>
              <a:rPr lang="en-US" dirty="0" smtClean="0"/>
              <a:t>R</a:t>
            </a:r>
            <a:r>
              <a:rPr lang="en-US" baseline="-25000" dirty="0" smtClean="0"/>
              <a:t>1</a:t>
            </a:r>
            <a:endParaRPr lang="en-US" baseline="-25000" dirty="0"/>
          </a:p>
        </p:txBody>
      </p:sp>
      <p:sp>
        <p:nvSpPr>
          <p:cNvPr id="58" name="TextBox 57"/>
          <p:cNvSpPr txBox="1"/>
          <p:nvPr/>
        </p:nvSpPr>
        <p:spPr>
          <a:xfrm>
            <a:off x="3727016" y="2008803"/>
            <a:ext cx="796087" cy="461665"/>
          </a:xfrm>
          <a:prstGeom prst="rect">
            <a:avLst/>
          </a:prstGeom>
          <a:noFill/>
        </p:spPr>
        <p:txBody>
          <a:bodyPr wrap="square" rtlCol="0">
            <a:spAutoFit/>
          </a:bodyPr>
          <a:lstStyle/>
          <a:p>
            <a:r>
              <a:rPr lang="en-US" dirty="0" smtClean="0"/>
              <a:t>R</a:t>
            </a:r>
            <a:r>
              <a:rPr lang="en-US" baseline="-25000" dirty="0" smtClean="0"/>
              <a:t>N1</a:t>
            </a:r>
            <a:endParaRPr lang="en-US" baseline="-25000" dirty="0"/>
          </a:p>
        </p:txBody>
      </p:sp>
      <p:sp>
        <p:nvSpPr>
          <p:cNvPr id="60" name="TextBox 59"/>
          <p:cNvSpPr txBox="1"/>
          <p:nvPr/>
        </p:nvSpPr>
        <p:spPr>
          <a:xfrm>
            <a:off x="6026435" y="3762520"/>
            <a:ext cx="760732" cy="461665"/>
          </a:xfrm>
          <a:prstGeom prst="rect">
            <a:avLst/>
          </a:prstGeom>
          <a:noFill/>
        </p:spPr>
        <p:txBody>
          <a:bodyPr wrap="square" rtlCol="0">
            <a:spAutoFit/>
          </a:bodyPr>
          <a:lstStyle/>
          <a:p>
            <a:r>
              <a:rPr lang="en-US" dirty="0" smtClean="0"/>
              <a:t>R</a:t>
            </a:r>
            <a:r>
              <a:rPr lang="en-US" baseline="-25000" dirty="0" smtClean="0"/>
              <a:t>N2</a:t>
            </a:r>
            <a:endParaRPr lang="en-US" baseline="-25000" dirty="0"/>
          </a:p>
        </p:txBody>
      </p:sp>
      <p:sp>
        <p:nvSpPr>
          <p:cNvPr id="61" name="TextBox 60"/>
          <p:cNvSpPr txBox="1"/>
          <p:nvPr/>
        </p:nvSpPr>
        <p:spPr>
          <a:xfrm>
            <a:off x="6079555" y="2610426"/>
            <a:ext cx="549845" cy="461665"/>
          </a:xfrm>
          <a:prstGeom prst="rect">
            <a:avLst/>
          </a:prstGeom>
          <a:noFill/>
        </p:spPr>
        <p:txBody>
          <a:bodyPr wrap="square" rtlCol="0">
            <a:spAutoFit/>
          </a:bodyPr>
          <a:lstStyle/>
          <a:p>
            <a:r>
              <a:rPr lang="en-US" dirty="0" smtClean="0"/>
              <a:t>R</a:t>
            </a:r>
            <a:r>
              <a:rPr lang="en-US" baseline="-25000" dirty="0" smtClean="0"/>
              <a:t>2</a:t>
            </a:r>
            <a:endParaRPr lang="en-US" baseline="-25000" dirty="0"/>
          </a:p>
        </p:txBody>
      </p:sp>
      <p:sp>
        <p:nvSpPr>
          <p:cNvPr id="62" name="TextBox 61"/>
          <p:cNvSpPr txBox="1"/>
          <p:nvPr/>
        </p:nvSpPr>
        <p:spPr>
          <a:xfrm>
            <a:off x="7010400" y="1720574"/>
            <a:ext cx="609600" cy="461665"/>
          </a:xfrm>
          <a:prstGeom prst="rect">
            <a:avLst/>
          </a:prstGeom>
          <a:noFill/>
        </p:spPr>
        <p:txBody>
          <a:bodyPr wrap="square" rtlCol="0">
            <a:spAutoFit/>
          </a:bodyPr>
          <a:lstStyle/>
          <a:p>
            <a:r>
              <a:rPr lang="en-US" dirty="0" smtClean="0"/>
              <a:t>F</a:t>
            </a:r>
            <a:r>
              <a:rPr lang="en-US" baseline="-25000" dirty="0" smtClean="0"/>
              <a:t>2</a:t>
            </a:r>
            <a:endParaRPr lang="en-US" baseline="-25000" dirty="0"/>
          </a:p>
        </p:txBody>
      </p:sp>
      <p:grpSp>
        <p:nvGrpSpPr>
          <p:cNvPr id="119" name="Group 118"/>
          <p:cNvGrpSpPr/>
          <p:nvPr/>
        </p:nvGrpSpPr>
        <p:grpSpPr>
          <a:xfrm>
            <a:off x="7237577" y="4253500"/>
            <a:ext cx="1794105" cy="1752600"/>
            <a:chOff x="7237577" y="4253500"/>
            <a:chExt cx="1794105" cy="1752600"/>
          </a:xfrm>
        </p:grpSpPr>
        <p:cxnSp>
          <p:nvCxnSpPr>
            <p:cNvPr id="65" name="Straight Connector 64"/>
            <p:cNvCxnSpPr/>
            <p:nvPr/>
          </p:nvCxnSpPr>
          <p:spPr>
            <a:xfrm flipV="1">
              <a:off x="7237577" y="4253500"/>
              <a:ext cx="1794105"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37577" y="4863100"/>
              <a:ext cx="0" cy="1143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031682" y="4253500"/>
              <a:ext cx="0" cy="1752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237577" y="6006100"/>
              <a:ext cx="17941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p:nvPr/>
        </p:nvCxnSpPr>
        <p:spPr>
          <a:xfrm flipH="1" flipV="1">
            <a:off x="7010401" y="3677856"/>
            <a:ext cx="1065376" cy="880444"/>
          </a:xfrm>
          <a:prstGeom prst="straightConnector1">
            <a:avLst/>
          </a:prstGeom>
          <a:ln w="571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8075777" y="3429000"/>
            <a:ext cx="0" cy="11293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Arc 74"/>
          <p:cNvSpPr/>
          <p:nvPr/>
        </p:nvSpPr>
        <p:spPr>
          <a:xfrm>
            <a:off x="7666116" y="3767873"/>
            <a:ext cx="1273675" cy="980255"/>
          </a:xfrm>
          <a:prstGeom prst="arc">
            <a:avLst>
              <a:gd name="adj1" fmla="val 11174229"/>
              <a:gd name="adj2" fmla="val 147105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p:cNvSpPr txBox="1"/>
          <p:nvPr/>
        </p:nvSpPr>
        <p:spPr>
          <a:xfrm>
            <a:off x="7365781" y="3601784"/>
            <a:ext cx="978793" cy="399245"/>
          </a:xfrm>
          <a:prstGeom prst="rect">
            <a:avLst/>
          </a:prstGeom>
          <a:noFill/>
        </p:spPr>
        <p:txBody>
          <a:bodyPr wrap="square" rtlCol="0">
            <a:spAutoFit/>
          </a:bodyPr>
          <a:lstStyle/>
          <a:p>
            <a:r>
              <a:rPr lang="en-US" sz="2000" dirty="0" smtClean="0"/>
              <a:t>26.7</a:t>
            </a:r>
            <a:r>
              <a:rPr lang="en-US" sz="2000" baseline="30000" dirty="0" smtClean="0"/>
              <a:t>0</a:t>
            </a:r>
            <a:endParaRPr lang="en-US" sz="2000" baseline="30000" dirty="0"/>
          </a:p>
        </p:txBody>
      </p:sp>
      <p:cxnSp>
        <p:nvCxnSpPr>
          <p:cNvPr id="78" name="Straight Arrow Connector 77"/>
          <p:cNvCxnSpPr/>
          <p:nvPr/>
        </p:nvCxnSpPr>
        <p:spPr>
          <a:xfrm flipH="1">
            <a:off x="9031683" y="5217613"/>
            <a:ext cx="1424544" cy="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9556109" y="4755948"/>
            <a:ext cx="442918" cy="461665"/>
          </a:xfrm>
          <a:prstGeom prst="rect">
            <a:avLst/>
          </a:prstGeom>
          <a:noFill/>
        </p:spPr>
        <p:txBody>
          <a:bodyPr wrap="square" rtlCol="0">
            <a:spAutoFit/>
          </a:bodyPr>
          <a:lstStyle/>
          <a:p>
            <a:r>
              <a:rPr lang="en-US" dirty="0" smtClean="0"/>
              <a:t>P</a:t>
            </a:r>
            <a:endParaRPr lang="en-US" dirty="0"/>
          </a:p>
        </p:txBody>
      </p:sp>
      <p:cxnSp>
        <p:nvCxnSpPr>
          <p:cNvPr id="87" name="Straight Arrow Connector 86"/>
          <p:cNvCxnSpPr/>
          <p:nvPr/>
        </p:nvCxnSpPr>
        <p:spPr>
          <a:xfrm flipH="1" flipV="1">
            <a:off x="8075777" y="6006100"/>
            <a:ext cx="1423" cy="85190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939043" y="5999251"/>
            <a:ext cx="1116331" cy="45007"/>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6766239" y="6051107"/>
            <a:ext cx="1289135" cy="636087"/>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3" name="Arc 112"/>
          <p:cNvSpPr/>
          <p:nvPr/>
        </p:nvSpPr>
        <p:spPr>
          <a:xfrm>
            <a:off x="7764462" y="5217613"/>
            <a:ext cx="1223303" cy="1524000"/>
          </a:xfrm>
          <a:prstGeom prst="arc">
            <a:avLst>
              <a:gd name="adj1" fmla="val 6799756"/>
              <a:gd name="adj2" fmla="val 972109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p:cNvSpPr txBox="1"/>
          <p:nvPr/>
        </p:nvSpPr>
        <p:spPr>
          <a:xfrm>
            <a:off x="7169475" y="6358941"/>
            <a:ext cx="870560" cy="461665"/>
          </a:xfrm>
          <a:prstGeom prst="rect">
            <a:avLst/>
          </a:prstGeom>
          <a:noFill/>
        </p:spPr>
        <p:txBody>
          <a:bodyPr wrap="square" rtlCol="0">
            <a:spAutoFit/>
          </a:bodyPr>
          <a:lstStyle/>
          <a:p>
            <a:r>
              <a:rPr lang="en-US" dirty="0" smtClean="0"/>
              <a:t>16.7</a:t>
            </a:r>
            <a:r>
              <a:rPr lang="en-US" baseline="30000" dirty="0" smtClean="0"/>
              <a:t>0</a:t>
            </a:r>
            <a:endParaRPr lang="en-US" baseline="30000" dirty="0"/>
          </a:p>
        </p:txBody>
      </p:sp>
      <p:sp>
        <p:nvSpPr>
          <p:cNvPr id="116" name="TextBox 115"/>
          <p:cNvSpPr txBox="1"/>
          <p:nvPr/>
        </p:nvSpPr>
        <p:spPr>
          <a:xfrm>
            <a:off x="6756181" y="5506278"/>
            <a:ext cx="609600" cy="461665"/>
          </a:xfrm>
          <a:prstGeom prst="rect">
            <a:avLst/>
          </a:prstGeom>
          <a:noFill/>
        </p:spPr>
        <p:txBody>
          <a:bodyPr wrap="square" rtlCol="0">
            <a:spAutoFit/>
          </a:bodyPr>
          <a:lstStyle/>
          <a:p>
            <a:r>
              <a:rPr lang="en-US" dirty="0" smtClean="0"/>
              <a:t>F</a:t>
            </a:r>
            <a:r>
              <a:rPr lang="en-US" baseline="-25000" dirty="0" smtClean="0"/>
              <a:t>3</a:t>
            </a:r>
            <a:endParaRPr lang="en-US" baseline="-25000" dirty="0"/>
          </a:p>
        </p:txBody>
      </p:sp>
      <p:sp>
        <p:nvSpPr>
          <p:cNvPr id="118" name="TextBox 117"/>
          <p:cNvSpPr txBox="1"/>
          <p:nvPr/>
        </p:nvSpPr>
        <p:spPr>
          <a:xfrm>
            <a:off x="8057114" y="6211068"/>
            <a:ext cx="760732" cy="461665"/>
          </a:xfrm>
          <a:prstGeom prst="rect">
            <a:avLst/>
          </a:prstGeom>
          <a:noFill/>
        </p:spPr>
        <p:txBody>
          <a:bodyPr wrap="square" rtlCol="0">
            <a:spAutoFit/>
          </a:bodyPr>
          <a:lstStyle/>
          <a:p>
            <a:r>
              <a:rPr lang="en-US" dirty="0" smtClean="0"/>
              <a:t>R</a:t>
            </a:r>
            <a:r>
              <a:rPr lang="en-US" baseline="-25000" dirty="0" smtClean="0"/>
              <a:t>N3</a:t>
            </a:r>
            <a:endParaRPr lang="en-US" baseline="-25000" dirty="0"/>
          </a:p>
        </p:txBody>
      </p:sp>
      <p:sp>
        <p:nvSpPr>
          <p:cNvPr id="121" name="TextBox 120"/>
          <p:cNvSpPr txBox="1"/>
          <p:nvPr/>
        </p:nvSpPr>
        <p:spPr>
          <a:xfrm>
            <a:off x="7268166" y="4023724"/>
            <a:ext cx="549845" cy="461665"/>
          </a:xfrm>
          <a:prstGeom prst="rect">
            <a:avLst/>
          </a:prstGeom>
          <a:noFill/>
        </p:spPr>
        <p:txBody>
          <a:bodyPr wrap="square" rtlCol="0">
            <a:spAutoFit/>
          </a:bodyPr>
          <a:lstStyle/>
          <a:p>
            <a:r>
              <a:rPr lang="en-US" dirty="0" smtClean="0"/>
              <a:t>R</a:t>
            </a:r>
            <a:r>
              <a:rPr lang="en-US" baseline="-25000" dirty="0" smtClean="0"/>
              <a:t>2</a:t>
            </a:r>
            <a:endParaRPr lang="en-US" baseline="-25000" dirty="0"/>
          </a:p>
        </p:txBody>
      </p:sp>
      <p:sp>
        <p:nvSpPr>
          <p:cNvPr id="123" name="TextBox 122"/>
          <p:cNvSpPr txBox="1"/>
          <p:nvPr/>
        </p:nvSpPr>
        <p:spPr>
          <a:xfrm>
            <a:off x="6411676" y="6135304"/>
            <a:ext cx="549845" cy="461665"/>
          </a:xfrm>
          <a:prstGeom prst="rect">
            <a:avLst/>
          </a:prstGeom>
          <a:noFill/>
        </p:spPr>
        <p:txBody>
          <a:bodyPr wrap="square" rtlCol="0">
            <a:spAutoFit/>
          </a:bodyPr>
          <a:lstStyle/>
          <a:p>
            <a:r>
              <a:rPr lang="en-US" dirty="0" smtClean="0"/>
              <a:t>R</a:t>
            </a:r>
            <a:r>
              <a:rPr lang="en-US" baseline="-25000" dirty="0" smtClean="0"/>
              <a:t>3</a:t>
            </a:r>
            <a:endParaRPr lang="en-US" baseline="-250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49520" y="2162520"/>
              <a:ext cx="763560" cy="592560"/>
            </p14:xfrm>
          </p:contentPart>
        </mc:Choice>
        <mc:Fallback>
          <p:pic>
            <p:nvPicPr>
              <p:cNvPr id="3" name="Ink 2"/>
              <p:cNvPicPr/>
              <p:nvPr/>
            </p:nvPicPr>
            <p:blipFill>
              <a:blip r:embed="rId4"/>
              <a:stretch>
                <a:fillRect/>
              </a:stretch>
            </p:blipFill>
            <p:spPr>
              <a:xfrm>
                <a:off x="745920" y="2158200"/>
                <a:ext cx="771840" cy="601560"/>
              </a:xfrm>
              <a:prstGeom prst="rect">
                <a:avLst/>
              </a:prstGeom>
            </p:spPr>
          </p:pic>
        </mc:Fallback>
      </mc:AlternateContent>
    </p:spTree>
    <p:extLst>
      <p:ext uri="{BB962C8B-B14F-4D97-AF65-F5344CB8AC3E}">
        <p14:creationId xmlns:p14="http://schemas.microsoft.com/office/powerpoint/2010/main" val="331941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7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2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1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0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1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1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12"/>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1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7" grpId="0"/>
      <p:bldP spid="48" grpId="0"/>
      <p:bldP spid="49" grpId="0" animBg="1"/>
      <p:bldP spid="51" grpId="0" animBg="1"/>
      <p:bldP spid="54" grpId="0"/>
      <p:bldP spid="55" grpId="0"/>
      <p:bldP spid="56" grpId="0"/>
      <p:bldP spid="57" grpId="0"/>
      <p:bldP spid="58" grpId="0"/>
      <p:bldP spid="60" grpId="0"/>
      <p:bldP spid="61" grpId="0"/>
      <p:bldP spid="62" grpId="0"/>
      <p:bldP spid="75" grpId="0" animBg="1"/>
      <p:bldP spid="76" grpId="0"/>
      <p:bldP spid="84" grpId="0"/>
      <p:bldP spid="113" grpId="0" animBg="1"/>
      <p:bldP spid="112" grpId="0"/>
      <p:bldP spid="116" grpId="0"/>
      <p:bldP spid="118" grpId="0"/>
      <p:bldP spid="121" grpId="0"/>
      <p:bldP spid="12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2602412"/>
            <a:ext cx="1752600" cy="2057400"/>
            <a:chOff x="4870016" y="882997"/>
            <a:chExt cx="1752600" cy="2057400"/>
          </a:xfrm>
        </p:grpSpPr>
        <p:cxnSp>
          <p:nvCxnSpPr>
            <p:cNvPr id="5" name="Straight Connector 4"/>
            <p:cNvCxnSpPr/>
            <p:nvPr/>
          </p:nvCxnSpPr>
          <p:spPr>
            <a:xfrm>
              <a:off x="4870016" y="882997"/>
              <a:ext cx="1752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622616" y="882997"/>
              <a:ext cx="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870016" y="882997"/>
              <a:ext cx="0" cy="2057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870016" y="2330797"/>
              <a:ext cx="1752600"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Arrow Connector 8"/>
          <p:cNvCxnSpPr/>
          <p:nvPr/>
        </p:nvCxnSpPr>
        <p:spPr>
          <a:xfrm>
            <a:off x="304801" y="3669212"/>
            <a:ext cx="1371600"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676401" y="2221412"/>
            <a:ext cx="0" cy="144780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3401" y="2450012"/>
            <a:ext cx="1143000" cy="121920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590801" y="1840412"/>
            <a:ext cx="0" cy="144780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514602" y="4355012"/>
            <a:ext cx="457199" cy="121920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514601" y="3897812"/>
            <a:ext cx="1295400" cy="45720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514605" y="4355013"/>
            <a:ext cx="1446185" cy="1177775"/>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21385" y="4386415"/>
            <a:ext cx="0" cy="1371600"/>
          </a:xfrm>
          <a:prstGeom prst="line">
            <a:avLst/>
          </a:prstGeom>
          <a:ln w="31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Arc 16"/>
          <p:cNvSpPr/>
          <p:nvPr/>
        </p:nvSpPr>
        <p:spPr>
          <a:xfrm>
            <a:off x="1058752" y="3072491"/>
            <a:ext cx="1066800" cy="1371600"/>
          </a:xfrm>
          <a:prstGeom prst="arc">
            <a:avLst>
              <a:gd name="adj1" fmla="val 11135229"/>
              <a:gd name="adj2" fmla="val 1439935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356308" y="3072490"/>
            <a:ext cx="825867" cy="461665"/>
          </a:xfrm>
          <a:prstGeom prst="rect">
            <a:avLst/>
          </a:prstGeom>
        </p:spPr>
        <p:txBody>
          <a:bodyPr wrap="none">
            <a:spAutoFit/>
          </a:bodyPr>
          <a:lstStyle/>
          <a:p>
            <a:r>
              <a:rPr lang="en-US" dirty="0"/>
              <a:t>16.7</a:t>
            </a:r>
            <a:r>
              <a:rPr lang="en-US" baseline="30000" dirty="0"/>
              <a:t>0</a:t>
            </a:r>
          </a:p>
        </p:txBody>
      </p:sp>
      <p:sp>
        <p:nvSpPr>
          <p:cNvPr id="19" name="Rectangle 18"/>
          <p:cNvSpPr/>
          <p:nvPr/>
        </p:nvSpPr>
        <p:spPr>
          <a:xfrm>
            <a:off x="2861515" y="5035402"/>
            <a:ext cx="718466" cy="400110"/>
          </a:xfrm>
          <a:prstGeom prst="rect">
            <a:avLst/>
          </a:prstGeom>
        </p:spPr>
        <p:txBody>
          <a:bodyPr wrap="none">
            <a:spAutoFit/>
          </a:bodyPr>
          <a:lstStyle/>
          <a:p>
            <a:r>
              <a:rPr lang="en-US" sz="2000" dirty="0"/>
              <a:t>16.7</a:t>
            </a:r>
            <a:r>
              <a:rPr lang="en-US" sz="2000" baseline="30000" dirty="0"/>
              <a:t>0</a:t>
            </a:r>
          </a:p>
        </p:txBody>
      </p:sp>
      <p:sp>
        <p:nvSpPr>
          <p:cNvPr id="20" name="Arc 19"/>
          <p:cNvSpPr/>
          <p:nvPr/>
        </p:nvSpPr>
        <p:spPr>
          <a:xfrm>
            <a:off x="2498502" y="3957935"/>
            <a:ext cx="685800" cy="989484"/>
          </a:xfrm>
          <a:prstGeom prst="arc">
            <a:avLst>
              <a:gd name="adj1" fmla="val 3340634"/>
              <a:gd name="adj2" fmla="val 60560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a:off x="2208191" y="3728218"/>
            <a:ext cx="974501" cy="1524000"/>
          </a:xfrm>
          <a:prstGeom prst="arc">
            <a:avLst>
              <a:gd name="adj1" fmla="val 4601983"/>
              <a:gd name="adj2" fmla="val 62850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2430888" y="5332733"/>
            <a:ext cx="591891" cy="400110"/>
          </a:xfrm>
          <a:prstGeom prst="rect">
            <a:avLst/>
          </a:prstGeom>
          <a:noFill/>
        </p:spPr>
        <p:txBody>
          <a:bodyPr wrap="square" rtlCol="0">
            <a:spAutoFit/>
          </a:bodyPr>
          <a:lstStyle/>
          <a:p>
            <a:r>
              <a:rPr lang="en-US" sz="2000" dirty="0" smtClean="0"/>
              <a:t>10</a:t>
            </a:r>
            <a:r>
              <a:rPr lang="en-US" sz="2000" baseline="30000" dirty="0" smtClean="0"/>
              <a:t>0</a:t>
            </a:r>
            <a:endParaRPr lang="en-US" sz="2000" baseline="30000" dirty="0"/>
          </a:p>
        </p:txBody>
      </p:sp>
      <p:sp>
        <p:nvSpPr>
          <p:cNvPr id="23" name="TextBox 22"/>
          <p:cNvSpPr txBox="1"/>
          <p:nvPr/>
        </p:nvSpPr>
        <p:spPr>
          <a:xfrm>
            <a:off x="2650556" y="1719415"/>
            <a:ext cx="990600" cy="461665"/>
          </a:xfrm>
          <a:prstGeom prst="rect">
            <a:avLst/>
          </a:prstGeom>
          <a:noFill/>
        </p:spPr>
        <p:txBody>
          <a:bodyPr wrap="square" rtlCol="0">
            <a:spAutoFit/>
          </a:bodyPr>
          <a:lstStyle/>
          <a:p>
            <a:r>
              <a:rPr lang="en-US" dirty="0" smtClean="0"/>
              <a:t>50 </a:t>
            </a:r>
            <a:r>
              <a:rPr lang="en-US" dirty="0" err="1" smtClean="0"/>
              <a:t>kN</a:t>
            </a:r>
            <a:endParaRPr lang="en-US" dirty="0"/>
          </a:p>
        </p:txBody>
      </p:sp>
      <p:sp>
        <p:nvSpPr>
          <p:cNvPr id="24" name="TextBox 23"/>
          <p:cNvSpPr txBox="1"/>
          <p:nvPr/>
        </p:nvSpPr>
        <p:spPr>
          <a:xfrm>
            <a:off x="1371601" y="1723880"/>
            <a:ext cx="609600" cy="461665"/>
          </a:xfrm>
          <a:prstGeom prst="rect">
            <a:avLst/>
          </a:prstGeom>
          <a:noFill/>
        </p:spPr>
        <p:txBody>
          <a:bodyPr wrap="square" rtlCol="0">
            <a:spAutoFit/>
          </a:bodyPr>
          <a:lstStyle/>
          <a:p>
            <a:r>
              <a:rPr lang="en-US" dirty="0" smtClean="0"/>
              <a:t>F</a:t>
            </a:r>
            <a:r>
              <a:rPr lang="en-US" baseline="-25000" dirty="0" smtClean="0"/>
              <a:t>1</a:t>
            </a:r>
            <a:endParaRPr lang="en-US" baseline="-25000" dirty="0"/>
          </a:p>
        </p:txBody>
      </p:sp>
      <p:sp>
        <p:nvSpPr>
          <p:cNvPr id="25" name="TextBox 24"/>
          <p:cNvSpPr txBox="1"/>
          <p:nvPr/>
        </p:nvSpPr>
        <p:spPr>
          <a:xfrm>
            <a:off x="152400" y="1933805"/>
            <a:ext cx="549845" cy="461665"/>
          </a:xfrm>
          <a:prstGeom prst="rect">
            <a:avLst/>
          </a:prstGeom>
          <a:noFill/>
        </p:spPr>
        <p:txBody>
          <a:bodyPr wrap="square" rtlCol="0">
            <a:spAutoFit/>
          </a:bodyPr>
          <a:lstStyle/>
          <a:p>
            <a:r>
              <a:rPr lang="en-US" dirty="0" smtClean="0"/>
              <a:t>R</a:t>
            </a:r>
            <a:r>
              <a:rPr lang="en-US" baseline="-25000" dirty="0" smtClean="0"/>
              <a:t>1</a:t>
            </a:r>
            <a:endParaRPr lang="en-US" baseline="-25000" dirty="0"/>
          </a:p>
        </p:txBody>
      </p:sp>
      <p:sp>
        <p:nvSpPr>
          <p:cNvPr id="26" name="TextBox 25"/>
          <p:cNvSpPr txBox="1"/>
          <p:nvPr/>
        </p:nvSpPr>
        <p:spPr>
          <a:xfrm>
            <a:off x="533401" y="3728218"/>
            <a:ext cx="796087" cy="461665"/>
          </a:xfrm>
          <a:prstGeom prst="rect">
            <a:avLst/>
          </a:prstGeom>
          <a:noFill/>
        </p:spPr>
        <p:txBody>
          <a:bodyPr wrap="square" rtlCol="0">
            <a:spAutoFit/>
          </a:bodyPr>
          <a:lstStyle/>
          <a:p>
            <a:r>
              <a:rPr lang="en-US" dirty="0" smtClean="0"/>
              <a:t>R</a:t>
            </a:r>
            <a:r>
              <a:rPr lang="en-US" baseline="-25000" dirty="0" smtClean="0"/>
              <a:t>N1</a:t>
            </a:r>
            <a:endParaRPr lang="en-US" baseline="-25000" dirty="0"/>
          </a:p>
        </p:txBody>
      </p:sp>
      <p:sp>
        <p:nvSpPr>
          <p:cNvPr id="27" name="TextBox 26"/>
          <p:cNvSpPr txBox="1"/>
          <p:nvPr/>
        </p:nvSpPr>
        <p:spPr>
          <a:xfrm>
            <a:off x="2832820" y="5481935"/>
            <a:ext cx="760732" cy="461665"/>
          </a:xfrm>
          <a:prstGeom prst="rect">
            <a:avLst/>
          </a:prstGeom>
          <a:noFill/>
        </p:spPr>
        <p:txBody>
          <a:bodyPr wrap="square" rtlCol="0">
            <a:spAutoFit/>
          </a:bodyPr>
          <a:lstStyle/>
          <a:p>
            <a:r>
              <a:rPr lang="en-US" dirty="0" smtClean="0"/>
              <a:t>R</a:t>
            </a:r>
            <a:r>
              <a:rPr lang="en-US" baseline="-25000" dirty="0" smtClean="0"/>
              <a:t>N2</a:t>
            </a:r>
            <a:endParaRPr lang="en-US" baseline="-25000" dirty="0"/>
          </a:p>
        </p:txBody>
      </p:sp>
      <p:sp>
        <p:nvSpPr>
          <p:cNvPr id="28" name="TextBox 27"/>
          <p:cNvSpPr txBox="1"/>
          <p:nvPr/>
        </p:nvSpPr>
        <p:spPr>
          <a:xfrm>
            <a:off x="3195583" y="4522373"/>
            <a:ext cx="549845" cy="461665"/>
          </a:xfrm>
          <a:prstGeom prst="rect">
            <a:avLst/>
          </a:prstGeom>
          <a:noFill/>
        </p:spPr>
        <p:txBody>
          <a:bodyPr wrap="square" rtlCol="0">
            <a:spAutoFit/>
          </a:bodyPr>
          <a:lstStyle/>
          <a:p>
            <a:r>
              <a:rPr lang="en-US" dirty="0" smtClean="0"/>
              <a:t>R</a:t>
            </a:r>
            <a:r>
              <a:rPr lang="en-US" baseline="-25000" dirty="0" smtClean="0"/>
              <a:t>2</a:t>
            </a:r>
            <a:endParaRPr lang="en-US" baseline="-25000" dirty="0"/>
          </a:p>
        </p:txBody>
      </p:sp>
      <p:sp>
        <p:nvSpPr>
          <p:cNvPr id="29" name="TextBox 28"/>
          <p:cNvSpPr txBox="1"/>
          <p:nvPr/>
        </p:nvSpPr>
        <p:spPr>
          <a:xfrm>
            <a:off x="3816785" y="3439989"/>
            <a:ext cx="609600" cy="461665"/>
          </a:xfrm>
          <a:prstGeom prst="rect">
            <a:avLst/>
          </a:prstGeom>
          <a:noFill/>
        </p:spPr>
        <p:txBody>
          <a:bodyPr wrap="square" rtlCol="0">
            <a:spAutoFit/>
          </a:bodyPr>
          <a:lstStyle/>
          <a:p>
            <a:r>
              <a:rPr lang="en-US" dirty="0" smtClean="0"/>
              <a:t>F</a:t>
            </a:r>
            <a:r>
              <a:rPr lang="en-US" baseline="-25000" dirty="0" smtClean="0"/>
              <a:t>2</a:t>
            </a:r>
            <a:endParaRPr lang="en-US" baseline="-25000" dirty="0"/>
          </a:p>
        </p:txBody>
      </p:sp>
      <p:cxnSp>
        <p:nvCxnSpPr>
          <p:cNvPr id="31" name="Straight Arrow Connector 30"/>
          <p:cNvCxnSpPr/>
          <p:nvPr/>
        </p:nvCxnSpPr>
        <p:spPr>
          <a:xfrm>
            <a:off x="7010400" y="838200"/>
            <a:ext cx="0" cy="1835947"/>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10400" y="2615076"/>
            <a:ext cx="2583671" cy="1435136"/>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7010056" y="838201"/>
            <a:ext cx="2438744" cy="3059611"/>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010055" y="2602412"/>
            <a:ext cx="76234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Arc 42"/>
          <p:cNvSpPr/>
          <p:nvPr/>
        </p:nvSpPr>
        <p:spPr>
          <a:xfrm>
            <a:off x="6743183" y="2395470"/>
            <a:ext cx="533744" cy="49306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6760548" y="2196514"/>
            <a:ext cx="997729" cy="654847"/>
          </a:xfrm>
          <a:prstGeom prst="arc">
            <a:avLst>
              <a:gd name="adj1" fmla="val 834327"/>
              <a:gd name="adj2" fmla="val 396782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p:cNvSpPr txBox="1"/>
          <p:nvPr/>
        </p:nvSpPr>
        <p:spPr>
          <a:xfrm>
            <a:off x="6135368" y="1525340"/>
            <a:ext cx="898298" cy="461665"/>
          </a:xfrm>
          <a:prstGeom prst="rect">
            <a:avLst/>
          </a:prstGeom>
          <a:noFill/>
        </p:spPr>
        <p:txBody>
          <a:bodyPr wrap="square" rtlCol="0">
            <a:spAutoFit/>
          </a:bodyPr>
          <a:lstStyle/>
          <a:p>
            <a:r>
              <a:rPr lang="en-US" dirty="0" smtClean="0"/>
              <a:t>50kN</a:t>
            </a:r>
            <a:endParaRPr lang="en-US" dirty="0"/>
          </a:p>
        </p:txBody>
      </p:sp>
      <p:sp>
        <p:nvSpPr>
          <p:cNvPr id="46" name="TextBox 45"/>
          <p:cNvSpPr txBox="1"/>
          <p:nvPr/>
        </p:nvSpPr>
        <p:spPr>
          <a:xfrm>
            <a:off x="7619657" y="3201366"/>
            <a:ext cx="609771" cy="461665"/>
          </a:xfrm>
          <a:prstGeom prst="rect">
            <a:avLst/>
          </a:prstGeom>
          <a:noFill/>
        </p:spPr>
        <p:txBody>
          <a:bodyPr wrap="square" rtlCol="0">
            <a:spAutoFit/>
          </a:bodyPr>
          <a:lstStyle/>
          <a:p>
            <a:r>
              <a:rPr lang="en-US" dirty="0" smtClean="0"/>
              <a:t>R</a:t>
            </a:r>
            <a:r>
              <a:rPr lang="en-US" baseline="-25000" dirty="0" smtClean="0"/>
              <a:t>1</a:t>
            </a:r>
            <a:endParaRPr lang="en-US" baseline="-25000" dirty="0"/>
          </a:p>
        </p:txBody>
      </p:sp>
      <p:sp>
        <p:nvSpPr>
          <p:cNvPr id="47" name="TextBox 46"/>
          <p:cNvSpPr txBox="1"/>
          <p:nvPr/>
        </p:nvSpPr>
        <p:spPr>
          <a:xfrm>
            <a:off x="8113825" y="1930112"/>
            <a:ext cx="1135871" cy="461665"/>
          </a:xfrm>
          <a:prstGeom prst="rect">
            <a:avLst/>
          </a:prstGeom>
          <a:noFill/>
        </p:spPr>
        <p:txBody>
          <a:bodyPr wrap="square" rtlCol="0">
            <a:spAutoFit/>
          </a:bodyPr>
          <a:lstStyle/>
          <a:p>
            <a:r>
              <a:rPr lang="en-US" dirty="0" smtClean="0"/>
              <a:t>R</a:t>
            </a:r>
            <a:r>
              <a:rPr lang="en-US" baseline="-25000" dirty="0" smtClean="0"/>
              <a:t>2</a:t>
            </a:r>
            <a:endParaRPr lang="en-US" baseline="-25000" dirty="0"/>
          </a:p>
        </p:txBody>
      </p:sp>
      <p:sp>
        <p:nvSpPr>
          <p:cNvPr id="48" name="Arc 47"/>
          <p:cNvSpPr/>
          <p:nvPr/>
        </p:nvSpPr>
        <p:spPr>
          <a:xfrm>
            <a:off x="6520295" y="466019"/>
            <a:ext cx="1026742" cy="849812"/>
          </a:xfrm>
          <a:prstGeom prst="arc">
            <a:avLst>
              <a:gd name="adj1" fmla="val 3352503"/>
              <a:gd name="adj2" fmla="val 57468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9041707" y="3172349"/>
            <a:ext cx="1104727" cy="1097323"/>
          </a:xfrm>
          <a:prstGeom prst="arc">
            <a:avLst>
              <a:gd name="adj1" fmla="val 10755834"/>
              <a:gd name="adj2" fmla="val 1258262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895509" y="1348126"/>
            <a:ext cx="1448295" cy="461665"/>
          </a:xfrm>
          <a:prstGeom prst="rect">
            <a:avLst/>
          </a:prstGeom>
          <a:noFill/>
        </p:spPr>
        <p:txBody>
          <a:bodyPr wrap="square" rtlCol="0">
            <a:spAutoFit/>
          </a:bodyPr>
          <a:lstStyle/>
          <a:p>
            <a:r>
              <a:rPr lang="en-US" dirty="0" smtClean="0"/>
              <a:t>26.7</a:t>
            </a:r>
            <a:r>
              <a:rPr lang="en-US" baseline="30000" dirty="0" smtClean="0"/>
              <a:t>0</a:t>
            </a:r>
            <a:endParaRPr lang="en-US" baseline="30000" dirty="0"/>
          </a:p>
        </p:txBody>
      </p:sp>
      <p:sp>
        <p:nvSpPr>
          <p:cNvPr id="51" name="TextBox 50"/>
          <p:cNvSpPr txBox="1"/>
          <p:nvPr/>
        </p:nvSpPr>
        <p:spPr>
          <a:xfrm>
            <a:off x="7027766" y="2055454"/>
            <a:ext cx="607815" cy="461665"/>
          </a:xfrm>
          <a:prstGeom prst="rect">
            <a:avLst/>
          </a:prstGeom>
          <a:noFill/>
        </p:spPr>
        <p:txBody>
          <a:bodyPr wrap="square" rtlCol="0">
            <a:spAutoFit/>
          </a:bodyPr>
          <a:lstStyle/>
          <a:p>
            <a:r>
              <a:rPr lang="en-US" dirty="0" smtClean="0"/>
              <a:t>90</a:t>
            </a:r>
            <a:r>
              <a:rPr lang="en-US" baseline="30000" dirty="0" smtClean="0"/>
              <a:t>0</a:t>
            </a:r>
            <a:endParaRPr lang="en-US" baseline="30000" dirty="0"/>
          </a:p>
        </p:txBody>
      </p:sp>
      <p:sp>
        <p:nvSpPr>
          <p:cNvPr id="52" name="TextBox 51"/>
          <p:cNvSpPr txBox="1"/>
          <p:nvPr/>
        </p:nvSpPr>
        <p:spPr>
          <a:xfrm>
            <a:off x="7598748" y="2628051"/>
            <a:ext cx="902432" cy="461665"/>
          </a:xfrm>
          <a:prstGeom prst="rect">
            <a:avLst/>
          </a:prstGeom>
          <a:noFill/>
        </p:spPr>
        <p:txBody>
          <a:bodyPr wrap="square" rtlCol="0">
            <a:spAutoFit/>
          </a:bodyPr>
          <a:lstStyle/>
          <a:p>
            <a:r>
              <a:rPr lang="en-US" dirty="0" smtClean="0"/>
              <a:t>16.7</a:t>
            </a:r>
            <a:r>
              <a:rPr lang="en-US" baseline="30000" dirty="0" smtClean="0"/>
              <a:t>0</a:t>
            </a:r>
            <a:endParaRPr lang="en-US" baseline="30000" dirty="0"/>
          </a:p>
        </p:txBody>
      </p:sp>
      <p:sp>
        <p:nvSpPr>
          <p:cNvPr id="53" name="TextBox 52"/>
          <p:cNvSpPr txBox="1"/>
          <p:nvPr/>
        </p:nvSpPr>
        <p:spPr>
          <a:xfrm>
            <a:off x="8428248" y="3089716"/>
            <a:ext cx="947620" cy="461665"/>
          </a:xfrm>
          <a:prstGeom prst="rect">
            <a:avLst/>
          </a:prstGeom>
          <a:noFill/>
        </p:spPr>
        <p:txBody>
          <a:bodyPr wrap="square" rtlCol="0">
            <a:spAutoFit/>
          </a:bodyPr>
          <a:lstStyle/>
          <a:p>
            <a:r>
              <a:rPr lang="en-US" dirty="0" smtClean="0"/>
              <a:t>46.6</a:t>
            </a:r>
            <a:r>
              <a:rPr lang="en-US" baseline="30000" dirty="0" smtClean="0"/>
              <a:t>0</a:t>
            </a:r>
            <a:endParaRPr lang="en-US" baseline="30000" dirty="0"/>
          </a:p>
        </p:txBody>
      </p:sp>
      <p:sp>
        <p:nvSpPr>
          <p:cNvPr id="55" name="TextBox 54"/>
          <p:cNvSpPr txBox="1"/>
          <p:nvPr/>
        </p:nvSpPr>
        <p:spPr>
          <a:xfrm>
            <a:off x="7005762" y="4521062"/>
            <a:ext cx="3890838" cy="461665"/>
          </a:xfrm>
          <a:prstGeom prst="rect">
            <a:avLst/>
          </a:prstGeom>
          <a:noFill/>
        </p:spPr>
        <p:txBody>
          <a:bodyPr wrap="square" rtlCol="0">
            <a:spAutoFit/>
          </a:bodyPr>
          <a:lstStyle/>
          <a:p>
            <a:r>
              <a:rPr lang="en-US" dirty="0" smtClean="0"/>
              <a:t>R</a:t>
            </a:r>
            <a:r>
              <a:rPr lang="en-US" baseline="-25000" dirty="0" smtClean="0"/>
              <a:t>2</a:t>
            </a:r>
            <a:r>
              <a:rPr lang="en-US" dirty="0" smtClean="0"/>
              <a:t>/Sin106.7 = 50/Sin 46.6 </a:t>
            </a:r>
            <a:endParaRPr lang="en-IN" dirty="0"/>
          </a:p>
        </p:txBody>
      </p:sp>
      <p:sp>
        <p:nvSpPr>
          <p:cNvPr id="56" name="Rectangle 55"/>
          <p:cNvSpPr/>
          <p:nvPr/>
        </p:nvSpPr>
        <p:spPr>
          <a:xfrm>
            <a:off x="7851586" y="5112611"/>
            <a:ext cx="1939955" cy="461665"/>
          </a:xfrm>
          <a:prstGeom prst="rect">
            <a:avLst/>
          </a:prstGeom>
        </p:spPr>
        <p:txBody>
          <a:bodyPr wrap="square">
            <a:spAutoFit/>
          </a:bodyPr>
          <a:lstStyle/>
          <a:p>
            <a:r>
              <a:rPr lang="en-US" dirty="0" smtClean="0"/>
              <a:t>R</a:t>
            </a:r>
            <a:r>
              <a:rPr lang="en-US" baseline="-25000" dirty="0" smtClean="0"/>
              <a:t>2 </a:t>
            </a:r>
            <a:r>
              <a:rPr lang="en-US" dirty="0" smtClean="0"/>
              <a:t> = 65.91kN</a:t>
            </a:r>
            <a:endParaRPr lang="en-IN" dirty="0"/>
          </a:p>
        </p:txBody>
      </p:sp>
    </p:spTree>
    <p:extLst>
      <p:ext uri="{BB962C8B-B14F-4D97-AF65-F5344CB8AC3E}">
        <p14:creationId xmlns:p14="http://schemas.microsoft.com/office/powerpoint/2010/main" val="232396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p:bldP spid="46" grpId="0"/>
      <p:bldP spid="47" grpId="0"/>
      <p:bldP spid="48" grpId="0" animBg="1"/>
      <p:bldP spid="49" grpId="0" animBg="1"/>
      <p:bldP spid="50" grpId="0"/>
      <p:bldP spid="51" grpId="0"/>
      <p:bldP spid="52" grpId="0"/>
      <p:bldP spid="53" grpId="0"/>
      <p:bldP spid="55" grpId="0"/>
      <p:bldP spid="5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47800" y="2590800"/>
            <a:ext cx="1794105" cy="1752600"/>
            <a:chOff x="7237577" y="4253500"/>
            <a:chExt cx="1794105" cy="1752600"/>
          </a:xfrm>
        </p:grpSpPr>
        <p:cxnSp>
          <p:nvCxnSpPr>
            <p:cNvPr id="5" name="Straight Connector 4"/>
            <p:cNvCxnSpPr/>
            <p:nvPr/>
          </p:nvCxnSpPr>
          <p:spPr>
            <a:xfrm flipV="1">
              <a:off x="7237577" y="4253500"/>
              <a:ext cx="1794105"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237577" y="4863100"/>
              <a:ext cx="0" cy="1143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031682" y="4253500"/>
              <a:ext cx="0" cy="1752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37577" y="6006100"/>
              <a:ext cx="17941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Arrow Connector 8"/>
          <p:cNvCxnSpPr/>
          <p:nvPr/>
        </p:nvCxnSpPr>
        <p:spPr>
          <a:xfrm flipH="1" flipV="1">
            <a:off x="1220624" y="2015156"/>
            <a:ext cx="1065376" cy="880444"/>
          </a:xfrm>
          <a:prstGeom prst="straightConnector1">
            <a:avLst/>
          </a:prstGeom>
          <a:ln w="571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2286000" y="1766300"/>
            <a:ext cx="0" cy="11293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a:off x="1876339" y="2105173"/>
            <a:ext cx="1273675" cy="980255"/>
          </a:xfrm>
          <a:prstGeom prst="arc">
            <a:avLst>
              <a:gd name="adj1" fmla="val 11174229"/>
              <a:gd name="adj2" fmla="val 147105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1576004" y="1939084"/>
            <a:ext cx="978793" cy="399245"/>
          </a:xfrm>
          <a:prstGeom prst="rect">
            <a:avLst/>
          </a:prstGeom>
          <a:noFill/>
        </p:spPr>
        <p:txBody>
          <a:bodyPr wrap="square" rtlCol="0">
            <a:spAutoFit/>
          </a:bodyPr>
          <a:lstStyle/>
          <a:p>
            <a:r>
              <a:rPr lang="en-US" sz="2000" dirty="0" smtClean="0"/>
              <a:t>26.7</a:t>
            </a:r>
            <a:r>
              <a:rPr lang="en-US" sz="2000" baseline="30000" dirty="0" smtClean="0"/>
              <a:t>0</a:t>
            </a:r>
            <a:endParaRPr lang="en-US" sz="2000" baseline="30000" dirty="0"/>
          </a:p>
        </p:txBody>
      </p:sp>
      <p:cxnSp>
        <p:nvCxnSpPr>
          <p:cNvPr id="13" name="Straight Arrow Connector 12"/>
          <p:cNvCxnSpPr/>
          <p:nvPr/>
        </p:nvCxnSpPr>
        <p:spPr>
          <a:xfrm flipH="1">
            <a:off x="3241906" y="3554913"/>
            <a:ext cx="1424544" cy="0"/>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66332" y="3093248"/>
            <a:ext cx="442918" cy="461665"/>
          </a:xfrm>
          <a:prstGeom prst="rect">
            <a:avLst/>
          </a:prstGeom>
          <a:noFill/>
        </p:spPr>
        <p:txBody>
          <a:bodyPr wrap="square" rtlCol="0">
            <a:spAutoFit/>
          </a:bodyPr>
          <a:lstStyle/>
          <a:p>
            <a:r>
              <a:rPr lang="en-US" dirty="0" smtClean="0"/>
              <a:t>P</a:t>
            </a:r>
            <a:endParaRPr lang="en-US" dirty="0"/>
          </a:p>
        </p:txBody>
      </p:sp>
      <p:cxnSp>
        <p:nvCxnSpPr>
          <p:cNvPr id="15" name="Straight Arrow Connector 14"/>
          <p:cNvCxnSpPr/>
          <p:nvPr/>
        </p:nvCxnSpPr>
        <p:spPr>
          <a:xfrm flipH="1" flipV="1">
            <a:off x="2286000" y="4343400"/>
            <a:ext cx="1423" cy="85190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49266" y="4336551"/>
            <a:ext cx="1116331" cy="45007"/>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76462" y="4388407"/>
            <a:ext cx="1289135" cy="636087"/>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a:off x="1974685" y="3554913"/>
            <a:ext cx="1223303" cy="1524000"/>
          </a:xfrm>
          <a:prstGeom prst="arc">
            <a:avLst>
              <a:gd name="adj1" fmla="val 6799756"/>
              <a:gd name="adj2" fmla="val 972109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379698" y="4696241"/>
            <a:ext cx="870560" cy="461665"/>
          </a:xfrm>
          <a:prstGeom prst="rect">
            <a:avLst/>
          </a:prstGeom>
          <a:noFill/>
        </p:spPr>
        <p:txBody>
          <a:bodyPr wrap="square" rtlCol="0">
            <a:spAutoFit/>
          </a:bodyPr>
          <a:lstStyle/>
          <a:p>
            <a:r>
              <a:rPr lang="en-US" dirty="0" smtClean="0"/>
              <a:t>16.7</a:t>
            </a:r>
            <a:r>
              <a:rPr lang="en-US" baseline="30000" dirty="0" smtClean="0"/>
              <a:t>0</a:t>
            </a:r>
            <a:endParaRPr lang="en-US" baseline="30000" dirty="0"/>
          </a:p>
        </p:txBody>
      </p:sp>
      <p:sp>
        <p:nvSpPr>
          <p:cNvPr id="20" name="TextBox 19"/>
          <p:cNvSpPr txBox="1"/>
          <p:nvPr/>
        </p:nvSpPr>
        <p:spPr>
          <a:xfrm>
            <a:off x="966404" y="3843578"/>
            <a:ext cx="609600" cy="461665"/>
          </a:xfrm>
          <a:prstGeom prst="rect">
            <a:avLst/>
          </a:prstGeom>
          <a:noFill/>
        </p:spPr>
        <p:txBody>
          <a:bodyPr wrap="square" rtlCol="0">
            <a:spAutoFit/>
          </a:bodyPr>
          <a:lstStyle/>
          <a:p>
            <a:r>
              <a:rPr lang="en-US" dirty="0" smtClean="0"/>
              <a:t>F</a:t>
            </a:r>
            <a:r>
              <a:rPr lang="en-US" baseline="-25000" dirty="0" smtClean="0"/>
              <a:t>3</a:t>
            </a:r>
            <a:endParaRPr lang="en-US" baseline="-25000" dirty="0"/>
          </a:p>
        </p:txBody>
      </p:sp>
      <p:sp>
        <p:nvSpPr>
          <p:cNvPr id="21" name="TextBox 20"/>
          <p:cNvSpPr txBox="1"/>
          <p:nvPr/>
        </p:nvSpPr>
        <p:spPr>
          <a:xfrm>
            <a:off x="2267337" y="4548368"/>
            <a:ext cx="760732" cy="461665"/>
          </a:xfrm>
          <a:prstGeom prst="rect">
            <a:avLst/>
          </a:prstGeom>
          <a:noFill/>
        </p:spPr>
        <p:txBody>
          <a:bodyPr wrap="square" rtlCol="0">
            <a:spAutoFit/>
          </a:bodyPr>
          <a:lstStyle/>
          <a:p>
            <a:r>
              <a:rPr lang="en-US" dirty="0" smtClean="0"/>
              <a:t>R</a:t>
            </a:r>
            <a:r>
              <a:rPr lang="en-US" baseline="-25000" dirty="0" smtClean="0"/>
              <a:t>N3</a:t>
            </a:r>
            <a:endParaRPr lang="en-US" baseline="-25000" dirty="0"/>
          </a:p>
        </p:txBody>
      </p:sp>
      <p:sp>
        <p:nvSpPr>
          <p:cNvPr id="22" name="TextBox 21"/>
          <p:cNvSpPr txBox="1"/>
          <p:nvPr/>
        </p:nvSpPr>
        <p:spPr>
          <a:xfrm>
            <a:off x="1299841" y="2149816"/>
            <a:ext cx="549845" cy="461665"/>
          </a:xfrm>
          <a:prstGeom prst="rect">
            <a:avLst/>
          </a:prstGeom>
          <a:noFill/>
        </p:spPr>
        <p:txBody>
          <a:bodyPr wrap="square" rtlCol="0">
            <a:spAutoFit/>
          </a:bodyPr>
          <a:lstStyle/>
          <a:p>
            <a:r>
              <a:rPr lang="en-US" dirty="0" smtClean="0"/>
              <a:t>R</a:t>
            </a:r>
            <a:r>
              <a:rPr lang="en-US" baseline="-25000" dirty="0" smtClean="0"/>
              <a:t>2</a:t>
            </a:r>
            <a:endParaRPr lang="en-US" baseline="-25000" dirty="0"/>
          </a:p>
        </p:txBody>
      </p:sp>
      <p:sp>
        <p:nvSpPr>
          <p:cNvPr id="23" name="TextBox 22"/>
          <p:cNvSpPr txBox="1"/>
          <p:nvPr/>
        </p:nvSpPr>
        <p:spPr>
          <a:xfrm>
            <a:off x="621899" y="4472604"/>
            <a:ext cx="549845" cy="461665"/>
          </a:xfrm>
          <a:prstGeom prst="rect">
            <a:avLst/>
          </a:prstGeom>
          <a:noFill/>
        </p:spPr>
        <p:txBody>
          <a:bodyPr wrap="square" rtlCol="0">
            <a:spAutoFit/>
          </a:bodyPr>
          <a:lstStyle/>
          <a:p>
            <a:r>
              <a:rPr lang="en-US" dirty="0" smtClean="0"/>
              <a:t>R</a:t>
            </a:r>
            <a:r>
              <a:rPr lang="en-US" baseline="-25000" dirty="0" smtClean="0"/>
              <a:t>3</a:t>
            </a:r>
            <a:endParaRPr lang="en-US" baseline="-25000" dirty="0"/>
          </a:p>
        </p:txBody>
      </p:sp>
      <p:cxnSp>
        <p:nvCxnSpPr>
          <p:cNvPr id="25" name="Straight Arrow Connector 24"/>
          <p:cNvCxnSpPr/>
          <p:nvPr/>
        </p:nvCxnSpPr>
        <p:spPr>
          <a:xfrm flipH="1">
            <a:off x="7696200" y="2822689"/>
            <a:ext cx="3119143" cy="72911"/>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696200" y="1670942"/>
            <a:ext cx="2113259" cy="1210966"/>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9693573" y="1705330"/>
            <a:ext cx="1121770" cy="1161466"/>
          </a:xfrm>
          <a:prstGeom prst="straightConnector1">
            <a:avLst/>
          </a:prstGeom>
          <a:ln w="571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Arc 31"/>
          <p:cNvSpPr/>
          <p:nvPr/>
        </p:nvSpPr>
        <p:spPr>
          <a:xfrm>
            <a:off x="8153400" y="2590800"/>
            <a:ext cx="304800" cy="6096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8383308" y="2478812"/>
            <a:ext cx="812207" cy="400110"/>
          </a:xfrm>
          <a:prstGeom prst="rect">
            <a:avLst/>
          </a:prstGeom>
          <a:noFill/>
        </p:spPr>
        <p:txBody>
          <a:bodyPr wrap="square" rtlCol="0">
            <a:spAutoFit/>
          </a:bodyPr>
          <a:lstStyle/>
          <a:p>
            <a:r>
              <a:rPr lang="en-US" sz="2000" dirty="0" smtClean="0"/>
              <a:t>73.3</a:t>
            </a:r>
            <a:r>
              <a:rPr lang="en-US" sz="2000" baseline="30000" dirty="0" smtClean="0"/>
              <a:t>0</a:t>
            </a:r>
            <a:endParaRPr lang="en-US" sz="2000" baseline="30000" dirty="0"/>
          </a:p>
        </p:txBody>
      </p:sp>
      <p:sp>
        <p:nvSpPr>
          <p:cNvPr id="34" name="TextBox 33"/>
          <p:cNvSpPr txBox="1"/>
          <p:nvPr/>
        </p:nvSpPr>
        <p:spPr>
          <a:xfrm>
            <a:off x="9772013" y="2478812"/>
            <a:ext cx="812207" cy="400110"/>
          </a:xfrm>
          <a:prstGeom prst="rect">
            <a:avLst/>
          </a:prstGeom>
          <a:noFill/>
        </p:spPr>
        <p:txBody>
          <a:bodyPr wrap="square" rtlCol="0">
            <a:spAutoFit/>
          </a:bodyPr>
          <a:lstStyle/>
          <a:p>
            <a:r>
              <a:rPr lang="en-US" sz="2000" dirty="0" smtClean="0"/>
              <a:t>63.3</a:t>
            </a:r>
            <a:r>
              <a:rPr lang="en-US" sz="2000" baseline="30000" dirty="0" smtClean="0"/>
              <a:t>0</a:t>
            </a:r>
            <a:endParaRPr lang="en-US" sz="2000" baseline="30000" dirty="0"/>
          </a:p>
        </p:txBody>
      </p:sp>
      <p:sp>
        <p:nvSpPr>
          <p:cNvPr id="35" name="Arc 34"/>
          <p:cNvSpPr/>
          <p:nvPr/>
        </p:nvSpPr>
        <p:spPr>
          <a:xfrm>
            <a:off x="10185284" y="2590800"/>
            <a:ext cx="1033051" cy="1141328"/>
          </a:xfrm>
          <a:prstGeom prst="arc">
            <a:avLst>
              <a:gd name="adj1" fmla="val 12847758"/>
              <a:gd name="adj2" fmla="val 153072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p:cNvSpPr/>
          <p:nvPr/>
        </p:nvSpPr>
        <p:spPr>
          <a:xfrm>
            <a:off x="9341270" y="1371636"/>
            <a:ext cx="836846" cy="667388"/>
          </a:xfrm>
          <a:prstGeom prst="arc">
            <a:avLst>
              <a:gd name="adj1" fmla="val 3160873"/>
              <a:gd name="adj2" fmla="val 93017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9348438" y="2003567"/>
            <a:ext cx="836846" cy="400110"/>
          </a:xfrm>
          <a:prstGeom prst="rect">
            <a:avLst/>
          </a:prstGeom>
          <a:noFill/>
        </p:spPr>
        <p:txBody>
          <a:bodyPr wrap="square" rtlCol="0">
            <a:spAutoFit/>
          </a:bodyPr>
          <a:lstStyle/>
          <a:p>
            <a:r>
              <a:rPr lang="en-US" sz="2000" dirty="0" smtClean="0"/>
              <a:t>43.4</a:t>
            </a:r>
            <a:r>
              <a:rPr lang="en-US" sz="2000" baseline="30000" dirty="0" smtClean="0"/>
              <a:t>0</a:t>
            </a:r>
            <a:endParaRPr lang="en-US" sz="2000" baseline="30000" dirty="0"/>
          </a:p>
        </p:txBody>
      </p:sp>
      <p:sp>
        <p:nvSpPr>
          <p:cNvPr id="41" name="TextBox 40"/>
          <p:cNvSpPr txBox="1"/>
          <p:nvPr/>
        </p:nvSpPr>
        <p:spPr>
          <a:xfrm>
            <a:off x="8493617" y="1718929"/>
            <a:ext cx="737315" cy="400110"/>
          </a:xfrm>
          <a:prstGeom prst="rect">
            <a:avLst/>
          </a:prstGeom>
          <a:noFill/>
        </p:spPr>
        <p:txBody>
          <a:bodyPr wrap="square" rtlCol="0">
            <a:spAutoFit/>
          </a:bodyPr>
          <a:lstStyle/>
          <a:p>
            <a:r>
              <a:rPr lang="en-US" sz="2000" dirty="0" smtClean="0"/>
              <a:t>R</a:t>
            </a:r>
            <a:r>
              <a:rPr lang="en-US" sz="2000" baseline="-25000" dirty="0" smtClean="0"/>
              <a:t>3</a:t>
            </a:r>
            <a:endParaRPr lang="en-US" sz="2000" baseline="-25000" dirty="0"/>
          </a:p>
        </p:txBody>
      </p:sp>
      <p:sp>
        <p:nvSpPr>
          <p:cNvPr id="42" name="TextBox 41"/>
          <p:cNvSpPr txBox="1"/>
          <p:nvPr/>
        </p:nvSpPr>
        <p:spPr>
          <a:xfrm>
            <a:off x="9186584" y="2802995"/>
            <a:ext cx="1331611" cy="400110"/>
          </a:xfrm>
          <a:prstGeom prst="rect">
            <a:avLst/>
          </a:prstGeom>
          <a:noFill/>
        </p:spPr>
        <p:txBody>
          <a:bodyPr wrap="square" rtlCol="0">
            <a:spAutoFit/>
          </a:bodyPr>
          <a:lstStyle/>
          <a:p>
            <a:r>
              <a:rPr lang="en-US" sz="2000" dirty="0" smtClean="0"/>
              <a:t>P</a:t>
            </a:r>
            <a:endParaRPr lang="en-US" sz="2000" dirty="0"/>
          </a:p>
        </p:txBody>
      </p:sp>
      <p:sp>
        <p:nvSpPr>
          <p:cNvPr id="44" name="TextBox 43"/>
          <p:cNvSpPr txBox="1"/>
          <p:nvPr/>
        </p:nvSpPr>
        <p:spPr>
          <a:xfrm>
            <a:off x="10276041" y="1901202"/>
            <a:ext cx="1940994" cy="400110"/>
          </a:xfrm>
          <a:prstGeom prst="rect">
            <a:avLst/>
          </a:prstGeom>
          <a:noFill/>
        </p:spPr>
        <p:txBody>
          <a:bodyPr wrap="square" rtlCol="0">
            <a:spAutoFit/>
          </a:bodyPr>
          <a:lstStyle/>
          <a:p>
            <a:r>
              <a:rPr lang="en-US" sz="2000" dirty="0" smtClean="0"/>
              <a:t>R</a:t>
            </a:r>
            <a:r>
              <a:rPr lang="en-US" sz="2000" baseline="-25000" dirty="0" smtClean="0"/>
              <a:t>2 </a:t>
            </a:r>
            <a:r>
              <a:rPr lang="en-US" sz="2000" dirty="0" smtClean="0"/>
              <a:t>= 65.91kN</a:t>
            </a:r>
            <a:endParaRPr lang="en-US" sz="2000" baseline="-25000" dirty="0"/>
          </a:p>
        </p:txBody>
      </p:sp>
      <p:sp>
        <p:nvSpPr>
          <p:cNvPr id="45" name="TextBox 44"/>
          <p:cNvSpPr txBox="1"/>
          <p:nvPr/>
        </p:nvSpPr>
        <p:spPr>
          <a:xfrm>
            <a:off x="6935048" y="3768016"/>
            <a:ext cx="3890838" cy="461665"/>
          </a:xfrm>
          <a:prstGeom prst="rect">
            <a:avLst/>
          </a:prstGeom>
          <a:noFill/>
        </p:spPr>
        <p:txBody>
          <a:bodyPr wrap="square" rtlCol="0">
            <a:spAutoFit/>
          </a:bodyPr>
          <a:lstStyle/>
          <a:p>
            <a:r>
              <a:rPr lang="en-US" dirty="0" smtClean="0"/>
              <a:t>65.91/Sin73.3 = P/Sin 43.4 </a:t>
            </a:r>
            <a:endParaRPr lang="en-IN" dirty="0"/>
          </a:p>
        </p:txBody>
      </p:sp>
      <p:sp>
        <p:nvSpPr>
          <p:cNvPr id="46" name="TextBox 45"/>
          <p:cNvSpPr txBox="1"/>
          <p:nvPr/>
        </p:nvSpPr>
        <p:spPr>
          <a:xfrm>
            <a:off x="7508383" y="4696242"/>
            <a:ext cx="1940417" cy="461665"/>
          </a:xfrm>
          <a:prstGeom prst="rect">
            <a:avLst/>
          </a:prstGeom>
          <a:noFill/>
        </p:spPr>
        <p:txBody>
          <a:bodyPr wrap="square" rtlCol="0">
            <a:spAutoFit/>
          </a:bodyPr>
          <a:lstStyle/>
          <a:p>
            <a:r>
              <a:rPr lang="en-US" dirty="0" smtClean="0"/>
              <a:t>P = </a:t>
            </a:r>
            <a:r>
              <a:rPr lang="en-US" dirty="0" smtClean="0"/>
              <a:t>47.28kN</a:t>
            </a:r>
            <a:endParaRPr lang="en-US" dirty="0"/>
          </a:p>
        </p:txBody>
      </p:sp>
    </p:spTree>
    <p:extLst>
      <p:ext uri="{BB962C8B-B14F-4D97-AF65-F5344CB8AC3E}">
        <p14:creationId xmlns:p14="http://schemas.microsoft.com/office/powerpoint/2010/main" val="271758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5" grpId="0" animBg="1"/>
      <p:bldP spid="36" grpId="0" animBg="1"/>
      <p:bldP spid="40" grpId="0"/>
      <p:bldP spid="41" grpId="0"/>
      <p:bldP spid="42" grpId="0"/>
      <p:bldP spid="44" grpId="0"/>
      <p:bldP spid="45" grpId="0"/>
      <p:bldP spid="4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0" name="Group 3"/>
          <p:cNvGrpSpPr>
            <a:grpSpLocks/>
          </p:cNvGrpSpPr>
          <p:nvPr/>
        </p:nvGrpSpPr>
        <p:grpSpPr bwMode="auto">
          <a:xfrm>
            <a:off x="152400" y="3352800"/>
            <a:ext cx="2971800" cy="3382963"/>
            <a:chOff x="2209800" y="2978393"/>
            <a:chExt cx="2971800" cy="3786632"/>
          </a:xfrm>
        </p:grpSpPr>
        <p:grpSp>
          <p:nvGrpSpPr>
            <p:cNvPr id="109572" name="Group 61"/>
            <p:cNvGrpSpPr>
              <a:grpSpLocks/>
            </p:cNvGrpSpPr>
            <p:nvPr/>
          </p:nvGrpSpPr>
          <p:grpSpPr bwMode="auto">
            <a:xfrm>
              <a:off x="2209800" y="2978393"/>
              <a:ext cx="2971800" cy="3786632"/>
              <a:chOff x="2971800" y="3054593"/>
              <a:chExt cx="2971800" cy="3786632"/>
            </a:xfrm>
          </p:grpSpPr>
          <p:cxnSp>
            <p:nvCxnSpPr>
              <p:cNvPr id="109574" name="Straight Connector 6"/>
              <p:cNvCxnSpPr>
                <a:cxnSpLocks noChangeShapeType="1"/>
              </p:cNvCxnSpPr>
              <p:nvPr/>
            </p:nvCxnSpPr>
            <p:spPr bwMode="auto">
              <a:xfrm>
                <a:off x="3048000" y="6324600"/>
                <a:ext cx="2514600" cy="1588"/>
              </a:xfrm>
              <a:prstGeom prst="line">
                <a:avLst/>
              </a:prstGeom>
              <a:noFill/>
              <a:ln w="19050" algn="ctr">
                <a:solidFill>
                  <a:srgbClr val="FFFFFF"/>
                </a:solidFill>
                <a:round/>
                <a:headEnd/>
                <a:tailEnd/>
              </a:ln>
              <a:extLst>
                <a:ext uri="{909E8E84-426E-40DD-AFC4-6F175D3DCCD1}">
                  <a14:hiddenFill xmlns:a14="http://schemas.microsoft.com/office/drawing/2010/main">
                    <a:noFill/>
                  </a14:hiddenFill>
                </a:ext>
              </a:extLst>
            </p:spPr>
          </p:cxnSp>
          <p:cxnSp>
            <p:nvCxnSpPr>
              <p:cNvPr id="109575" name="Straight Connector 7"/>
              <p:cNvCxnSpPr>
                <a:cxnSpLocks noChangeShapeType="1"/>
              </p:cNvCxnSpPr>
              <p:nvPr/>
            </p:nvCxnSpPr>
            <p:spPr bwMode="auto">
              <a:xfrm rot="5400000" flipH="1" flipV="1">
                <a:off x="4152900" y="4914900"/>
                <a:ext cx="2819400" cy="1588"/>
              </a:xfrm>
              <a:prstGeom prst="line">
                <a:avLst/>
              </a:prstGeom>
              <a:noFill/>
              <a:ln w="19050" algn="ctr">
                <a:solidFill>
                  <a:srgbClr val="FFFFFF"/>
                </a:solidFill>
                <a:round/>
                <a:headEnd/>
                <a:tailEnd/>
              </a:ln>
              <a:extLst>
                <a:ext uri="{909E8E84-426E-40DD-AFC4-6F175D3DCCD1}">
                  <a14:hiddenFill xmlns:a14="http://schemas.microsoft.com/office/drawing/2010/main">
                    <a:noFill/>
                  </a14:hiddenFill>
                </a:ext>
              </a:extLst>
            </p:spPr>
          </p:cxnSp>
          <p:cxnSp>
            <p:nvCxnSpPr>
              <p:cNvPr id="109576" name="Straight Connector 8"/>
              <p:cNvCxnSpPr>
                <a:cxnSpLocks noChangeShapeType="1"/>
              </p:cNvCxnSpPr>
              <p:nvPr/>
            </p:nvCxnSpPr>
            <p:spPr bwMode="auto">
              <a:xfrm rot="5400000" flipH="1" flipV="1">
                <a:off x="3086100" y="3848100"/>
                <a:ext cx="2590800" cy="236220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109577" name="Straight Arrow Connector 9"/>
              <p:cNvCxnSpPr>
                <a:cxnSpLocks noChangeShapeType="1"/>
              </p:cNvCxnSpPr>
              <p:nvPr/>
            </p:nvCxnSpPr>
            <p:spPr bwMode="auto">
              <a:xfrm rot="5400000">
                <a:off x="4609306" y="3889278"/>
                <a:ext cx="838200" cy="1588"/>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1" name="Arc 10">
                <a:extLst/>
              </p:cNvPr>
              <p:cNvSpPr/>
              <p:nvPr/>
            </p:nvSpPr>
            <p:spPr bwMode="auto">
              <a:xfrm>
                <a:off x="3200400" y="6020285"/>
                <a:ext cx="533400" cy="82094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cxnSp>
            <p:nvCxnSpPr>
              <p:cNvPr id="109579" name="Straight Connector 13"/>
              <p:cNvCxnSpPr>
                <a:cxnSpLocks noChangeShapeType="1"/>
              </p:cNvCxnSpPr>
              <p:nvPr/>
            </p:nvCxnSpPr>
            <p:spPr bwMode="auto">
              <a:xfrm rot="5400000">
                <a:off x="29718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0" name="Straight Connector 14"/>
              <p:cNvCxnSpPr>
                <a:cxnSpLocks noChangeShapeType="1"/>
              </p:cNvCxnSpPr>
              <p:nvPr/>
            </p:nvCxnSpPr>
            <p:spPr bwMode="auto">
              <a:xfrm rot="5400000">
                <a:off x="31242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1" name="Straight Connector 15"/>
              <p:cNvCxnSpPr>
                <a:cxnSpLocks noChangeShapeType="1"/>
              </p:cNvCxnSpPr>
              <p:nvPr/>
            </p:nvCxnSpPr>
            <p:spPr bwMode="auto">
              <a:xfrm rot="5400000">
                <a:off x="32766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2" name="Straight Connector 16"/>
              <p:cNvCxnSpPr>
                <a:cxnSpLocks noChangeShapeType="1"/>
              </p:cNvCxnSpPr>
              <p:nvPr/>
            </p:nvCxnSpPr>
            <p:spPr bwMode="auto">
              <a:xfrm rot="5400000">
                <a:off x="34290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3" name="Straight Connector 17"/>
              <p:cNvCxnSpPr>
                <a:cxnSpLocks noChangeShapeType="1"/>
              </p:cNvCxnSpPr>
              <p:nvPr/>
            </p:nvCxnSpPr>
            <p:spPr bwMode="auto">
              <a:xfrm rot="5400000">
                <a:off x="35814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4" name="Straight Connector 18"/>
              <p:cNvCxnSpPr>
                <a:cxnSpLocks noChangeShapeType="1"/>
              </p:cNvCxnSpPr>
              <p:nvPr/>
            </p:nvCxnSpPr>
            <p:spPr bwMode="auto">
              <a:xfrm rot="5400000">
                <a:off x="37338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5" name="Straight Connector 19"/>
              <p:cNvCxnSpPr>
                <a:cxnSpLocks noChangeShapeType="1"/>
              </p:cNvCxnSpPr>
              <p:nvPr/>
            </p:nvCxnSpPr>
            <p:spPr bwMode="auto">
              <a:xfrm rot="5400000">
                <a:off x="38862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6" name="Straight Connector 20"/>
              <p:cNvCxnSpPr>
                <a:cxnSpLocks noChangeShapeType="1"/>
              </p:cNvCxnSpPr>
              <p:nvPr/>
            </p:nvCxnSpPr>
            <p:spPr bwMode="auto">
              <a:xfrm rot="5400000">
                <a:off x="40386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7" name="Straight Connector 21"/>
              <p:cNvCxnSpPr>
                <a:cxnSpLocks noChangeShapeType="1"/>
              </p:cNvCxnSpPr>
              <p:nvPr/>
            </p:nvCxnSpPr>
            <p:spPr bwMode="auto">
              <a:xfrm rot="5400000">
                <a:off x="41910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8" name="Straight Connector 22"/>
              <p:cNvCxnSpPr>
                <a:cxnSpLocks noChangeShapeType="1"/>
              </p:cNvCxnSpPr>
              <p:nvPr/>
            </p:nvCxnSpPr>
            <p:spPr bwMode="auto">
              <a:xfrm rot="5400000">
                <a:off x="43434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89" name="Straight Connector 23"/>
              <p:cNvCxnSpPr>
                <a:cxnSpLocks noChangeShapeType="1"/>
              </p:cNvCxnSpPr>
              <p:nvPr/>
            </p:nvCxnSpPr>
            <p:spPr bwMode="auto">
              <a:xfrm rot="5400000">
                <a:off x="44958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0" name="Straight Connector 24"/>
              <p:cNvCxnSpPr>
                <a:cxnSpLocks noChangeShapeType="1"/>
              </p:cNvCxnSpPr>
              <p:nvPr/>
            </p:nvCxnSpPr>
            <p:spPr bwMode="auto">
              <a:xfrm rot="5400000">
                <a:off x="46482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1" name="Straight Connector 25"/>
              <p:cNvCxnSpPr>
                <a:cxnSpLocks noChangeShapeType="1"/>
              </p:cNvCxnSpPr>
              <p:nvPr/>
            </p:nvCxnSpPr>
            <p:spPr bwMode="auto">
              <a:xfrm rot="5400000">
                <a:off x="48006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2" name="Straight Connector 26"/>
              <p:cNvCxnSpPr>
                <a:cxnSpLocks noChangeShapeType="1"/>
              </p:cNvCxnSpPr>
              <p:nvPr/>
            </p:nvCxnSpPr>
            <p:spPr bwMode="auto">
              <a:xfrm rot="5400000">
                <a:off x="49530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3" name="Straight Connector 27"/>
              <p:cNvCxnSpPr>
                <a:cxnSpLocks noChangeShapeType="1"/>
              </p:cNvCxnSpPr>
              <p:nvPr/>
            </p:nvCxnSpPr>
            <p:spPr bwMode="auto">
              <a:xfrm rot="5400000">
                <a:off x="51054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4" name="Straight Connector 28"/>
              <p:cNvCxnSpPr>
                <a:cxnSpLocks noChangeShapeType="1"/>
              </p:cNvCxnSpPr>
              <p:nvPr/>
            </p:nvCxnSpPr>
            <p:spPr bwMode="auto">
              <a:xfrm rot="5400000">
                <a:off x="52578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5" name="Straight Connector 29"/>
              <p:cNvCxnSpPr>
                <a:cxnSpLocks noChangeShapeType="1"/>
              </p:cNvCxnSpPr>
              <p:nvPr/>
            </p:nvCxnSpPr>
            <p:spPr bwMode="auto">
              <a:xfrm rot="5400000">
                <a:off x="5410200" y="6324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6" name="Straight Connector 30"/>
              <p:cNvCxnSpPr>
                <a:cxnSpLocks noChangeShapeType="1"/>
              </p:cNvCxnSpPr>
              <p:nvPr/>
            </p:nvCxnSpPr>
            <p:spPr bwMode="auto">
              <a:xfrm rot="5400000">
                <a:off x="5562600" y="61722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7" name="Straight Connector 31"/>
              <p:cNvCxnSpPr>
                <a:cxnSpLocks noChangeShapeType="1"/>
              </p:cNvCxnSpPr>
              <p:nvPr/>
            </p:nvCxnSpPr>
            <p:spPr bwMode="auto">
              <a:xfrm rot="5400000">
                <a:off x="5562600" y="5943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8" name="Straight Connector 32"/>
              <p:cNvCxnSpPr>
                <a:cxnSpLocks noChangeShapeType="1"/>
              </p:cNvCxnSpPr>
              <p:nvPr/>
            </p:nvCxnSpPr>
            <p:spPr bwMode="auto">
              <a:xfrm rot="5400000">
                <a:off x="5562600" y="57150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599" name="Straight Connector 33"/>
              <p:cNvCxnSpPr>
                <a:cxnSpLocks noChangeShapeType="1"/>
              </p:cNvCxnSpPr>
              <p:nvPr/>
            </p:nvCxnSpPr>
            <p:spPr bwMode="auto">
              <a:xfrm rot="5400000">
                <a:off x="5562600" y="54864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600" name="Straight Connector 34"/>
              <p:cNvCxnSpPr>
                <a:cxnSpLocks noChangeShapeType="1"/>
              </p:cNvCxnSpPr>
              <p:nvPr/>
            </p:nvCxnSpPr>
            <p:spPr bwMode="auto">
              <a:xfrm rot="5400000">
                <a:off x="5562600" y="52578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601" name="Straight Connector 35"/>
              <p:cNvCxnSpPr>
                <a:cxnSpLocks noChangeShapeType="1"/>
              </p:cNvCxnSpPr>
              <p:nvPr/>
            </p:nvCxnSpPr>
            <p:spPr bwMode="auto">
              <a:xfrm rot="5400000">
                <a:off x="5562600" y="50292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602" name="Straight Connector 36"/>
              <p:cNvCxnSpPr>
                <a:cxnSpLocks noChangeShapeType="1"/>
              </p:cNvCxnSpPr>
              <p:nvPr/>
            </p:nvCxnSpPr>
            <p:spPr bwMode="auto">
              <a:xfrm rot="5400000">
                <a:off x="5562600" y="4800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603" name="Straight Connector 37"/>
              <p:cNvCxnSpPr>
                <a:cxnSpLocks noChangeShapeType="1"/>
              </p:cNvCxnSpPr>
              <p:nvPr/>
            </p:nvCxnSpPr>
            <p:spPr bwMode="auto">
              <a:xfrm rot="5400000">
                <a:off x="5562600" y="45720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604" name="Straight Connector 38"/>
              <p:cNvCxnSpPr>
                <a:cxnSpLocks noChangeShapeType="1"/>
              </p:cNvCxnSpPr>
              <p:nvPr/>
            </p:nvCxnSpPr>
            <p:spPr bwMode="auto">
              <a:xfrm rot="5400000">
                <a:off x="5562600" y="43434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605" name="Straight Connector 39"/>
              <p:cNvCxnSpPr>
                <a:cxnSpLocks noChangeShapeType="1"/>
              </p:cNvCxnSpPr>
              <p:nvPr/>
            </p:nvCxnSpPr>
            <p:spPr bwMode="auto">
              <a:xfrm rot="5400000">
                <a:off x="5562600" y="41148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606" name="Straight Connector 40"/>
              <p:cNvCxnSpPr>
                <a:cxnSpLocks noChangeShapeType="1"/>
              </p:cNvCxnSpPr>
              <p:nvPr/>
            </p:nvCxnSpPr>
            <p:spPr bwMode="auto">
              <a:xfrm rot="5400000">
                <a:off x="5562600" y="38862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9607" name="Straight Connector 41"/>
              <p:cNvCxnSpPr>
                <a:cxnSpLocks noChangeShapeType="1"/>
              </p:cNvCxnSpPr>
              <p:nvPr/>
            </p:nvCxnSpPr>
            <p:spPr bwMode="auto">
              <a:xfrm rot="5400000">
                <a:off x="5562600" y="3657600"/>
                <a:ext cx="1524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109608" name="TextBox 42"/>
              <p:cNvSpPr txBox="1">
                <a:spLocks noChangeArrowheads="1"/>
              </p:cNvSpPr>
              <p:nvPr/>
            </p:nvSpPr>
            <p:spPr bwMode="auto">
              <a:xfrm>
                <a:off x="3733800" y="5867400"/>
                <a:ext cx="609600" cy="44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a:t>45˚</a:t>
                </a:r>
              </a:p>
            </p:txBody>
          </p:sp>
          <p:sp>
            <p:nvSpPr>
              <p:cNvPr id="109609" name="TextBox 45"/>
              <p:cNvSpPr txBox="1">
                <a:spLocks noChangeArrowheads="1"/>
              </p:cNvSpPr>
              <p:nvPr/>
            </p:nvSpPr>
            <p:spPr bwMode="auto">
              <a:xfrm>
                <a:off x="4533105" y="3054593"/>
                <a:ext cx="990600" cy="51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600 N</a:t>
                </a:r>
              </a:p>
            </p:txBody>
          </p:sp>
          <p:sp>
            <p:nvSpPr>
              <p:cNvPr id="109610" name="TextBox 46"/>
              <p:cNvSpPr txBox="1">
                <a:spLocks noChangeArrowheads="1"/>
              </p:cNvSpPr>
              <p:nvPr/>
            </p:nvSpPr>
            <p:spPr bwMode="auto">
              <a:xfrm>
                <a:off x="5638800" y="3429000"/>
                <a:ext cx="304800" cy="5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B</a:t>
                </a:r>
              </a:p>
            </p:txBody>
          </p:sp>
        </p:grpSp>
        <p:sp>
          <p:nvSpPr>
            <p:cNvPr id="109573" name="TextBox 5"/>
            <p:cNvSpPr txBox="1">
              <a:spLocks noChangeArrowheads="1"/>
            </p:cNvSpPr>
            <p:nvPr/>
          </p:nvSpPr>
          <p:spPr bwMode="auto">
            <a:xfrm>
              <a:off x="2362200" y="6248400"/>
              <a:ext cx="304800" cy="5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A</a:t>
              </a:r>
            </a:p>
          </p:txBody>
        </p:sp>
      </p:grpSp>
      <p:sp>
        <p:nvSpPr>
          <p:cNvPr id="46" name="Content Placeholder 2"/>
          <p:cNvSpPr>
            <a:spLocks noGrp="1"/>
          </p:cNvSpPr>
          <p:nvPr>
            <p:ph idx="1"/>
          </p:nvPr>
        </p:nvSpPr>
        <p:spPr>
          <a:xfrm>
            <a:off x="457200" y="76200"/>
            <a:ext cx="11506200" cy="2819400"/>
          </a:xfrm>
          <a:extLst/>
        </p:spPr>
        <p:txBody>
          <a:bodyPr/>
          <a:lstStyle/>
          <a:p>
            <a:pPr marL="514350" indent="-514350" algn="just">
              <a:lnSpc>
                <a:spcPct val="100000"/>
              </a:lnSpc>
              <a:buFont typeface="+mj-lt"/>
              <a:buAutoNum type="arabicPeriod" startAt="4"/>
              <a:defRPr/>
            </a:pPr>
            <a:r>
              <a:rPr lang="en-US" altLang="en-US" sz="2800" dirty="0" smtClean="0">
                <a:solidFill>
                  <a:srgbClr val="FFFFFF"/>
                </a:solidFill>
                <a:latin typeface="Times New Roman" panose="02020603050405020304" pitchFamily="18" charset="0"/>
                <a:cs typeface="Times New Roman" panose="02020603050405020304" pitchFamily="18" charset="0"/>
              </a:rPr>
              <a:t>A ladder of length 5m weighing 500N is placed at 45˚ against a vertical wall. The coefficient of friction between the ladder and wall is 0.2 and ladder and ground is 0.5. If a man weighing 600N ascends the ladder, how high will he be when the ladder slips. </a:t>
            </a:r>
          </a:p>
          <a:p>
            <a:pPr marL="0" indent="0" algn="just">
              <a:buFont typeface="Arial" panose="020B0604020202020204" pitchFamily="34" charset="0"/>
              <a:buNone/>
              <a:defRPr/>
            </a:pPr>
            <a:r>
              <a:rPr lang="en-US" altLang="en-US" sz="2800" dirty="0" smtClean="0">
                <a:solidFill>
                  <a:srgbClr val="FFFFFF"/>
                </a:solidFill>
                <a:latin typeface="Times New Roman" panose="02020603050405020304" pitchFamily="18" charset="0"/>
                <a:cs typeface="Times New Roman" panose="02020603050405020304" pitchFamily="18" charset="0"/>
              </a:rPr>
              <a:t>	If a boy now stands on the bottom of the rung of the ladder what must be 	his least weight so that the man can go up to the top of the ladder.</a:t>
            </a:r>
          </a:p>
        </p:txBody>
      </p:sp>
      <p:cxnSp>
        <p:nvCxnSpPr>
          <p:cNvPr id="43" name="Straight Connector 8"/>
          <p:cNvCxnSpPr>
            <a:cxnSpLocks noChangeShapeType="1"/>
          </p:cNvCxnSpPr>
          <p:nvPr/>
        </p:nvCxnSpPr>
        <p:spPr bwMode="auto">
          <a:xfrm rot="5400000" flipH="1" flipV="1">
            <a:off x="5953421" y="3330716"/>
            <a:ext cx="2314611" cy="236220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44" name="Straight Arrow Connector 9"/>
          <p:cNvCxnSpPr>
            <a:cxnSpLocks noChangeShapeType="1"/>
          </p:cNvCxnSpPr>
          <p:nvPr/>
        </p:nvCxnSpPr>
        <p:spPr bwMode="auto">
          <a:xfrm rot="5400000">
            <a:off x="7383211" y="3493329"/>
            <a:ext cx="748845"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45" name="Arc 44">
            <a:extLst/>
          </p:cNvPr>
          <p:cNvSpPr/>
          <p:nvPr/>
        </p:nvSpPr>
        <p:spPr bwMode="auto">
          <a:xfrm>
            <a:off x="5929627" y="5397247"/>
            <a:ext cx="533400" cy="733425"/>
          </a:xfrm>
          <a:prstGeom prst="arc">
            <a:avLst>
              <a:gd name="adj1" fmla="val 16200000"/>
              <a:gd name="adj2" fmla="val 20332659"/>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47" name="TextBox 42"/>
          <p:cNvSpPr txBox="1">
            <a:spLocks noChangeArrowheads="1"/>
          </p:cNvSpPr>
          <p:nvPr/>
        </p:nvSpPr>
        <p:spPr bwMode="auto">
          <a:xfrm>
            <a:off x="6062962" y="5174639"/>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48" name="TextBox 45"/>
          <p:cNvSpPr txBox="1">
            <a:spLocks noChangeArrowheads="1"/>
          </p:cNvSpPr>
          <p:nvPr/>
        </p:nvSpPr>
        <p:spPr bwMode="auto">
          <a:xfrm>
            <a:off x="7340914" y="2760344"/>
            <a:ext cx="8747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600 N</a:t>
            </a:r>
          </a:p>
        </p:txBody>
      </p:sp>
      <p:sp>
        <p:nvSpPr>
          <p:cNvPr id="49" name="TextBox 5"/>
          <p:cNvSpPr txBox="1">
            <a:spLocks noChangeArrowheads="1"/>
          </p:cNvSpPr>
          <p:nvPr/>
        </p:nvSpPr>
        <p:spPr bwMode="auto">
          <a:xfrm>
            <a:off x="6005828" y="5652057"/>
            <a:ext cx="304800" cy="46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A</a:t>
            </a:r>
          </a:p>
        </p:txBody>
      </p:sp>
      <p:sp>
        <p:nvSpPr>
          <p:cNvPr id="50" name="Rectangle 49"/>
          <p:cNvSpPr/>
          <p:nvPr/>
        </p:nvSpPr>
        <p:spPr>
          <a:xfrm>
            <a:off x="8185175" y="2892845"/>
            <a:ext cx="389850" cy="461665"/>
          </a:xfrm>
          <a:prstGeom prst="rect">
            <a:avLst/>
          </a:prstGeom>
        </p:spPr>
        <p:txBody>
          <a:bodyPr wrap="none">
            <a:spAutoFit/>
          </a:bodyPr>
          <a:lstStyle/>
          <a:p>
            <a:r>
              <a:rPr lang="en-US" altLang="en-US" dirty="0"/>
              <a:t>B</a:t>
            </a:r>
            <a:endParaRPr lang="en-IN" dirty="0"/>
          </a:p>
        </p:txBody>
      </p:sp>
      <p:cxnSp>
        <p:nvCxnSpPr>
          <p:cNvPr id="51" name="Straight Arrow Connector 50"/>
          <p:cNvCxnSpPr/>
          <p:nvPr/>
        </p:nvCxnSpPr>
        <p:spPr>
          <a:xfrm flipV="1">
            <a:off x="5929626" y="5669122"/>
            <a:ext cx="1" cy="75310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929626" y="5660671"/>
            <a:ext cx="533401" cy="8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634227" y="5664494"/>
            <a:ext cx="1288413" cy="2096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257800" y="6236426"/>
            <a:ext cx="616414" cy="461665"/>
          </a:xfrm>
          <a:prstGeom prst="rect">
            <a:avLst/>
          </a:prstGeom>
          <a:noFill/>
        </p:spPr>
        <p:txBody>
          <a:bodyPr wrap="square" rtlCol="0">
            <a:spAutoFit/>
          </a:bodyPr>
          <a:lstStyle/>
          <a:p>
            <a:r>
              <a:rPr lang="en-US" dirty="0" smtClean="0"/>
              <a:t>R</a:t>
            </a:r>
            <a:r>
              <a:rPr lang="en-US" baseline="-25000" dirty="0" smtClean="0"/>
              <a:t>A</a:t>
            </a:r>
            <a:endParaRPr lang="en-IN" baseline="-25000" dirty="0"/>
          </a:p>
        </p:txBody>
      </p:sp>
      <p:cxnSp>
        <p:nvCxnSpPr>
          <p:cNvPr id="55" name="Straight Connector 54"/>
          <p:cNvCxnSpPr/>
          <p:nvPr/>
        </p:nvCxnSpPr>
        <p:spPr>
          <a:xfrm flipH="1" flipV="1">
            <a:off x="6277895" y="6100087"/>
            <a:ext cx="642332" cy="64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8291827" y="3347784"/>
            <a:ext cx="0" cy="68070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7315201" y="4836855"/>
            <a:ext cx="448057" cy="433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348708" y="4439134"/>
            <a:ext cx="476519" cy="36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8121171" y="3138959"/>
            <a:ext cx="769266" cy="80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6419851" y="5070965"/>
            <a:ext cx="1195578" cy="1191793"/>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7615429" y="3853263"/>
            <a:ext cx="1184160" cy="1222901"/>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706652" y="4622122"/>
            <a:ext cx="1880315" cy="1898122"/>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990131" y="3374934"/>
            <a:ext cx="61711" cy="11977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8291828" y="3311541"/>
            <a:ext cx="1127458" cy="737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Arc 64"/>
          <p:cNvSpPr/>
          <p:nvPr/>
        </p:nvSpPr>
        <p:spPr>
          <a:xfrm>
            <a:off x="8063227" y="3236654"/>
            <a:ext cx="769266" cy="404456"/>
          </a:xfrm>
          <a:prstGeom prst="arc">
            <a:avLst>
              <a:gd name="adj1" fmla="val 20844893"/>
              <a:gd name="adj2" fmla="val 30597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6" name="TextBox 42"/>
          <p:cNvSpPr txBox="1">
            <a:spLocks noChangeArrowheads="1"/>
          </p:cNvSpPr>
          <p:nvPr/>
        </p:nvSpPr>
        <p:spPr bwMode="auto">
          <a:xfrm>
            <a:off x="8617936" y="3342624"/>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67" name="TextBox 42"/>
          <p:cNvSpPr txBox="1">
            <a:spLocks noChangeArrowheads="1"/>
          </p:cNvSpPr>
          <p:nvPr/>
        </p:nvSpPr>
        <p:spPr bwMode="auto">
          <a:xfrm>
            <a:off x="7671483" y="3628376"/>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68" name="Arc 67"/>
          <p:cNvSpPr/>
          <p:nvPr/>
        </p:nvSpPr>
        <p:spPr>
          <a:xfrm>
            <a:off x="7874752" y="3032193"/>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69" name="Straight Connector 68"/>
          <p:cNvCxnSpPr/>
          <p:nvPr/>
        </p:nvCxnSpPr>
        <p:spPr>
          <a:xfrm flipH="1" flipV="1">
            <a:off x="6428096" y="3957851"/>
            <a:ext cx="1006213" cy="9660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548627" y="5327268"/>
            <a:ext cx="769266" cy="80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758427" y="5365789"/>
            <a:ext cx="688066" cy="461665"/>
          </a:xfrm>
          <a:prstGeom prst="rect">
            <a:avLst/>
          </a:prstGeom>
          <a:noFill/>
        </p:spPr>
        <p:txBody>
          <a:bodyPr wrap="square" rtlCol="0">
            <a:spAutoFit/>
          </a:bodyPr>
          <a:lstStyle/>
          <a:p>
            <a:r>
              <a:rPr lang="en-US" dirty="0" smtClean="0"/>
              <a:t>X</a:t>
            </a:r>
            <a:endParaRPr lang="en-IN" dirty="0"/>
          </a:p>
        </p:txBody>
      </p:sp>
      <p:sp>
        <p:nvSpPr>
          <p:cNvPr id="72" name="TextBox 71"/>
          <p:cNvSpPr txBox="1"/>
          <p:nvPr/>
        </p:nvSpPr>
        <p:spPr>
          <a:xfrm rot="18871444">
            <a:off x="6566139" y="5134663"/>
            <a:ext cx="990600" cy="461665"/>
          </a:xfrm>
          <a:prstGeom prst="rect">
            <a:avLst/>
          </a:prstGeom>
          <a:noFill/>
        </p:spPr>
        <p:txBody>
          <a:bodyPr wrap="square" rtlCol="0">
            <a:spAutoFit/>
          </a:bodyPr>
          <a:lstStyle/>
          <a:p>
            <a:r>
              <a:rPr lang="en-US" dirty="0" smtClean="0"/>
              <a:t>2.5m</a:t>
            </a:r>
            <a:endParaRPr lang="en-IN" dirty="0"/>
          </a:p>
        </p:txBody>
      </p:sp>
      <p:sp>
        <p:nvSpPr>
          <p:cNvPr id="73" name="TextBox 72"/>
          <p:cNvSpPr txBox="1"/>
          <p:nvPr/>
        </p:nvSpPr>
        <p:spPr>
          <a:xfrm rot="18838376">
            <a:off x="7522292" y="4191067"/>
            <a:ext cx="990600" cy="461665"/>
          </a:xfrm>
          <a:prstGeom prst="rect">
            <a:avLst/>
          </a:prstGeom>
          <a:noFill/>
        </p:spPr>
        <p:txBody>
          <a:bodyPr wrap="square" rtlCol="0">
            <a:spAutoFit/>
          </a:bodyPr>
          <a:lstStyle/>
          <a:p>
            <a:r>
              <a:rPr lang="en-US" dirty="0" smtClean="0"/>
              <a:t>2.5m</a:t>
            </a:r>
            <a:endParaRPr lang="en-IN" dirty="0"/>
          </a:p>
        </p:txBody>
      </p:sp>
      <p:sp>
        <p:nvSpPr>
          <p:cNvPr id="74" name="Rectangle 73"/>
          <p:cNvSpPr/>
          <p:nvPr/>
        </p:nvSpPr>
        <p:spPr>
          <a:xfrm>
            <a:off x="6447497" y="3067259"/>
            <a:ext cx="869149" cy="461665"/>
          </a:xfrm>
          <a:prstGeom prst="rect">
            <a:avLst/>
          </a:prstGeom>
        </p:spPr>
        <p:txBody>
          <a:bodyPr wrap="none">
            <a:spAutoFit/>
          </a:bodyPr>
          <a:lstStyle/>
          <a:p>
            <a:r>
              <a:rPr lang="en-US" altLang="en-US" dirty="0">
                <a:cs typeface="Times New Roman" panose="02020603050405020304" pitchFamily="18" charset="0"/>
              </a:rPr>
              <a:t>500N</a:t>
            </a:r>
            <a:endParaRPr lang="en-IN" dirty="0"/>
          </a:p>
        </p:txBody>
      </p:sp>
      <p:sp>
        <p:nvSpPr>
          <p:cNvPr id="75" name="TextBox 74"/>
          <p:cNvSpPr txBox="1"/>
          <p:nvPr/>
        </p:nvSpPr>
        <p:spPr>
          <a:xfrm>
            <a:off x="8569526" y="2882080"/>
            <a:ext cx="842493" cy="461665"/>
          </a:xfrm>
          <a:prstGeom prst="rect">
            <a:avLst/>
          </a:prstGeom>
          <a:noFill/>
        </p:spPr>
        <p:txBody>
          <a:bodyPr wrap="square" rtlCol="0">
            <a:spAutoFit/>
          </a:bodyPr>
          <a:lstStyle/>
          <a:p>
            <a:r>
              <a:rPr lang="en-US" dirty="0" smtClean="0"/>
              <a:t>R</a:t>
            </a:r>
            <a:r>
              <a:rPr lang="en-US" baseline="-25000" dirty="0" smtClean="0"/>
              <a:t>B</a:t>
            </a:r>
            <a:endParaRPr lang="en-IN" baseline="-25000" dirty="0"/>
          </a:p>
        </p:txBody>
      </p:sp>
      <p:sp>
        <p:nvSpPr>
          <p:cNvPr id="76" name="TextBox 75"/>
          <p:cNvSpPr txBox="1"/>
          <p:nvPr/>
        </p:nvSpPr>
        <p:spPr>
          <a:xfrm>
            <a:off x="3858254" y="5202829"/>
            <a:ext cx="1995173" cy="461665"/>
          </a:xfrm>
          <a:prstGeom prst="rect">
            <a:avLst/>
          </a:prstGeom>
          <a:noFill/>
        </p:spPr>
        <p:txBody>
          <a:bodyPr wrap="square" rtlCol="0">
            <a:spAutoFit/>
          </a:bodyPr>
          <a:lstStyle/>
          <a:p>
            <a:r>
              <a:rPr lang="en-US" dirty="0" smtClean="0"/>
              <a:t>FA = 0.5 R</a:t>
            </a:r>
            <a:r>
              <a:rPr lang="en-US" baseline="-25000" dirty="0" smtClean="0"/>
              <a:t>A</a:t>
            </a:r>
            <a:endParaRPr lang="en-IN" baseline="-25000" dirty="0"/>
          </a:p>
        </p:txBody>
      </p:sp>
      <p:sp>
        <p:nvSpPr>
          <p:cNvPr id="77" name="TextBox 76"/>
          <p:cNvSpPr txBox="1"/>
          <p:nvPr/>
        </p:nvSpPr>
        <p:spPr>
          <a:xfrm>
            <a:off x="8277014" y="3735277"/>
            <a:ext cx="1995173" cy="461665"/>
          </a:xfrm>
          <a:prstGeom prst="rect">
            <a:avLst/>
          </a:prstGeom>
          <a:noFill/>
        </p:spPr>
        <p:txBody>
          <a:bodyPr wrap="square" rtlCol="0">
            <a:spAutoFit/>
          </a:bodyPr>
          <a:lstStyle/>
          <a:p>
            <a:r>
              <a:rPr lang="en-US" dirty="0" smtClean="0"/>
              <a:t>F</a:t>
            </a:r>
            <a:r>
              <a:rPr lang="en-US" baseline="-25000" dirty="0" smtClean="0"/>
              <a:t>B</a:t>
            </a:r>
            <a:r>
              <a:rPr lang="en-US" dirty="0" smtClean="0"/>
              <a:t> = 0.2 R</a:t>
            </a:r>
            <a:r>
              <a:rPr lang="en-US" baseline="-25000" dirty="0" smtClean="0"/>
              <a:t>B</a:t>
            </a:r>
            <a:endParaRPr lang="en-IN" baseline="-25000" dirty="0"/>
          </a:p>
        </p:txBody>
      </p:sp>
      <p:cxnSp>
        <p:nvCxnSpPr>
          <p:cNvPr id="78" name="Straight Connector 77"/>
          <p:cNvCxnSpPr/>
          <p:nvPr/>
        </p:nvCxnSpPr>
        <p:spPr>
          <a:xfrm flipV="1">
            <a:off x="5929626" y="5647345"/>
            <a:ext cx="6928" cy="4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5396227" y="5669122"/>
            <a:ext cx="457200" cy="4444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0" name="TextBox 42"/>
          <p:cNvSpPr txBox="1">
            <a:spLocks noChangeArrowheads="1"/>
          </p:cNvSpPr>
          <p:nvPr/>
        </p:nvSpPr>
        <p:spPr bwMode="auto">
          <a:xfrm>
            <a:off x="4783568" y="5674545"/>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81" name="Arc 80"/>
          <p:cNvSpPr/>
          <p:nvPr/>
        </p:nvSpPr>
        <p:spPr>
          <a:xfrm>
            <a:off x="5243827" y="5141654"/>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2" name="Arc 81"/>
          <p:cNvSpPr/>
          <p:nvPr/>
        </p:nvSpPr>
        <p:spPr>
          <a:xfrm>
            <a:off x="5464841" y="5348013"/>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3" name="TextBox 42"/>
          <p:cNvSpPr txBox="1">
            <a:spLocks noChangeArrowheads="1"/>
          </p:cNvSpPr>
          <p:nvPr/>
        </p:nvSpPr>
        <p:spPr bwMode="auto">
          <a:xfrm>
            <a:off x="5263252" y="5955486"/>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cxnSp>
        <p:nvCxnSpPr>
          <p:cNvPr id="88" name="Straight Connector 87"/>
          <p:cNvCxnSpPr/>
          <p:nvPr/>
        </p:nvCxnSpPr>
        <p:spPr>
          <a:xfrm flipH="1" flipV="1">
            <a:off x="7239000" y="3352800"/>
            <a:ext cx="1006213" cy="9660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6625880" y="3739344"/>
            <a:ext cx="1289881" cy="775411"/>
          </a:xfrm>
          <a:prstGeom prst="arc">
            <a:avLst>
              <a:gd name="adj1" fmla="val 10621944"/>
              <a:gd name="adj2" fmla="val 140393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p:cNvSpPr/>
          <p:nvPr/>
        </p:nvSpPr>
        <p:spPr>
          <a:xfrm>
            <a:off x="7500416" y="3195919"/>
            <a:ext cx="1289881" cy="775411"/>
          </a:xfrm>
          <a:prstGeom prst="arc">
            <a:avLst>
              <a:gd name="adj1" fmla="val 10621944"/>
              <a:gd name="adj2" fmla="val 1344003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42"/>
          <p:cNvSpPr txBox="1">
            <a:spLocks noChangeArrowheads="1"/>
          </p:cNvSpPr>
          <p:nvPr/>
        </p:nvSpPr>
        <p:spPr bwMode="auto">
          <a:xfrm>
            <a:off x="6269095" y="3471432"/>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93" name="TextBox 42"/>
          <p:cNvSpPr txBox="1">
            <a:spLocks noChangeArrowheads="1"/>
          </p:cNvSpPr>
          <p:nvPr/>
        </p:nvSpPr>
        <p:spPr bwMode="auto">
          <a:xfrm>
            <a:off x="7008102" y="3088458"/>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9" name="TextBox 8"/>
          <p:cNvSpPr txBox="1"/>
          <p:nvPr/>
        </p:nvSpPr>
        <p:spPr>
          <a:xfrm>
            <a:off x="3464236" y="3236654"/>
            <a:ext cx="2804859" cy="461665"/>
          </a:xfrm>
          <a:prstGeom prst="rect">
            <a:avLst/>
          </a:prstGeom>
          <a:noFill/>
        </p:spPr>
        <p:txBody>
          <a:bodyPr wrap="square" rtlCol="0">
            <a:spAutoFit/>
          </a:bodyPr>
          <a:lstStyle/>
          <a:p>
            <a:r>
              <a:rPr lang="en-US" b="1" u="sng" dirty="0" smtClean="0"/>
              <a:t>F.B.D of the ladder</a:t>
            </a:r>
            <a:endParaRPr lang="en-US" b="1" u="sng" dirty="0"/>
          </a:p>
        </p:txBody>
      </p:sp>
    </p:spTree>
    <p:extLst>
      <p:ext uri="{BB962C8B-B14F-4D97-AF65-F5344CB8AC3E}">
        <p14:creationId xmlns:p14="http://schemas.microsoft.com/office/powerpoint/2010/main" val="195295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6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6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6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5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67"/>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88"/>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9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92"/>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93"/>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48" grpId="0"/>
      <p:bldP spid="49" grpId="0"/>
      <p:bldP spid="50" grpId="0"/>
      <p:bldP spid="54" grpId="0"/>
      <p:bldP spid="65" grpId="0" animBg="1"/>
      <p:bldP spid="66" grpId="0"/>
      <p:bldP spid="67" grpId="0"/>
      <p:bldP spid="68" grpId="0" animBg="1"/>
      <p:bldP spid="71" grpId="0"/>
      <p:bldP spid="72" grpId="0"/>
      <p:bldP spid="73" grpId="0"/>
      <p:bldP spid="74" grpId="0"/>
      <p:bldP spid="75" grpId="0"/>
      <p:bldP spid="76" grpId="0"/>
      <p:bldP spid="77" grpId="0"/>
      <p:bldP spid="80" grpId="0"/>
      <p:bldP spid="81" grpId="0" animBg="1"/>
      <p:bldP spid="82" grpId="0" animBg="1"/>
      <p:bldP spid="83" grpId="0"/>
      <p:bldP spid="7" grpId="0" animBg="1"/>
      <p:bldP spid="90" grpId="0" animBg="1"/>
      <p:bldP spid="92" grpId="0"/>
      <p:bldP spid="93" grpId="0"/>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13418" y="2057400"/>
            <a:ext cx="4897582" cy="1200329"/>
          </a:xfrm>
          <a:prstGeom prst="rect">
            <a:avLst/>
          </a:prstGeom>
          <a:noFill/>
        </p:spPr>
        <p:txBody>
          <a:bodyPr wrap="square" rtlCol="0">
            <a:spAutoFit/>
          </a:bodyPr>
          <a:lstStyle/>
          <a:p>
            <a:r>
              <a:rPr lang="el-GR" dirty="0" smtClean="0"/>
              <a:t>Σ</a:t>
            </a:r>
            <a:r>
              <a:rPr lang="en-US" dirty="0" smtClean="0"/>
              <a:t>F</a:t>
            </a:r>
            <a:r>
              <a:rPr lang="en-US" baseline="-25000" dirty="0" smtClean="0"/>
              <a:t>H</a:t>
            </a:r>
            <a:r>
              <a:rPr lang="en-US" dirty="0" smtClean="0"/>
              <a:t> = 0</a:t>
            </a:r>
          </a:p>
          <a:p>
            <a:r>
              <a:rPr lang="en-US" dirty="0" smtClean="0"/>
              <a:t>0.5 R</a:t>
            </a:r>
            <a:r>
              <a:rPr lang="en-US" baseline="-25000" dirty="0" smtClean="0"/>
              <a:t>A</a:t>
            </a:r>
            <a:r>
              <a:rPr lang="en-US" dirty="0" smtClean="0"/>
              <a:t> – R</a:t>
            </a:r>
            <a:r>
              <a:rPr lang="en-US" baseline="-25000" dirty="0" smtClean="0"/>
              <a:t>B </a:t>
            </a:r>
            <a:r>
              <a:rPr lang="en-US" dirty="0" smtClean="0"/>
              <a:t>= 0</a:t>
            </a:r>
          </a:p>
          <a:p>
            <a:r>
              <a:rPr lang="en-US" dirty="0" smtClean="0"/>
              <a:t>ΣF</a:t>
            </a:r>
            <a:r>
              <a:rPr lang="en-US" baseline="-25000" dirty="0" smtClean="0"/>
              <a:t>V</a:t>
            </a:r>
            <a:r>
              <a:rPr lang="en-US" dirty="0" smtClean="0"/>
              <a:t>= 0</a:t>
            </a:r>
          </a:p>
        </p:txBody>
      </p:sp>
      <p:cxnSp>
        <p:nvCxnSpPr>
          <p:cNvPr id="7" name="Straight Arrow Connector 6"/>
          <p:cNvCxnSpPr/>
          <p:nvPr/>
        </p:nvCxnSpPr>
        <p:spPr>
          <a:xfrm>
            <a:off x="8234215" y="2378165"/>
            <a:ext cx="762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8268851" y="1981828"/>
            <a:ext cx="577269" cy="461665"/>
          </a:xfrm>
          <a:prstGeom prst="rect">
            <a:avLst/>
          </a:prstGeom>
          <a:noFill/>
        </p:spPr>
        <p:txBody>
          <a:bodyPr wrap="square" rtlCol="0">
            <a:spAutoFit/>
          </a:bodyPr>
          <a:lstStyle/>
          <a:p>
            <a:r>
              <a:rPr lang="en-US" dirty="0" smtClean="0"/>
              <a:t>+</a:t>
            </a:r>
            <a:endParaRPr lang="en-IN" dirty="0"/>
          </a:p>
        </p:txBody>
      </p:sp>
      <p:cxnSp>
        <p:nvCxnSpPr>
          <p:cNvPr id="13" name="Straight Arrow Connector 12"/>
          <p:cNvCxnSpPr/>
          <p:nvPr/>
        </p:nvCxnSpPr>
        <p:spPr>
          <a:xfrm flipV="1">
            <a:off x="8211121" y="2847895"/>
            <a:ext cx="0" cy="322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flipH="1">
            <a:off x="8234215" y="2766914"/>
            <a:ext cx="577269" cy="461665"/>
          </a:xfrm>
          <a:prstGeom prst="rect">
            <a:avLst/>
          </a:prstGeom>
          <a:noFill/>
        </p:spPr>
        <p:txBody>
          <a:bodyPr wrap="square" rtlCol="0">
            <a:spAutoFit/>
          </a:bodyPr>
          <a:lstStyle/>
          <a:p>
            <a:r>
              <a:rPr lang="en-US" dirty="0" smtClean="0"/>
              <a:t>+</a:t>
            </a:r>
            <a:endParaRPr lang="en-IN" dirty="0"/>
          </a:p>
        </p:txBody>
      </p:sp>
      <p:sp>
        <p:nvSpPr>
          <p:cNvPr id="54" name="TextBox 53"/>
          <p:cNvSpPr txBox="1"/>
          <p:nvPr/>
        </p:nvSpPr>
        <p:spPr>
          <a:xfrm>
            <a:off x="6860314" y="3151129"/>
            <a:ext cx="3274286" cy="1569660"/>
          </a:xfrm>
          <a:prstGeom prst="rect">
            <a:avLst/>
          </a:prstGeom>
          <a:noFill/>
        </p:spPr>
        <p:txBody>
          <a:bodyPr wrap="square" rtlCol="0">
            <a:spAutoFit/>
          </a:bodyPr>
          <a:lstStyle/>
          <a:p>
            <a:r>
              <a:rPr lang="en-US" dirty="0" smtClean="0"/>
              <a:t>R</a:t>
            </a:r>
            <a:r>
              <a:rPr lang="en-US" baseline="-25000" dirty="0" smtClean="0"/>
              <a:t>A</a:t>
            </a:r>
            <a:r>
              <a:rPr lang="en-US" dirty="0" smtClean="0"/>
              <a:t>+ 0.2 R</a:t>
            </a:r>
            <a:r>
              <a:rPr lang="en-US" baseline="-25000" dirty="0" smtClean="0"/>
              <a:t>B</a:t>
            </a:r>
            <a:r>
              <a:rPr lang="en-US" dirty="0" smtClean="0"/>
              <a:t> -1100 =0</a:t>
            </a:r>
          </a:p>
          <a:p>
            <a:r>
              <a:rPr lang="en-US" dirty="0" smtClean="0"/>
              <a:t>R</a:t>
            </a:r>
            <a:r>
              <a:rPr lang="en-US" baseline="-25000" dirty="0" smtClean="0"/>
              <a:t>A</a:t>
            </a:r>
            <a:r>
              <a:rPr lang="en-US" dirty="0" smtClean="0"/>
              <a:t> +0.2x0.5R</a:t>
            </a:r>
            <a:r>
              <a:rPr lang="en-US" baseline="-25000" dirty="0" smtClean="0"/>
              <a:t>A</a:t>
            </a:r>
            <a:r>
              <a:rPr lang="en-US" dirty="0" smtClean="0"/>
              <a:t> =1100</a:t>
            </a:r>
          </a:p>
          <a:p>
            <a:r>
              <a:rPr lang="en-US" dirty="0" smtClean="0"/>
              <a:t>R</a:t>
            </a:r>
            <a:r>
              <a:rPr lang="en-US" baseline="-25000" dirty="0" smtClean="0"/>
              <a:t>A </a:t>
            </a:r>
            <a:r>
              <a:rPr lang="en-US" dirty="0" smtClean="0"/>
              <a:t>= 1000N</a:t>
            </a:r>
          </a:p>
          <a:p>
            <a:r>
              <a:rPr lang="en-US" dirty="0" smtClean="0"/>
              <a:t>R</a:t>
            </a:r>
            <a:r>
              <a:rPr lang="en-US" baseline="-25000" dirty="0" smtClean="0"/>
              <a:t>B </a:t>
            </a:r>
            <a:r>
              <a:rPr lang="en-US" dirty="0" smtClean="0"/>
              <a:t>=500N</a:t>
            </a:r>
            <a:endParaRPr lang="en-IN" dirty="0"/>
          </a:p>
        </p:txBody>
      </p:sp>
      <p:sp>
        <p:nvSpPr>
          <p:cNvPr id="17" name="TextBox 16"/>
          <p:cNvSpPr txBox="1"/>
          <p:nvPr/>
        </p:nvSpPr>
        <p:spPr>
          <a:xfrm>
            <a:off x="990600" y="4724400"/>
            <a:ext cx="10820400" cy="1569660"/>
          </a:xfrm>
          <a:prstGeom prst="rect">
            <a:avLst/>
          </a:prstGeom>
          <a:noFill/>
        </p:spPr>
        <p:txBody>
          <a:bodyPr wrap="square" rtlCol="0">
            <a:spAutoFit/>
          </a:bodyPr>
          <a:lstStyle/>
          <a:p>
            <a:r>
              <a:rPr lang="el-GR" dirty="0" smtClean="0"/>
              <a:t>Σ</a:t>
            </a:r>
            <a:r>
              <a:rPr lang="en-US" dirty="0" smtClean="0"/>
              <a:t>M</a:t>
            </a:r>
            <a:r>
              <a:rPr lang="en-US" baseline="-25000" dirty="0" smtClean="0"/>
              <a:t>A</a:t>
            </a:r>
            <a:r>
              <a:rPr lang="en-US" dirty="0" smtClean="0"/>
              <a:t> = 0</a:t>
            </a:r>
          </a:p>
          <a:p>
            <a:r>
              <a:rPr lang="en-US" dirty="0" smtClean="0"/>
              <a:t>500 cos 45x5 +0.2 x500 sin 45 x 5-600 cos 45 x </a:t>
            </a:r>
            <a:r>
              <a:rPr lang="en-US" dirty="0" err="1" smtClean="0"/>
              <a:t>X</a:t>
            </a:r>
            <a:r>
              <a:rPr lang="en-US" dirty="0" smtClean="0"/>
              <a:t> – 500 cos 45 x 2.5 = 0</a:t>
            </a:r>
          </a:p>
          <a:p>
            <a:r>
              <a:rPr lang="en-US" dirty="0" smtClean="0"/>
              <a:t>X = 2.92m along the ladder from A or 2.06m above A</a:t>
            </a:r>
          </a:p>
          <a:p>
            <a:endParaRPr lang="en-IN" dirty="0"/>
          </a:p>
        </p:txBody>
      </p:sp>
      <p:cxnSp>
        <p:nvCxnSpPr>
          <p:cNvPr id="56" name="Straight Connector 8"/>
          <p:cNvCxnSpPr>
            <a:cxnSpLocks noChangeShapeType="1"/>
          </p:cNvCxnSpPr>
          <p:nvPr/>
        </p:nvCxnSpPr>
        <p:spPr bwMode="auto">
          <a:xfrm rot="5400000" flipH="1" flipV="1">
            <a:off x="2933367" y="1256172"/>
            <a:ext cx="2314611" cy="236220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57" name="Straight Arrow Connector 9"/>
          <p:cNvCxnSpPr>
            <a:cxnSpLocks noChangeShapeType="1"/>
          </p:cNvCxnSpPr>
          <p:nvPr/>
        </p:nvCxnSpPr>
        <p:spPr bwMode="auto">
          <a:xfrm rot="5400000">
            <a:off x="4363157" y="1418785"/>
            <a:ext cx="748845"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58" name="Arc 57">
            <a:extLst/>
          </p:cNvPr>
          <p:cNvSpPr/>
          <p:nvPr/>
        </p:nvSpPr>
        <p:spPr bwMode="auto">
          <a:xfrm>
            <a:off x="2909573" y="3322703"/>
            <a:ext cx="533400" cy="733425"/>
          </a:xfrm>
          <a:prstGeom prst="arc">
            <a:avLst>
              <a:gd name="adj1" fmla="val 16200000"/>
              <a:gd name="adj2" fmla="val 20332659"/>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63" name="TextBox 42"/>
          <p:cNvSpPr txBox="1">
            <a:spLocks noChangeArrowheads="1"/>
          </p:cNvSpPr>
          <p:nvPr/>
        </p:nvSpPr>
        <p:spPr bwMode="auto">
          <a:xfrm>
            <a:off x="3042908" y="3100095"/>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64" name="TextBox 45"/>
          <p:cNvSpPr txBox="1">
            <a:spLocks noChangeArrowheads="1"/>
          </p:cNvSpPr>
          <p:nvPr/>
        </p:nvSpPr>
        <p:spPr bwMode="auto">
          <a:xfrm>
            <a:off x="4320860" y="685800"/>
            <a:ext cx="8747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600 N</a:t>
            </a:r>
          </a:p>
        </p:txBody>
      </p:sp>
      <p:sp>
        <p:nvSpPr>
          <p:cNvPr id="65" name="TextBox 5"/>
          <p:cNvSpPr txBox="1">
            <a:spLocks noChangeArrowheads="1"/>
          </p:cNvSpPr>
          <p:nvPr/>
        </p:nvSpPr>
        <p:spPr bwMode="auto">
          <a:xfrm>
            <a:off x="2985774" y="3577513"/>
            <a:ext cx="304800" cy="46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A</a:t>
            </a:r>
          </a:p>
        </p:txBody>
      </p:sp>
      <p:sp>
        <p:nvSpPr>
          <p:cNvPr id="66" name="Rectangle 65"/>
          <p:cNvSpPr/>
          <p:nvPr/>
        </p:nvSpPr>
        <p:spPr>
          <a:xfrm>
            <a:off x="5165121" y="818301"/>
            <a:ext cx="389850" cy="461665"/>
          </a:xfrm>
          <a:prstGeom prst="rect">
            <a:avLst/>
          </a:prstGeom>
        </p:spPr>
        <p:txBody>
          <a:bodyPr wrap="none">
            <a:spAutoFit/>
          </a:bodyPr>
          <a:lstStyle/>
          <a:p>
            <a:r>
              <a:rPr lang="en-US" altLang="en-US" dirty="0"/>
              <a:t>B</a:t>
            </a:r>
            <a:endParaRPr lang="en-IN" dirty="0"/>
          </a:p>
        </p:txBody>
      </p:sp>
      <p:cxnSp>
        <p:nvCxnSpPr>
          <p:cNvPr id="67" name="Straight Arrow Connector 66"/>
          <p:cNvCxnSpPr/>
          <p:nvPr/>
        </p:nvCxnSpPr>
        <p:spPr>
          <a:xfrm flipV="1">
            <a:off x="2909572" y="3594578"/>
            <a:ext cx="1" cy="75310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2909572" y="3586127"/>
            <a:ext cx="533401" cy="8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614173" y="3589950"/>
            <a:ext cx="1288413" cy="2096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2237746" y="4161882"/>
            <a:ext cx="616414" cy="461665"/>
          </a:xfrm>
          <a:prstGeom prst="rect">
            <a:avLst/>
          </a:prstGeom>
          <a:noFill/>
        </p:spPr>
        <p:txBody>
          <a:bodyPr wrap="square" rtlCol="0">
            <a:spAutoFit/>
          </a:bodyPr>
          <a:lstStyle/>
          <a:p>
            <a:r>
              <a:rPr lang="en-US" dirty="0" smtClean="0"/>
              <a:t>R</a:t>
            </a:r>
            <a:r>
              <a:rPr lang="en-US" baseline="-25000" dirty="0" smtClean="0"/>
              <a:t>A</a:t>
            </a:r>
            <a:endParaRPr lang="en-IN" baseline="-25000" dirty="0"/>
          </a:p>
        </p:txBody>
      </p:sp>
      <p:cxnSp>
        <p:nvCxnSpPr>
          <p:cNvPr id="75" name="Straight Connector 74"/>
          <p:cNvCxnSpPr/>
          <p:nvPr/>
        </p:nvCxnSpPr>
        <p:spPr>
          <a:xfrm flipH="1" flipV="1">
            <a:off x="3257841" y="4025543"/>
            <a:ext cx="642332" cy="64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5271773" y="1273240"/>
            <a:ext cx="0" cy="68070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295147" y="2762311"/>
            <a:ext cx="448057" cy="433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5328654" y="2364590"/>
            <a:ext cx="476519" cy="36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5101117" y="1064415"/>
            <a:ext cx="769266" cy="80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3399797" y="2996421"/>
            <a:ext cx="1195578" cy="1191793"/>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4595375" y="1778719"/>
            <a:ext cx="1184160" cy="1222901"/>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3686598" y="2547578"/>
            <a:ext cx="1880315" cy="1898122"/>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3970077" y="1300390"/>
            <a:ext cx="61711" cy="11977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5271774" y="1236997"/>
            <a:ext cx="1127458" cy="737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Arc 86"/>
          <p:cNvSpPr/>
          <p:nvPr/>
        </p:nvSpPr>
        <p:spPr>
          <a:xfrm>
            <a:off x="5043173" y="1162110"/>
            <a:ext cx="769266" cy="404456"/>
          </a:xfrm>
          <a:prstGeom prst="arc">
            <a:avLst>
              <a:gd name="adj1" fmla="val 20844893"/>
              <a:gd name="adj2" fmla="val 30597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8" name="TextBox 42"/>
          <p:cNvSpPr txBox="1">
            <a:spLocks noChangeArrowheads="1"/>
          </p:cNvSpPr>
          <p:nvPr/>
        </p:nvSpPr>
        <p:spPr bwMode="auto">
          <a:xfrm>
            <a:off x="5597882" y="1268080"/>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90" name="TextBox 42"/>
          <p:cNvSpPr txBox="1">
            <a:spLocks noChangeArrowheads="1"/>
          </p:cNvSpPr>
          <p:nvPr/>
        </p:nvSpPr>
        <p:spPr bwMode="auto">
          <a:xfrm>
            <a:off x="4651429" y="1553832"/>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91" name="Arc 90"/>
          <p:cNvSpPr/>
          <p:nvPr/>
        </p:nvSpPr>
        <p:spPr>
          <a:xfrm>
            <a:off x="4854698" y="957649"/>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92" name="Straight Connector 91"/>
          <p:cNvCxnSpPr/>
          <p:nvPr/>
        </p:nvCxnSpPr>
        <p:spPr>
          <a:xfrm flipH="1" flipV="1">
            <a:off x="3408042" y="1883307"/>
            <a:ext cx="1006213" cy="9660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2528573" y="3252724"/>
            <a:ext cx="769266" cy="80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4738373" y="3291245"/>
            <a:ext cx="688066" cy="461665"/>
          </a:xfrm>
          <a:prstGeom prst="rect">
            <a:avLst/>
          </a:prstGeom>
          <a:noFill/>
        </p:spPr>
        <p:txBody>
          <a:bodyPr wrap="square" rtlCol="0">
            <a:spAutoFit/>
          </a:bodyPr>
          <a:lstStyle/>
          <a:p>
            <a:r>
              <a:rPr lang="en-US" dirty="0" smtClean="0"/>
              <a:t>X</a:t>
            </a:r>
            <a:endParaRPr lang="en-IN" dirty="0"/>
          </a:p>
        </p:txBody>
      </p:sp>
      <p:sp>
        <p:nvSpPr>
          <p:cNvPr id="95" name="TextBox 94"/>
          <p:cNvSpPr txBox="1"/>
          <p:nvPr/>
        </p:nvSpPr>
        <p:spPr>
          <a:xfrm rot="18871444">
            <a:off x="3546085" y="3060119"/>
            <a:ext cx="990600" cy="461665"/>
          </a:xfrm>
          <a:prstGeom prst="rect">
            <a:avLst/>
          </a:prstGeom>
          <a:noFill/>
        </p:spPr>
        <p:txBody>
          <a:bodyPr wrap="square" rtlCol="0">
            <a:spAutoFit/>
          </a:bodyPr>
          <a:lstStyle/>
          <a:p>
            <a:r>
              <a:rPr lang="en-US" dirty="0" smtClean="0"/>
              <a:t>2.5m</a:t>
            </a:r>
            <a:endParaRPr lang="en-IN" dirty="0"/>
          </a:p>
        </p:txBody>
      </p:sp>
      <p:sp>
        <p:nvSpPr>
          <p:cNvPr id="97" name="TextBox 96"/>
          <p:cNvSpPr txBox="1"/>
          <p:nvPr/>
        </p:nvSpPr>
        <p:spPr>
          <a:xfrm rot="18838376">
            <a:off x="4502238" y="2116523"/>
            <a:ext cx="990600" cy="461665"/>
          </a:xfrm>
          <a:prstGeom prst="rect">
            <a:avLst/>
          </a:prstGeom>
          <a:noFill/>
        </p:spPr>
        <p:txBody>
          <a:bodyPr wrap="square" rtlCol="0">
            <a:spAutoFit/>
          </a:bodyPr>
          <a:lstStyle/>
          <a:p>
            <a:r>
              <a:rPr lang="en-US" dirty="0" smtClean="0"/>
              <a:t>2.5m</a:t>
            </a:r>
            <a:endParaRPr lang="en-IN" dirty="0"/>
          </a:p>
        </p:txBody>
      </p:sp>
      <p:sp>
        <p:nvSpPr>
          <p:cNvPr id="99" name="Rectangle 98"/>
          <p:cNvSpPr/>
          <p:nvPr/>
        </p:nvSpPr>
        <p:spPr>
          <a:xfrm>
            <a:off x="3427443" y="992715"/>
            <a:ext cx="869149" cy="461665"/>
          </a:xfrm>
          <a:prstGeom prst="rect">
            <a:avLst/>
          </a:prstGeom>
        </p:spPr>
        <p:txBody>
          <a:bodyPr wrap="none">
            <a:spAutoFit/>
          </a:bodyPr>
          <a:lstStyle/>
          <a:p>
            <a:r>
              <a:rPr lang="en-US" altLang="en-US" dirty="0">
                <a:cs typeface="Times New Roman" panose="02020603050405020304" pitchFamily="18" charset="0"/>
              </a:rPr>
              <a:t>500N</a:t>
            </a:r>
            <a:endParaRPr lang="en-IN" dirty="0"/>
          </a:p>
        </p:txBody>
      </p:sp>
      <p:sp>
        <p:nvSpPr>
          <p:cNvPr id="100" name="TextBox 99"/>
          <p:cNvSpPr txBox="1"/>
          <p:nvPr/>
        </p:nvSpPr>
        <p:spPr>
          <a:xfrm>
            <a:off x="5549472" y="807536"/>
            <a:ext cx="842493" cy="461665"/>
          </a:xfrm>
          <a:prstGeom prst="rect">
            <a:avLst/>
          </a:prstGeom>
          <a:noFill/>
        </p:spPr>
        <p:txBody>
          <a:bodyPr wrap="square" rtlCol="0">
            <a:spAutoFit/>
          </a:bodyPr>
          <a:lstStyle/>
          <a:p>
            <a:r>
              <a:rPr lang="en-US" dirty="0" smtClean="0"/>
              <a:t>R</a:t>
            </a:r>
            <a:r>
              <a:rPr lang="en-US" baseline="-25000" dirty="0" smtClean="0"/>
              <a:t>B</a:t>
            </a:r>
            <a:endParaRPr lang="en-IN" baseline="-25000" dirty="0"/>
          </a:p>
        </p:txBody>
      </p:sp>
      <p:sp>
        <p:nvSpPr>
          <p:cNvPr id="103" name="TextBox 102"/>
          <p:cNvSpPr txBox="1"/>
          <p:nvPr/>
        </p:nvSpPr>
        <p:spPr>
          <a:xfrm>
            <a:off x="838200" y="3128285"/>
            <a:ext cx="1995173" cy="461665"/>
          </a:xfrm>
          <a:prstGeom prst="rect">
            <a:avLst/>
          </a:prstGeom>
          <a:noFill/>
        </p:spPr>
        <p:txBody>
          <a:bodyPr wrap="square" rtlCol="0">
            <a:spAutoFit/>
          </a:bodyPr>
          <a:lstStyle/>
          <a:p>
            <a:r>
              <a:rPr lang="en-US" dirty="0" smtClean="0"/>
              <a:t>F</a:t>
            </a:r>
            <a:r>
              <a:rPr lang="en-US" baseline="-25000" dirty="0" smtClean="0"/>
              <a:t>A</a:t>
            </a:r>
            <a:r>
              <a:rPr lang="en-US" dirty="0" smtClean="0"/>
              <a:t> = 0.5 R</a:t>
            </a:r>
            <a:r>
              <a:rPr lang="en-US" baseline="-25000" dirty="0" smtClean="0"/>
              <a:t>A</a:t>
            </a:r>
            <a:endParaRPr lang="en-IN" baseline="-25000" dirty="0"/>
          </a:p>
        </p:txBody>
      </p:sp>
      <p:sp>
        <p:nvSpPr>
          <p:cNvPr id="104" name="TextBox 103"/>
          <p:cNvSpPr txBox="1"/>
          <p:nvPr/>
        </p:nvSpPr>
        <p:spPr>
          <a:xfrm>
            <a:off x="5256960" y="1660733"/>
            <a:ext cx="1995173" cy="461665"/>
          </a:xfrm>
          <a:prstGeom prst="rect">
            <a:avLst/>
          </a:prstGeom>
          <a:noFill/>
        </p:spPr>
        <p:txBody>
          <a:bodyPr wrap="square" rtlCol="0">
            <a:spAutoFit/>
          </a:bodyPr>
          <a:lstStyle/>
          <a:p>
            <a:r>
              <a:rPr lang="en-US" dirty="0" smtClean="0"/>
              <a:t>F</a:t>
            </a:r>
            <a:r>
              <a:rPr lang="en-US" baseline="-25000" dirty="0" smtClean="0"/>
              <a:t>B</a:t>
            </a:r>
            <a:r>
              <a:rPr lang="en-US" dirty="0" smtClean="0"/>
              <a:t> = 0.2 R</a:t>
            </a:r>
            <a:r>
              <a:rPr lang="en-US" baseline="-25000" dirty="0" smtClean="0"/>
              <a:t>B</a:t>
            </a:r>
            <a:endParaRPr lang="en-IN" baseline="-25000" dirty="0"/>
          </a:p>
        </p:txBody>
      </p:sp>
      <p:cxnSp>
        <p:nvCxnSpPr>
          <p:cNvPr id="105" name="Straight Connector 104"/>
          <p:cNvCxnSpPr/>
          <p:nvPr/>
        </p:nvCxnSpPr>
        <p:spPr>
          <a:xfrm flipV="1">
            <a:off x="2909572" y="3572801"/>
            <a:ext cx="6928" cy="4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2376173" y="3594578"/>
            <a:ext cx="457200" cy="4444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7" name="TextBox 42"/>
          <p:cNvSpPr txBox="1">
            <a:spLocks noChangeArrowheads="1"/>
          </p:cNvSpPr>
          <p:nvPr/>
        </p:nvSpPr>
        <p:spPr bwMode="auto">
          <a:xfrm>
            <a:off x="1763514" y="3600001"/>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108" name="Arc 107"/>
          <p:cNvSpPr/>
          <p:nvPr/>
        </p:nvSpPr>
        <p:spPr>
          <a:xfrm>
            <a:off x="2223773" y="3067110"/>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9" name="Arc 108"/>
          <p:cNvSpPr/>
          <p:nvPr/>
        </p:nvSpPr>
        <p:spPr>
          <a:xfrm>
            <a:off x="2444787" y="3273469"/>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0" name="TextBox 42"/>
          <p:cNvSpPr txBox="1">
            <a:spLocks noChangeArrowheads="1"/>
          </p:cNvSpPr>
          <p:nvPr/>
        </p:nvSpPr>
        <p:spPr bwMode="auto">
          <a:xfrm>
            <a:off x="2243198" y="3880942"/>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cxnSp>
        <p:nvCxnSpPr>
          <p:cNvPr id="111" name="Straight Connector 110"/>
          <p:cNvCxnSpPr/>
          <p:nvPr/>
        </p:nvCxnSpPr>
        <p:spPr>
          <a:xfrm flipH="1" flipV="1">
            <a:off x="4218946" y="1278256"/>
            <a:ext cx="1006213" cy="9660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2" name="Arc 111"/>
          <p:cNvSpPr/>
          <p:nvPr/>
        </p:nvSpPr>
        <p:spPr>
          <a:xfrm>
            <a:off x="3605826" y="1664800"/>
            <a:ext cx="1289881" cy="775411"/>
          </a:xfrm>
          <a:prstGeom prst="arc">
            <a:avLst>
              <a:gd name="adj1" fmla="val 10621944"/>
              <a:gd name="adj2" fmla="val 140393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4480362" y="1121375"/>
            <a:ext cx="1289881" cy="775411"/>
          </a:xfrm>
          <a:prstGeom prst="arc">
            <a:avLst>
              <a:gd name="adj1" fmla="val 10621944"/>
              <a:gd name="adj2" fmla="val 1344003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42"/>
          <p:cNvSpPr txBox="1">
            <a:spLocks noChangeArrowheads="1"/>
          </p:cNvSpPr>
          <p:nvPr/>
        </p:nvSpPr>
        <p:spPr bwMode="auto">
          <a:xfrm>
            <a:off x="3249041" y="1396888"/>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115" name="TextBox 42"/>
          <p:cNvSpPr txBox="1">
            <a:spLocks noChangeArrowheads="1"/>
          </p:cNvSpPr>
          <p:nvPr/>
        </p:nvSpPr>
        <p:spPr bwMode="auto">
          <a:xfrm>
            <a:off x="3988048" y="1013914"/>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18" name="Arc 17"/>
          <p:cNvSpPr/>
          <p:nvPr/>
        </p:nvSpPr>
        <p:spPr>
          <a:xfrm>
            <a:off x="492449" y="4473479"/>
            <a:ext cx="1447800" cy="1208211"/>
          </a:xfrm>
          <a:prstGeom prst="arc">
            <a:avLst>
              <a:gd name="adj1" fmla="val 10934259"/>
              <a:gd name="adj2" fmla="val 18733527"/>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84716" y="4495800"/>
            <a:ext cx="510684" cy="461665"/>
          </a:xfrm>
          <a:prstGeom prst="rect">
            <a:avLst/>
          </a:prstGeom>
          <a:noFill/>
        </p:spPr>
        <p:txBody>
          <a:bodyPr wrap="square" rtlCol="0">
            <a:spAutoFit/>
          </a:bodyPr>
          <a:lstStyle/>
          <a:p>
            <a:r>
              <a:rPr lang="en-US" dirty="0" smtClean="0"/>
              <a:t>+</a:t>
            </a:r>
            <a:endParaRPr lang="en-US" dirty="0"/>
          </a:p>
        </p:txBody>
      </p:sp>
      <p:sp>
        <p:nvSpPr>
          <p:cNvPr id="116" name="TextBox 115"/>
          <p:cNvSpPr txBox="1"/>
          <p:nvPr/>
        </p:nvSpPr>
        <p:spPr>
          <a:xfrm>
            <a:off x="2455838" y="151756"/>
            <a:ext cx="2804859" cy="461665"/>
          </a:xfrm>
          <a:prstGeom prst="rect">
            <a:avLst/>
          </a:prstGeom>
          <a:noFill/>
        </p:spPr>
        <p:txBody>
          <a:bodyPr wrap="square" rtlCol="0">
            <a:spAutoFit/>
          </a:bodyPr>
          <a:lstStyle/>
          <a:p>
            <a:r>
              <a:rPr lang="en-US" b="1" u="sng" dirty="0" smtClean="0"/>
              <a:t>F.B.D of the ladder</a:t>
            </a:r>
            <a:endParaRPr lang="en-US" b="1" u="sng"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285880" y="233640"/>
              <a:ext cx="1050120" cy="1069200"/>
            </p14:xfrm>
          </p:contentPart>
        </mc:Choice>
        <mc:Fallback>
          <p:pic>
            <p:nvPicPr>
              <p:cNvPr id="2" name="Ink 1"/>
              <p:cNvPicPr/>
              <p:nvPr/>
            </p:nvPicPr>
            <p:blipFill>
              <a:blip r:embed="rId3"/>
              <a:stretch>
                <a:fillRect/>
              </a:stretch>
            </p:blipFill>
            <p:spPr>
              <a:xfrm>
                <a:off x="5281920" y="230400"/>
                <a:ext cx="1057320" cy="1076400"/>
              </a:xfrm>
              <a:prstGeom prst="rect">
                <a:avLst/>
              </a:prstGeom>
            </p:spPr>
          </p:pic>
        </mc:Fallback>
      </mc:AlternateContent>
    </p:spTree>
    <p:extLst>
      <p:ext uri="{BB962C8B-B14F-4D97-AF65-F5344CB8AC3E}">
        <p14:creationId xmlns:p14="http://schemas.microsoft.com/office/powerpoint/2010/main" val="47418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p:bldP spid="18" grpId="0" animBg="1"/>
      <p:bldP spid="1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576" name="Straight Connector 8"/>
          <p:cNvCxnSpPr>
            <a:cxnSpLocks noChangeShapeType="1"/>
          </p:cNvCxnSpPr>
          <p:nvPr/>
        </p:nvCxnSpPr>
        <p:spPr bwMode="auto">
          <a:xfrm rot="5400000" flipH="1" flipV="1">
            <a:off x="2219621" y="1256172"/>
            <a:ext cx="2314611" cy="2362200"/>
          </a:xfrm>
          <a:prstGeom prst="line">
            <a:avLst/>
          </a:prstGeom>
          <a:noFill/>
          <a:ln w="50800" algn="ctr">
            <a:solidFill>
              <a:srgbClr val="FFFF00"/>
            </a:solidFill>
            <a:round/>
            <a:headEnd/>
            <a:tailEnd/>
          </a:ln>
          <a:extLst>
            <a:ext uri="{909E8E84-426E-40DD-AFC4-6F175D3DCCD1}">
              <a14:hiddenFill xmlns:a14="http://schemas.microsoft.com/office/drawing/2010/main">
                <a:noFill/>
              </a14:hiddenFill>
            </a:ext>
          </a:extLst>
        </p:spPr>
      </p:cxnSp>
      <p:cxnSp>
        <p:nvCxnSpPr>
          <p:cNvPr id="109577" name="Straight Arrow Connector 9"/>
          <p:cNvCxnSpPr>
            <a:cxnSpLocks noChangeShapeType="1"/>
          </p:cNvCxnSpPr>
          <p:nvPr/>
        </p:nvCxnSpPr>
        <p:spPr bwMode="auto">
          <a:xfrm rot="5400000">
            <a:off x="4192796" y="878076"/>
            <a:ext cx="748845"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1" name="Arc 10">
            <a:extLst/>
          </p:cNvPr>
          <p:cNvSpPr/>
          <p:nvPr/>
        </p:nvSpPr>
        <p:spPr bwMode="auto">
          <a:xfrm>
            <a:off x="2195827" y="3322703"/>
            <a:ext cx="533400" cy="733425"/>
          </a:xfrm>
          <a:prstGeom prst="arc">
            <a:avLst>
              <a:gd name="adj1" fmla="val 16200000"/>
              <a:gd name="adj2" fmla="val 20332659"/>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09608" name="TextBox 42"/>
          <p:cNvSpPr txBox="1">
            <a:spLocks noChangeArrowheads="1"/>
          </p:cNvSpPr>
          <p:nvPr/>
        </p:nvSpPr>
        <p:spPr bwMode="auto">
          <a:xfrm>
            <a:off x="2439452" y="3100470"/>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109609" name="TextBox 45"/>
          <p:cNvSpPr txBox="1">
            <a:spLocks noChangeArrowheads="1"/>
          </p:cNvSpPr>
          <p:nvPr/>
        </p:nvSpPr>
        <p:spPr bwMode="auto">
          <a:xfrm>
            <a:off x="4508120" y="339267"/>
            <a:ext cx="8747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600 N</a:t>
            </a:r>
          </a:p>
        </p:txBody>
      </p:sp>
      <p:sp>
        <p:nvSpPr>
          <p:cNvPr id="109573" name="TextBox 5"/>
          <p:cNvSpPr txBox="1">
            <a:spLocks noChangeArrowheads="1"/>
          </p:cNvSpPr>
          <p:nvPr/>
        </p:nvSpPr>
        <p:spPr bwMode="auto">
          <a:xfrm>
            <a:off x="2272028" y="3577513"/>
            <a:ext cx="304800" cy="46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A</a:t>
            </a:r>
          </a:p>
        </p:txBody>
      </p:sp>
      <p:sp>
        <p:nvSpPr>
          <p:cNvPr id="2" name="Rectangle 1"/>
          <p:cNvSpPr/>
          <p:nvPr/>
        </p:nvSpPr>
        <p:spPr>
          <a:xfrm>
            <a:off x="4563150" y="818301"/>
            <a:ext cx="389850" cy="461665"/>
          </a:xfrm>
          <a:prstGeom prst="rect">
            <a:avLst/>
          </a:prstGeom>
        </p:spPr>
        <p:txBody>
          <a:bodyPr wrap="none">
            <a:spAutoFit/>
          </a:bodyPr>
          <a:lstStyle/>
          <a:p>
            <a:r>
              <a:rPr lang="en-US" altLang="en-US" dirty="0"/>
              <a:t>B</a:t>
            </a:r>
            <a:endParaRPr lang="en-IN" dirty="0"/>
          </a:p>
        </p:txBody>
      </p:sp>
      <p:cxnSp>
        <p:nvCxnSpPr>
          <p:cNvPr id="4" name="Straight Arrow Connector 3"/>
          <p:cNvCxnSpPr/>
          <p:nvPr/>
        </p:nvCxnSpPr>
        <p:spPr>
          <a:xfrm flipV="1">
            <a:off x="2195826" y="3594578"/>
            <a:ext cx="1" cy="75310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195826" y="3586127"/>
            <a:ext cx="533401" cy="8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900427" y="3589950"/>
            <a:ext cx="1288413" cy="2096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86815" y="4245591"/>
            <a:ext cx="842493" cy="461665"/>
          </a:xfrm>
          <a:prstGeom prst="rect">
            <a:avLst/>
          </a:prstGeom>
          <a:noFill/>
        </p:spPr>
        <p:txBody>
          <a:bodyPr wrap="square" rtlCol="0">
            <a:spAutoFit/>
          </a:bodyPr>
          <a:lstStyle/>
          <a:p>
            <a:r>
              <a:rPr lang="en-US" dirty="0" smtClean="0"/>
              <a:t>R</a:t>
            </a:r>
            <a:r>
              <a:rPr lang="en-US" baseline="-25000" dirty="0" smtClean="0"/>
              <a:t>A</a:t>
            </a:r>
            <a:endParaRPr lang="en-IN" baseline="-25000" dirty="0"/>
          </a:p>
        </p:txBody>
      </p:sp>
      <p:cxnSp>
        <p:nvCxnSpPr>
          <p:cNvPr id="14" name="Straight Connector 13"/>
          <p:cNvCxnSpPr/>
          <p:nvPr/>
        </p:nvCxnSpPr>
        <p:spPr>
          <a:xfrm flipH="1" flipV="1">
            <a:off x="2544095" y="4025544"/>
            <a:ext cx="387171" cy="348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4558027" y="1273240"/>
            <a:ext cx="0" cy="68070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3643627" y="2762310"/>
            <a:ext cx="476519" cy="36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4133429" y="768246"/>
            <a:ext cx="1023208" cy="1101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686051" y="2945297"/>
            <a:ext cx="1252716" cy="1242916"/>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881629" y="1778719"/>
            <a:ext cx="1184160" cy="1222901"/>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240088" y="1337785"/>
            <a:ext cx="61711" cy="11977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4558028" y="1236997"/>
            <a:ext cx="1127458" cy="737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Arc 50"/>
          <p:cNvSpPr/>
          <p:nvPr/>
        </p:nvSpPr>
        <p:spPr>
          <a:xfrm>
            <a:off x="4329427" y="1162110"/>
            <a:ext cx="769266" cy="404456"/>
          </a:xfrm>
          <a:prstGeom prst="arc">
            <a:avLst>
              <a:gd name="adj1" fmla="val 20844893"/>
              <a:gd name="adj2" fmla="val 30597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6" name="TextBox 42"/>
          <p:cNvSpPr txBox="1">
            <a:spLocks noChangeArrowheads="1"/>
          </p:cNvSpPr>
          <p:nvPr/>
        </p:nvSpPr>
        <p:spPr bwMode="auto">
          <a:xfrm>
            <a:off x="4829018" y="1282636"/>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98" name="TextBox 42"/>
          <p:cNvSpPr txBox="1">
            <a:spLocks noChangeArrowheads="1"/>
          </p:cNvSpPr>
          <p:nvPr/>
        </p:nvSpPr>
        <p:spPr bwMode="auto">
          <a:xfrm>
            <a:off x="3937683" y="1553832"/>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53" name="Arc 52"/>
          <p:cNvSpPr/>
          <p:nvPr/>
        </p:nvSpPr>
        <p:spPr>
          <a:xfrm>
            <a:off x="4140952" y="957649"/>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01" name="Straight Connector 100"/>
          <p:cNvCxnSpPr/>
          <p:nvPr/>
        </p:nvCxnSpPr>
        <p:spPr>
          <a:xfrm flipH="1" flipV="1">
            <a:off x="2902802" y="2131088"/>
            <a:ext cx="797705" cy="7182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814827" y="3252724"/>
            <a:ext cx="769266" cy="8049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rot="18871444">
            <a:off x="2832339" y="3060119"/>
            <a:ext cx="990600" cy="461665"/>
          </a:xfrm>
          <a:prstGeom prst="rect">
            <a:avLst/>
          </a:prstGeom>
          <a:noFill/>
        </p:spPr>
        <p:txBody>
          <a:bodyPr wrap="square" rtlCol="0">
            <a:spAutoFit/>
          </a:bodyPr>
          <a:lstStyle/>
          <a:p>
            <a:r>
              <a:rPr lang="en-US" dirty="0" smtClean="0"/>
              <a:t>2.5m</a:t>
            </a:r>
            <a:endParaRPr lang="en-IN" dirty="0"/>
          </a:p>
        </p:txBody>
      </p:sp>
      <p:sp>
        <p:nvSpPr>
          <p:cNvPr id="117" name="TextBox 116"/>
          <p:cNvSpPr txBox="1"/>
          <p:nvPr/>
        </p:nvSpPr>
        <p:spPr>
          <a:xfrm rot="18838376">
            <a:off x="3788492" y="2116523"/>
            <a:ext cx="990600" cy="461665"/>
          </a:xfrm>
          <a:prstGeom prst="rect">
            <a:avLst/>
          </a:prstGeom>
          <a:noFill/>
        </p:spPr>
        <p:txBody>
          <a:bodyPr wrap="square" rtlCol="0">
            <a:spAutoFit/>
          </a:bodyPr>
          <a:lstStyle/>
          <a:p>
            <a:r>
              <a:rPr lang="en-US" dirty="0" smtClean="0"/>
              <a:t>2.5m</a:t>
            </a:r>
            <a:endParaRPr lang="en-IN" dirty="0"/>
          </a:p>
        </p:txBody>
      </p:sp>
      <p:sp>
        <p:nvSpPr>
          <p:cNvPr id="72" name="Rectangle 71"/>
          <p:cNvSpPr/>
          <p:nvPr/>
        </p:nvSpPr>
        <p:spPr>
          <a:xfrm>
            <a:off x="2713697" y="992715"/>
            <a:ext cx="869149" cy="461665"/>
          </a:xfrm>
          <a:prstGeom prst="rect">
            <a:avLst/>
          </a:prstGeom>
        </p:spPr>
        <p:txBody>
          <a:bodyPr wrap="none">
            <a:spAutoFit/>
          </a:bodyPr>
          <a:lstStyle/>
          <a:p>
            <a:r>
              <a:rPr lang="en-US" altLang="en-US" dirty="0">
                <a:cs typeface="Times New Roman" panose="02020603050405020304" pitchFamily="18" charset="0"/>
              </a:rPr>
              <a:t>500N</a:t>
            </a:r>
            <a:endParaRPr lang="en-IN" dirty="0"/>
          </a:p>
        </p:txBody>
      </p:sp>
      <p:sp>
        <p:nvSpPr>
          <p:cNvPr id="120" name="TextBox 119"/>
          <p:cNvSpPr txBox="1"/>
          <p:nvPr/>
        </p:nvSpPr>
        <p:spPr>
          <a:xfrm>
            <a:off x="4835726" y="807536"/>
            <a:ext cx="842493" cy="461665"/>
          </a:xfrm>
          <a:prstGeom prst="rect">
            <a:avLst/>
          </a:prstGeom>
          <a:noFill/>
        </p:spPr>
        <p:txBody>
          <a:bodyPr wrap="square" rtlCol="0">
            <a:spAutoFit/>
          </a:bodyPr>
          <a:lstStyle/>
          <a:p>
            <a:r>
              <a:rPr lang="en-US" dirty="0" smtClean="0"/>
              <a:t>R</a:t>
            </a:r>
            <a:r>
              <a:rPr lang="en-US" baseline="-25000" dirty="0" smtClean="0"/>
              <a:t>B</a:t>
            </a:r>
            <a:endParaRPr lang="en-IN" baseline="-25000" dirty="0"/>
          </a:p>
        </p:txBody>
      </p:sp>
      <p:sp>
        <p:nvSpPr>
          <p:cNvPr id="74" name="TextBox 73"/>
          <p:cNvSpPr txBox="1"/>
          <p:nvPr/>
        </p:nvSpPr>
        <p:spPr>
          <a:xfrm>
            <a:off x="525443" y="3046912"/>
            <a:ext cx="1995173" cy="461665"/>
          </a:xfrm>
          <a:prstGeom prst="rect">
            <a:avLst/>
          </a:prstGeom>
          <a:noFill/>
        </p:spPr>
        <p:txBody>
          <a:bodyPr wrap="square" rtlCol="0">
            <a:spAutoFit/>
          </a:bodyPr>
          <a:lstStyle/>
          <a:p>
            <a:r>
              <a:rPr lang="en-US" dirty="0" smtClean="0"/>
              <a:t>FA = 0.5 R</a:t>
            </a:r>
            <a:r>
              <a:rPr lang="en-US" baseline="-25000" dirty="0" smtClean="0"/>
              <a:t>A</a:t>
            </a:r>
            <a:endParaRPr lang="en-IN" baseline="-25000" dirty="0"/>
          </a:p>
        </p:txBody>
      </p:sp>
      <p:sp>
        <p:nvSpPr>
          <p:cNvPr id="124" name="TextBox 123"/>
          <p:cNvSpPr txBox="1"/>
          <p:nvPr/>
        </p:nvSpPr>
        <p:spPr>
          <a:xfrm>
            <a:off x="4558027" y="1674163"/>
            <a:ext cx="1995173" cy="461665"/>
          </a:xfrm>
          <a:prstGeom prst="rect">
            <a:avLst/>
          </a:prstGeom>
          <a:noFill/>
        </p:spPr>
        <p:txBody>
          <a:bodyPr wrap="square" rtlCol="0">
            <a:spAutoFit/>
          </a:bodyPr>
          <a:lstStyle/>
          <a:p>
            <a:r>
              <a:rPr lang="en-US" dirty="0" smtClean="0"/>
              <a:t>F</a:t>
            </a:r>
            <a:r>
              <a:rPr lang="en-US" baseline="-25000" dirty="0" smtClean="0"/>
              <a:t>B</a:t>
            </a:r>
            <a:r>
              <a:rPr lang="en-US" dirty="0" smtClean="0"/>
              <a:t> = 0.2 R</a:t>
            </a:r>
            <a:r>
              <a:rPr lang="en-US" baseline="-25000" dirty="0" smtClean="0"/>
              <a:t>B</a:t>
            </a:r>
            <a:endParaRPr lang="en-IN" baseline="-25000" dirty="0"/>
          </a:p>
        </p:txBody>
      </p:sp>
      <p:cxnSp>
        <p:nvCxnSpPr>
          <p:cNvPr id="80" name="Straight Connector 79"/>
          <p:cNvCxnSpPr/>
          <p:nvPr/>
        </p:nvCxnSpPr>
        <p:spPr>
          <a:xfrm flipV="1">
            <a:off x="2195826" y="3572801"/>
            <a:ext cx="6928" cy="4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662427" y="3594578"/>
            <a:ext cx="457200" cy="4444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1" name="TextBox 42"/>
          <p:cNvSpPr txBox="1">
            <a:spLocks noChangeArrowheads="1"/>
          </p:cNvSpPr>
          <p:nvPr/>
        </p:nvSpPr>
        <p:spPr bwMode="auto">
          <a:xfrm>
            <a:off x="1074184" y="3697083"/>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132" name="Arc 131"/>
          <p:cNvSpPr/>
          <p:nvPr/>
        </p:nvSpPr>
        <p:spPr>
          <a:xfrm>
            <a:off x="1510027" y="3067110"/>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3" name="Arc 132"/>
          <p:cNvSpPr/>
          <p:nvPr/>
        </p:nvSpPr>
        <p:spPr>
          <a:xfrm>
            <a:off x="1731041" y="3273469"/>
            <a:ext cx="804525" cy="653926"/>
          </a:xfrm>
          <a:prstGeom prst="arc">
            <a:avLst>
              <a:gd name="adj1" fmla="val 4823365"/>
              <a:gd name="adj2" fmla="val 798774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4" name="TextBox 42"/>
          <p:cNvSpPr txBox="1">
            <a:spLocks noChangeArrowheads="1"/>
          </p:cNvSpPr>
          <p:nvPr/>
        </p:nvSpPr>
        <p:spPr bwMode="auto">
          <a:xfrm>
            <a:off x="1525052" y="3849483"/>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3" name="TextBox 2"/>
          <p:cNvSpPr txBox="1"/>
          <p:nvPr/>
        </p:nvSpPr>
        <p:spPr>
          <a:xfrm>
            <a:off x="6885834" y="964615"/>
            <a:ext cx="4897582" cy="1200329"/>
          </a:xfrm>
          <a:prstGeom prst="rect">
            <a:avLst/>
          </a:prstGeom>
          <a:noFill/>
        </p:spPr>
        <p:txBody>
          <a:bodyPr wrap="square" rtlCol="0">
            <a:spAutoFit/>
          </a:bodyPr>
          <a:lstStyle/>
          <a:p>
            <a:r>
              <a:rPr lang="el-GR" dirty="0" smtClean="0"/>
              <a:t>Σ</a:t>
            </a:r>
            <a:r>
              <a:rPr lang="en-US" dirty="0" smtClean="0"/>
              <a:t>F</a:t>
            </a:r>
            <a:r>
              <a:rPr lang="en-US" baseline="-25000" dirty="0" smtClean="0"/>
              <a:t>H </a:t>
            </a:r>
            <a:r>
              <a:rPr lang="en-US" dirty="0" smtClean="0"/>
              <a:t>= 0</a:t>
            </a:r>
          </a:p>
          <a:p>
            <a:r>
              <a:rPr lang="en-US" dirty="0" smtClean="0"/>
              <a:t>0.5 R</a:t>
            </a:r>
            <a:r>
              <a:rPr lang="en-US" baseline="-25000" dirty="0" smtClean="0"/>
              <a:t>A</a:t>
            </a:r>
            <a:r>
              <a:rPr lang="en-US" dirty="0" smtClean="0"/>
              <a:t> – R</a:t>
            </a:r>
            <a:r>
              <a:rPr lang="en-US" baseline="-25000" dirty="0" smtClean="0"/>
              <a:t>B</a:t>
            </a:r>
            <a:r>
              <a:rPr lang="en-US" dirty="0" smtClean="0"/>
              <a:t> = 0</a:t>
            </a:r>
          </a:p>
          <a:p>
            <a:r>
              <a:rPr lang="en-US" dirty="0" smtClean="0"/>
              <a:t>ΣF</a:t>
            </a:r>
            <a:r>
              <a:rPr lang="en-US" baseline="-25000" dirty="0" smtClean="0"/>
              <a:t>V</a:t>
            </a:r>
            <a:r>
              <a:rPr lang="en-US" dirty="0" smtClean="0"/>
              <a:t>= 0</a:t>
            </a:r>
          </a:p>
        </p:txBody>
      </p:sp>
      <p:cxnSp>
        <p:nvCxnSpPr>
          <p:cNvPr id="7" name="Straight Arrow Connector 6"/>
          <p:cNvCxnSpPr/>
          <p:nvPr/>
        </p:nvCxnSpPr>
        <p:spPr>
          <a:xfrm>
            <a:off x="8141849" y="1279966"/>
            <a:ext cx="762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8085879" y="888467"/>
            <a:ext cx="577269" cy="461665"/>
          </a:xfrm>
          <a:prstGeom prst="rect">
            <a:avLst/>
          </a:prstGeom>
          <a:noFill/>
        </p:spPr>
        <p:txBody>
          <a:bodyPr wrap="square" rtlCol="0">
            <a:spAutoFit/>
          </a:bodyPr>
          <a:lstStyle/>
          <a:p>
            <a:r>
              <a:rPr lang="en-US" dirty="0" smtClean="0"/>
              <a:t>+</a:t>
            </a:r>
            <a:endParaRPr lang="en-IN" dirty="0"/>
          </a:p>
        </p:txBody>
      </p:sp>
      <p:cxnSp>
        <p:nvCxnSpPr>
          <p:cNvPr id="13" name="Straight Arrow Connector 12"/>
          <p:cNvCxnSpPr/>
          <p:nvPr/>
        </p:nvCxnSpPr>
        <p:spPr>
          <a:xfrm flipV="1">
            <a:off x="8095109" y="1765266"/>
            <a:ext cx="0" cy="322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flipH="1">
            <a:off x="8196716" y="1643287"/>
            <a:ext cx="577269" cy="461665"/>
          </a:xfrm>
          <a:prstGeom prst="rect">
            <a:avLst/>
          </a:prstGeom>
          <a:noFill/>
        </p:spPr>
        <p:txBody>
          <a:bodyPr wrap="square" rtlCol="0">
            <a:spAutoFit/>
          </a:bodyPr>
          <a:lstStyle/>
          <a:p>
            <a:r>
              <a:rPr lang="en-US" dirty="0" smtClean="0"/>
              <a:t>+</a:t>
            </a:r>
            <a:endParaRPr lang="en-IN" dirty="0"/>
          </a:p>
        </p:txBody>
      </p:sp>
      <p:sp>
        <p:nvSpPr>
          <p:cNvPr id="54" name="TextBox 53"/>
          <p:cNvSpPr txBox="1"/>
          <p:nvPr/>
        </p:nvSpPr>
        <p:spPr>
          <a:xfrm>
            <a:off x="6885706" y="2266011"/>
            <a:ext cx="3782294" cy="830997"/>
          </a:xfrm>
          <a:prstGeom prst="rect">
            <a:avLst/>
          </a:prstGeom>
          <a:noFill/>
        </p:spPr>
        <p:txBody>
          <a:bodyPr wrap="square" rtlCol="0">
            <a:spAutoFit/>
          </a:bodyPr>
          <a:lstStyle/>
          <a:p>
            <a:r>
              <a:rPr lang="en-US" dirty="0" smtClean="0"/>
              <a:t>R</a:t>
            </a:r>
            <a:r>
              <a:rPr lang="en-US" baseline="-25000" dirty="0" smtClean="0"/>
              <a:t>A</a:t>
            </a:r>
            <a:r>
              <a:rPr lang="en-US" dirty="0" smtClean="0"/>
              <a:t>+ 0.2 R</a:t>
            </a:r>
            <a:r>
              <a:rPr lang="en-US" baseline="-25000" dirty="0" smtClean="0"/>
              <a:t>B</a:t>
            </a:r>
            <a:r>
              <a:rPr lang="en-US" dirty="0" smtClean="0"/>
              <a:t> -1100 -W =0</a:t>
            </a:r>
          </a:p>
          <a:p>
            <a:r>
              <a:rPr lang="en-US" dirty="0" smtClean="0"/>
              <a:t>R</a:t>
            </a:r>
            <a:r>
              <a:rPr lang="en-US" baseline="-25000" dirty="0" smtClean="0"/>
              <a:t>A</a:t>
            </a:r>
            <a:r>
              <a:rPr lang="en-US" dirty="0" smtClean="0"/>
              <a:t> +0.2x0.5R</a:t>
            </a:r>
            <a:r>
              <a:rPr lang="en-US" baseline="-25000" dirty="0" smtClean="0"/>
              <a:t>A</a:t>
            </a:r>
            <a:r>
              <a:rPr lang="en-US" dirty="0" smtClean="0"/>
              <a:t> – W =1100</a:t>
            </a:r>
          </a:p>
        </p:txBody>
      </p:sp>
      <p:sp>
        <p:nvSpPr>
          <p:cNvPr id="17" name="TextBox 16"/>
          <p:cNvSpPr txBox="1"/>
          <p:nvPr/>
        </p:nvSpPr>
        <p:spPr>
          <a:xfrm>
            <a:off x="990600" y="4724400"/>
            <a:ext cx="10820400" cy="1938992"/>
          </a:xfrm>
          <a:prstGeom prst="rect">
            <a:avLst/>
          </a:prstGeom>
          <a:noFill/>
        </p:spPr>
        <p:txBody>
          <a:bodyPr wrap="square" rtlCol="0">
            <a:spAutoFit/>
          </a:bodyPr>
          <a:lstStyle/>
          <a:p>
            <a:r>
              <a:rPr lang="el-GR" dirty="0" smtClean="0"/>
              <a:t>Σ</a:t>
            </a:r>
            <a:r>
              <a:rPr lang="en-US" dirty="0" smtClean="0"/>
              <a:t>M</a:t>
            </a:r>
            <a:r>
              <a:rPr lang="en-US" baseline="-25000" dirty="0" smtClean="0"/>
              <a:t>A</a:t>
            </a:r>
            <a:r>
              <a:rPr lang="en-US" dirty="0" smtClean="0"/>
              <a:t> = 0</a:t>
            </a:r>
          </a:p>
          <a:p>
            <a:r>
              <a:rPr lang="en-US" dirty="0" smtClean="0"/>
              <a:t>R</a:t>
            </a:r>
            <a:r>
              <a:rPr lang="en-US" baseline="-25000" dirty="0" smtClean="0"/>
              <a:t>B</a:t>
            </a:r>
            <a:r>
              <a:rPr lang="en-US" dirty="0" smtClean="0"/>
              <a:t> cos 45x5 +0.2 x R</a:t>
            </a:r>
            <a:r>
              <a:rPr lang="en-US" baseline="-25000" dirty="0" smtClean="0"/>
              <a:t>B</a:t>
            </a:r>
            <a:r>
              <a:rPr lang="en-US" dirty="0" smtClean="0"/>
              <a:t> sin 45 x 5-600 cos 45 x 5 – 500 cos 45 x 2.5 = 0</a:t>
            </a:r>
          </a:p>
          <a:p>
            <a:r>
              <a:rPr lang="en-US" dirty="0" smtClean="0"/>
              <a:t>R</a:t>
            </a:r>
            <a:r>
              <a:rPr lang="en-US" baseline="-25000" dirty="0" smtClean="0"/>
              <a:t>B</a:t>
            </a:r>
            <a:r>
              <a:rPr lang="en-US" dirty="0" smtClean="0"/>
              <a:t> =708.3N</a:t>
            </a:r>
          </a:p>
          <a:p>
            <a:r>
              <a:rPr lang="en-US" dirty="0" smtClean="0"/>
              <a:t>R</a:t>
            </a:r>
            <a:r>
              <a:rPr lang="en-US" baseline="-25000" dirty="0" smtClean="0"/>
              <a:t>A</a:t>
            </a:r>
            <a:r>
              <a:rPr lang="en-US" dirty="0" smtClean="0"/>
              <a:t> =1416.67N</a:t>
            </a:r>
          </a:p>
          <a:p>
            <a:r>
              <a:rPr lang="en-US" dirty="0" smtClean="0"/>
              <a:t>W = 458.34N</a:t>
            </a:r>
            <a:endParaRPr lang="en-IN" dirty="0"/>
          </a:p>
        </p:txBody>
      </p:sp>
      <p:cxnSp>
        <p:nvCxnSpPr>
          <p:cNvPr id="8" name="Straight Arrow Connector 7"/>
          <p:cNvCxnSpPr/>
          <p:nvPr/>
        </p:nvCxnSpPr>
        <p:spPr>
          <a:xfrm>
            <a:off x="2188840" y="2613261"/>
            <a:ext cx="0" cy="99765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05000" y="2205335"/>
            <a:ext cx="762001" cy="461665"/>
          </a:xfrm>
          <a:prstGeom prst="rect">
            <a:avLst/>
          </a:prstGeom>
          <a:noFill/>
        </p:spPr>
        <p:txBody>
          <a:bodyPr wrap="square" rtlCol="0">
            <a:spAutoFit/>
          </a:bodyPr>
          <a:lstStyle/>
          <a:p>
            <a:r>
              <a:rPr lang="en-US" dirty="0" smtClean="0"/>
              <a:t>W</a:t>
            </a:r>
            <a:endParaRPr lang="en-IN" dirty="0"/>
          </a:p>
        </p:txBody>
      </p:sp>
      <p:sp>
        <p:nvSpPr>
          <p:cNvPr id="52" name="Arc 51"/>
          <p:cNvSpPr/>
          <p:nvPr/>
        </p:nvSpPr>
        <p:spPr>
          <a:xfrm>
            <a:off x="3046687" y="1853817"/>
            <a:ext cx="1289881" cy="775411"/>
          </a:xfrm>
          <a:prstGeom prst="arc">
            <a:avLst>
              <a:gd name="adj1" fmla="val 10621944"/>
              <a:gd name="adj2" fmla="val 1282812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42"/>
          <p:cNvSpPr txBox="1">
            <a:spLocks noChangeArrowheads="1"/>
          </p:cNvSpPr>
          <p:nvPr/>
        </p:nvSpPr>
        <p:spPr bwMode="auto">
          <a:xfrm>
            <a:off x="2577973" y="1683683"/>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56" name="TextBox 42"/>
          <p:cNvSpPr txBox="1">
            <a:spLocks noChangeArrowheads="1"/>
          </p:cNvSpPr>
          <p:nvPr/>
        </p:nvSpPr>
        <p:spPr bwMode="auto">
          <a:xfrm>
            <a:off x="3925660" y="449104"/>
            <a:ext cx="899375"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2000" dirty="0"/>
              <a:t>45˚</a:t>
            </a:r>
          </a:p>
        </p:txBody>
      </p:sp>
      <p:sp>
        <p:nvSpPr>
          <p:cNvPr id="57" name="Arc 56"/>
          <p:cNvSpPr/>
          <p:nvPr/>
        </p:nvSpPr>
        <p:spPr>
          <a:xfrm>
            <a:off x="4399752" y="641788"/>
            <a:ext cx="1289881" cy="775411"/>
          </a:xfrm>
          <a:prstGeom prst="arc">
            <a:avLst>
              <a:gd name="adj1" fmla="val 10621944"/>
              <a:gd name="adj2" fmla="val 1282812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92449" y="4473479"/>
            <a:ext cx="1447800" cy="1208211"/>
          </a:xfrm>
          <a:prstGeom prst="arc">
            <a:avLst>
              <a:gd name="adj1" fmla="val 10934259"/>
              <a:gd name="adj2" fmla="val 18733527"/>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784716" y="4495800"/>
            <a:ext cx="510684" cy="461665"/>
          </a:xfrm>
          <a:prstGeom prst="rect">
            <a:avLst/>
          </a:prstGeom>
          <a:noFill/>
        </p:spPr>
        <p:txBody>
          <a:bodyPr wrap="square" rtlCol="0">
            <a:spAutoFit/>
          </a:bodyPr>
          <a:lstStyle/>
          <a:p>
            <a:r>
              <a:rPr lang="en-US" dirty="0" smtClean="0"/>
              <a:t>+</a:t>
            </a:r>
            <a:endParaRPr lang="en-US" dirty="0"/>
          </a:p>
        </p:txBody>
      </p:sp>
      <p:sp>
        <p:nvSpPr>
          <p:cNvPr id="64" name="TextBox 63"/>
          <p:cNvSpPr txBox="1"/>
          <p:nvPr/>
        </p:nvSpPr>
        <p:spPr>
          <a:xfrm>
            <a:off x="1118186" y="234666"/>
            <a:ext cx="2804859" cy="461665"/>
          </a:xfrm>
          <a:prstGeom prst="rect">
            <a:avLst/>
          </a:prstGeom>
          <a:noFill/>
        </p:spPr>
        <p:txBody>
          <a:bodyPr wrap="square" rtlCol="0">
            <a:spAutoFit/>
          </a:bodyPr>
          <a:lstStyle/>
          <a:p>
            <a:r>
              <a:rPr lang="en-US" b="1" u="sng" dirty="0" smtClean="0"/>
              <a:t>F.B.D of the ladder</a:t>
            </a:r>
            <a:endParaRPr lang="en-US" b="1" u="sng" dirty="0"/>
          </a:p>
        </p:txBody>
      </p:sp>
    </p:spTree>
    <p:extLst>
      <p:ext uri="{BB962C8B-B14F-4D97-AF65-F5344CB8AC3E}">
        <p14:creationId xmlns:p14="http://schemas.microsoft.com/office/powerpoint/2010/main" val="410924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p:bldP spid="58" grpId="0" animBg="1"/>
      <p:bldP spid="63" grpId="0"/>
    </p:bld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464F39D-4582-4F96-9640-5974B861F186}" vid="{464963B1-2FBC-4548-B08C-BEA6443043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E1C1C9F77D9049A4BEA2AEB8A04EDB" ma:contentTypeVersion="2" ma:contentTypeDescription="Create a new document." ma:contentTypeScope="" ma:versionID="5c8f3ab4c89873d9a9f2f1d2104389ff">
  <xsd:schema xmlns:xsd="http://www.w3.org/2001/XMLSchema" xmlns:xs="http://www.w3.org/2001/XMLSchema" xmlns:p="http://schemas.microsoft.com/office/2006/metadata/properties" xmlns:ns2="89afc915-d9b7-49bf-ba71-a3a6320ea338" targetNamespace="http://schemas.microsoft.com/office/2006/metadata/properties" ma:root="true" ma:fieldsID="f3137f9d69db7698c6802987b0a9e272" ns2:_="">
    <xsd:import namespace="89afc915-d9b7-49bf-ba71-a3a6320ea3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afc915-d9b7-49bf-ba71-a3a6320ea3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4D3D62-EF25-459B-8D1F-36798F44CD84}"/>
</file>

<file path=customXml/itemProps2.xml><?xml version="1.0" encoding="utf-8"?>
<ds:datastoreItem xmlns:ds="http://schemas.openxmlformats.org/officeDocument/2006/customXml" ds:itemID="{8E08A66F-1C8B-4F9B-9C6B-C09D0D58F4C0}"/>
</file>

<file path=customXml/itemProps3.xml><?xml version="1.0" encoding="utf-8"?>
<ds:datastoreItem xmlns:ds="http://schemas.openxmlformats.org/officeDocument/2006/customXml" ds:itemID="{FF834A18-FC99-4A6D-9CE4-0CBCB9740660}"/>
</file>

<file path=docProps/app.xml><?xml version="1.0" encoding="utf-8"?>
<Properties xmlns="http://schemas.openxmlformats.org/officeDocument/2006/extended-properties" xmlns:vt="http://schemas.openxmlformats.org/officeDocument/2006/docPropsVTypes">
  <Template>Ppt Theme With MIT Logo</Template>
  <TotalTime>49181</TotalTime>
  <Words>6439</Words>
  <Application>Microsoft Office PowerPoint</Application>
  <PresentationFormat>Widescreen</PresentationFormat>
  <Paragraphs>1428</Paragraphs>
  <Slides>106</Slides>
  <Notes>43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14" baseType="lpstr">
      <vt:lpstr>Arial</vt:lpstr>
      <vt:lpstr>Calibri</vt:lpstr>
      <vt:lpstr>Calibri Light</vt:lpstr>
      <vt:lpstr>Symbol</vt:lpstr>
      <vt:lpstr>Times New Roman</vt:lpstr>
      <vt:lpstr>Wingdings</vt:lpstr>
      <vt:lpstr>Theme1</vt:lpstr>
      <vt:lpstr>Equation</vt:lpstr>
      <vt:lpstr>EQUILIBRIUM OF COPLANAR CONCURRENT AND NON CONCURRENT FORCE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Mahe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Adarsh S [MAHE-MIT]</cp:lastModifiedBy>
  <cp:revision>1473</cp:revision>
  <dcterms:created xsi:type="dcterms:W3CDTF">2004-03-28T15:03:02Z</dcterms:created>
  <dcterms:modified xsi:type="dcterms:W3CDTF">2021-04-19T05:31:22Z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0x01010042E1C1C9F77D9049A4BEA2AEB8A04EDB</vt:lpwstr>
  </property>
</Properties>
</file>